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5042-9E55-AA41-E343-3F223B75ED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493064-B38B-6B95-DC38-B73D87A72B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40BCF1-68A9-81FB-8CB6-63B595A35A5A}"/>
              </a:ext>
            </a:extLst>
          </p:cNvPr>
          <p:cNvSpPr>
            <a:spLocks noGrp="1"/>
          </p:cNvSpPr>
          <p:nvPr>
            <p:ph type="dt" sz="half" idx="10"/>
          </p:nvPr>
        </p:nvSpPr>
        <p:spPr/>
        <p:txBody>
          <a:bodyPr/>
          <a:lstStyle/>
          <a:p>
            <a:fld id="{F223354B-9D4A-AC4D-8821-8F9DB0E473E5}" type="datetimeFigureOut">
              <a:rPr lang="en-US" smtClean="0"/>
              <a:t>9/11/25</a:t>
            </a:fld>
            <a:endParaRPr lang="en-US"/>
          </a:p>
        </p:txBody>
      </p:sp>
      <p:sp>
        <p:nvSpPr>
          <p:cNvPr id="5" name="Footer Placeholder 4">
            <a:extLst>
              <a:ext uri="{FF2B5EF4-FFF2-40B4-BE49-F238E27FC236}">
                <a16:creationId xmlns:a16="http://schemas.microsoft.com/office/drawing/2014/main" id="{09DCFC35-BA68-156B-44AB-94DFC91D7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1B02D-EEA0-FD83-4BDA-68AA4916B634}"/>
              </a:ext>
            </a:extLst>
          </p:cNvPr>
          <p:cNvSpPr>
            <a:spLocks noGrp="1"/>
          </p:cNvSpPr>
          <p:nvPr>
            <p:ph type="sldNum" sz="quarter" idx="12"/>
          </p:nvPr>
        </p:nvSpPr>
        <p:spPr/>
        <p:txBody>
          <a:bodyPr/>
          <a:lstStyle/>
          <a:p>
            <a:fld id="{6BBF98E8-999C-0E4B-8962-EB95589F7AD5}" type="slidenum">
              <a:rPr lang="en-US" smtClean="0"/>
              <a:t>‹#›</a:t>
            </a:fld>
            <a:endParaRPr lang="en-US"/>
          </a:p>
        </p:txBody>
      </p:sp>
    </p:spTree>
    <p:extLst>
      <p:ext uri="{BB962C8B-B14F-4D97-AF65-F5344CB8AC3E}">
        <p14:creationId xmlns:p14="http://schemas.microsoft.com/office/powerpoint/2010/main" val="227586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AE7D-A080-86E7-1958-E07D79C54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95EA66-42D5-39D7-1FD6-D5CC3142B6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BDB8A-0E5C-4D02-7030-A6840EDB1403}"/>
              </a:ext>
            </a:extLst>
          </p:cNvPr>
          <p:cNvSpPr>
            <a:spLocks noGrp="1"/>
          </p:cNvSpPr>
          <p:nvPr>
            <p:ph type="dt" sz="half" idx="10"/>
          </p:nvPr>
        </p:nvSpPr>
        <p:spPr/>
        <p:txBody>
          <a:bodyPr/>
          <a:lstStyle/>
          <a:p>
            <a:fld id="{F223354B-9D4A-AC4D-8821-8F9DB0E473E5}" type="datetimeFigureOut">
              <a:rPr lang="en-US" smtClean="0"/>
              <a:t>9/11/25</a:t>
            </a:fld>
            <a:endParaRPr lang="en-US"/>
          </a:p>
        </p:txBody>
      </p:sp>
      <p:sp>
        <p:nvSpPr>
          <p:cNvPr id="5" name="Footer Placeholder 4">
            <a:extLst>
              <a:ext uri="{FF2B5EF4-FFF2-40B4-BE49-F238E27FC236}">
                <a16:creationId xmlns:a16="http://schemas.microsoft.com/office/drawing/2014/main" id="{C54B24F7-4168-070D-DA9C-AA7F8C701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78F34-4DBD-8C06-CBD0-EBED6B62188C}"/>
              </a:ext>
            </a:extLst>
          </p:cNvPr>
          <p:cNvSpPr>
            <a:spLocks noGrp="1"/>
          </p:cNvSpPr>
          <p:nvPr>
            <p:ph type="sldNum" sz="quarter" idx="12"/>
          </p:nvPr>
        </p:nvSpPr>
        <p:spPr/>
        <p:txBody>
          <a:bodyPr/>
          <a:lstStyle/>
          <a:p>
            <a:fld id="{6BBF98E8-999C-0E4B-8962-EB95589F7AD5}" type="slidenum">
              <a:rPr lang="en-US" smtClean="0"/>
              <a:t>‹#›</a:t>
            </a:fld>
            <a:endParaRPr lang="en-US"/>
          </a:p>
        </p:txBody>
      </p:sp>
    </p:spTree>
    <p:extLst>
      <p:ext uri="{BB962C8B-B14F-4D97-AF65-F5344CB8AC3E}">
        <p14:creationId xmlns:p14="http://schemas.microsoft.com/office/powerpoint/2010/main" val="84514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62A18B-AD40-0219-7ABA-0182A3DC5C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F4EBE5-1EE0-87FB-644C-69C5809A1D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6A5BB-AD2E-48D6-26FB-19844EAB0D26}"/>
              </a:ext>
            </a:extLst>
          </p:cNvPr>
          <p:cNvSpPr>
            <a:spLocks noGrp="1"/>
          </p:cNvSpPr>
          <p:nvPr>
            <p:ph type="dt" sz="half" idx="10"/>
          </p:nvPr>
        </p:nvSpPr>
        <p:spPr/>
        <p:txBody>
          <a:bodyPr/>
          <a:lstStyle/>
          <a:p>
            <a:fld id="{F223354B-9D4A-AC4D-8821-8F9DB0E473E5}" type="datetimeFigureOut">
              <a:rPr lang="en-US" smtClean="0"/>
              <a:t>9/11/25</a:t>
            </a:fld>
            <a:endParaRPr lang="en-US"/>
          </a:p>
        </p:txBody>
      </p:sp>
      <p:sp>
        <p:nvSpPr>
          <p:cNvPr id="5" name="Footer Placeholder 4">
            <a:extLst>
              <a:ext uri="{FF2B5EF4-FFF2-40B4-BE49-F238E27FC236}">
                <a16:creationId xmlns:a16="http://schemas.microsoft.com/office/drawing/2014/main" id="{D19D017B-E41B-654B-FE08-1033E862B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BD187-EA7E-B6EC-D287-59A938102D04}"/>
              </a:ext>
            </a:extLst>
          </p:cNvPr>
          <p:cNvSpPr>
            <a:spLocks noGrp="1"/>
          </p:cNvSpPr>
          <p:nvPr>
            <p:ph type="sldNum" sz="quarter" idx="12"/>
          </p:nvPr>
        </p:nvSpPr>
        <p:spPr/>
        <p:txBody>
          <a:bodyPr/>
          <a:lstStyle/>
          <a:p>
            <a:fld id="{6BBF98E8-999C-0E4B-8962-EB95589F7AD5}" type="slidenum">
              <a:rPr lang="en-US" smtClean="0"/>
              <a:t>‹#›</a:t>
            </a:fld>
            <a:endParaRPr lang="en-US"/>
          </a:p>
        </p:txBody>
      </p:sp>
    </p:spTree>
    <p:extLst>
      <p:ext uri="{BB962C8B-B14F-4D97-AF65-F5344CB8AC3E}">
        <p14:creationId xmlns:p14="http://schemas.microsoft.com/office/powerpoint/2010/main" val="373819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29FE-F349-D8E3-EDD7-8959D1AD0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AB1196-67B2-0B17-55F8-1CB83A6708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18F8A-8566-B53C-2FA5-7E21A4AD2AB5}"/>
              </a:ext>
            </a:extLst>
          </p:cNvPr>
          <p:cNvSpPr>
            <a:spLocks noGrp="1"/>
          </p:cNvSpPr>
          <p:nvPr>
            <p:ph type="dt" sz="half" idx="10"/>
          </p:nvPr>
        </p:nvSpPr>
        <p:spPr/>
        <p:txBody>
          <a:bodyPr/>
          <a:lstStyle/>
          <a:p>
            <a:fld id="{F223354B-9D4A-AC4D-8821-8F9DB0E473E5}" type="datetimeFigureOut">
              <a:rPr lang="en-US" smtClean="0"/>
              <a:t>9/11/25</a:t>
            </a:fld>
            <a:endParaRPr lang="en-US"/>
          </a:p>
        </p:txBody>
      </p:sp>
      <p:sp>
        <p:nvSpPr>
          <p:cNvPr id="5" name="Footer Placeholder 4">
            <a:extLst>
              <a:ext uri="{FF2B5EF4-FFF2-40B4-BE49-F238E27FC236}">
                <a16:creationId xmlns:a16="http://schemas.microsoft.com/office/drawing/2014/main" id="{49CBA0B8-94BC-186B-250B-0A9EBDBE6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9A3B4-2949-42CD-1B31-2B46532363F4}"/>
              </a:ext>
            </a:extLst>
          </p:cNvPr>
          <p:cNvSpPr>
            <a:spLocks noGrp="1"/>
          </p:cNvSpPr>
          <p:nvPr>
            <p:ph type="sldNum" sz="quarter" idx="12"/>
          </p:nvPr>
        </p:nvSpPr>
        <p:spPr/>
        <p:txBody>
          <a:bodyPr/>
          <a:lstStyle/>
          <a:p>
            <a:fld id="{6BBF98E8-999C-0E4B-8962-EB95589F7AD5}" type="slidenum">
              <a:rPr lang="en-US" smtClean="0"/>
              <a:t>‹#›</a:t>
            </a:fld>
            <a:endParaRPr lang="en-US"/>
          </a:p>
        </p:txBody>
      </p:sp>
    </p:spTree>
    <p:extLst>
      <p:ext uri="{BB962C8B-B14F-4D97-AF65-F5344CB8AC3E}">
        <p14:creationId xmlns:p14="http://schemas.microsoft.com/office/powerpoint/2010/main" val="3476529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C0585-7010-7AE1-20A9-62BF6C1BD9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2E5D91-7383-45A9-8AC9-9A484C16C6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EFA8A7-B5D0-89FE-7576-5587E774325F}"/>
              </a:ext>
            </a:extLst>
          </p:cNvPr>
          <p:cNvSpPr>
            <a:spLocks noGrp="1"/>
          </p:cNvSpPr>
          <p:nvPr>
            <p:ph type="dt" sz="half" idx="10"/>
          </p:nvPr>
        </p:nvSpPr>
        <p:spPr/>
        <p:txBody>
          <a:bodyPr/>
          <a:lstStyle/>
          <a:p>
            <a:fld id="{F223354B-9D4A-AC4D-8821-8F9DB0E473E5}" type="datetimeFigureOut">
              <a:rPr lang="en-US" smtClean="0"/>
              <a:t>9/11/25</a:t>
            </a:fld>
            <a:endParaRPr lang="en-US"/>
          </a:p>
        </p:txBody>
      </p:sp>
      <p:sp>
        <p:nvSpPr>
          <p:cNvPr id="5" name="Footer Placeholder 4">
            <a:extLst>
              <a:ext uri="{FF2B5EF4-FFF2-40B4-BE49-F238E27FC236}">
                <a16:creationId xmlns:a16="http://schemas.microsoft.com/office/drawing/2014/main" id="{B63BBD07-6F13-A180-FF35-3F405F946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404ED-155A-78B2-9514-7C62B4FA6A99}"/>
              </a:ext>
            </a:extLst>
          </p:cNvPr>
          <p:cNvSpPr>
            <a:spLocks noGrp="1"/>
          </p:cNvSpPr>
          <p:nvPr>
            <p:ph type="sldNum" sz="quarter" idx="12"/>
          </p:nvPr>
        </p:nvSpPr>
        <p:spPr/>
        <p:txBody>
          <a:bodyPr/>
          <a:lstStyle/>
          <a:p>
            <a:fld id="{6BBF98E8-999C-0E4B-8962-EB95589F7AD5}" type="slidenum">
              <a:rPr lang="en-US" smtClean="0"/>
              <a:t>‹#›</a:t>
            </a:fld>
            <a:endParaRPr lang="en-US"/>
          </a:p>
        </p:txBody>
      </p:sp>
    </p:spTree>
    <p:extLst>
      <p:ext uri="{BB962C8B-B14F-4D97-AF65-F5344CB8AC3E}">
        <p14:creationId xmlns:p14="http://schemas.microsoft.com/office/powerpoint/2010/main" val="413788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BE39-6739-B90D-5E22-7D0E1F6E3A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B21B1A-D947-ABD9-C1A5-FF9AC3900B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64E8E-3379-FDC5-45F1-826C6EDADE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CA7C7E-D43B-9CB7-6EB1-81B5C6694B21}"/>
              </a:ext>
            </a:extLst>
          </p:cNvPr>
          <p:cNvSpPr>
            <a:spLocks noGrp="1"/>
          </p:cNvSpPr>
          <p:nvPr>
            <p:ph type="dt" sz="half" idx="10"/>
          </p:nvPr>
        </p:nvSpPr>
        <p:spPr/>
        <p:txBody>
          <a:bodyPr/>
          <a:lstStyle/>
          <a:p>
            <a:fld id="{F223354B-9D4A-AC4D-8821-8F9DB0E473E5}" type="datetimeFigureOut">
              <a:rPr lang="en-US" smtClean="0"/>
              <a:t>9/11/25</a:t>
            </a:fld>
            <a:endParaRPr lang="en-US"/>
          </a:p>
        </p:txBody>
      </p:sp>
      <p:sp>
        <p:nvSpPr>
          <p:cNvPr id="6" name="Footer Placeholder 5">
            <a:extLst>
              <a:ext uri="{FF2B5EF4-FFF2-40B4-BE49-F238E27FC236}">
                <a16:creationId xmlns:a16="http://schemas.microsoft.com/office/drawing/2014/main" id="{06F371AD-EF58-C6A0-7908-9BE33883D0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17C8BA-A2AC-BABF-6CF9-61D0DD2D1669}"/>
              </a:ext>
            </a:extLst>
          </p:cNvPr>
          <p:cNvSpPr>
            <a:spLocks noGrp="1"/>
          </p:cNvSpPr>
          <p:nvPr>
            <p:ph type="sldNum" sz="quarter" idx="12"/>
          </p:nvPr>
        </p:nvSpPr>
        <p:spPr/>
        <p:txBody>
          <a:bodyPr/>
          <a:lstStyle/>
          <a:p>
            <a:fld id="{6BBF98E8-999C-0E4B-8962-EB95589F7AD5}" type="slidenum">
              <a:rPr lang="en-US" smtClean="0"/>
              <a:t>‹#›</a:t>
            </a:fld>
            <a:endParaRPr lang="en-US"/>
          </a:p>
        </p:txBody>
      </p:sp>
    </p:spTree>
    <p:extLst>
      <p:ext uri="{BB962C8B-B14F-4D97-AF65-F5344CB8AC3E}">
        <p14:creationId xmlns:p14="http://schemas.microsoft.com/office/powerpoint/2010/main" val="180147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874AE-3ED8-C731-B2F7-0C6ED4C94E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8D5CDA-BF84-4505-CD9C-0EB0B03AF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421B6A-A055-8A1F-01BA-71E8653FA4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DF1A3B-DAF3-07EB-32B2-11360D7091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AF84EA-18F5-3348-A8BD-588402DE71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9BE882-7C1B-FC80-724A-DDF6D6199E7C}"/>
              </a:ext>
            </a:extLst>
          </p:cNvPr>
          <p:cNvSpPr>
            <a:spLocks noGrp="1"/>
          </p:cNvSpPr>
          <p:nvPr>
            <p:ph type="dt" sz="half" idx="10"/>
          </p:nvPr>
        </p:nvSpPr>
        <p:spPr/>
        <p:txBody>
          <a:bodyPr/>
          <a:lstStyle/>
          <a:p>
            <a:fld id="{F223354B-9D4A-AC4D-8821-8F9DB0E473E5}" type="datetimeFigureOut">
              <a:rPr lang="en-US" smtClean="0"/>
              <a:t>9/11/25</a:t>
            </a:fld>
            <a:endParaRPr lang="en-US"/>
          </a:p>
        </p:txBody>
      </p:sp>
      <p:sp>
        <p:nvSpPr>
          <p:cNvPr id="8" name="Footer Placeholder 7">
            <a:extLst>
              <a:ext uri="{FF2B5EF4-FFF2-40B4-BE49-F238E27FC236}">
                <a16:creationId xmlns:a16="http://schemas.microsoft.com/office/drawing/2014/main" id="{514C9A76-BFF9-CAC8-C436-2A4DAB1884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B11A18-2B90-7F19-F488-1A555175A9BF}"/>
              </a:ext>
            </a:extLst>
          </p:cNvPr>
          <p:cNvSpPr>
            <a:spLocks noGrp="1"/>
          </p:cNvSpPr>
          <p:nvPr>
            <p:ph type="sldNum" sz="quarter" idx="12"/>
          </p:nvPr>
        </p:nvSpPr>
        <p:spPr/>
        <p:txBody>
          <a:bodyPr/>
          <a:lstStyle/>
          <a:p>
            <a:fld id="{6BBF98E8-999C-0E4B-8962-EB95589F7AD5}" type="slidenum">
              <a:rPr lang="en-US" smtClean="0"/>
              <a:t>‹#›</a:t>
            </a:fld>
            <a:endParaRPr lang="en-US"/>
          </a:p>
        </p:txBody>
      </p:sp>
    </p:spTree>
    <p:extLst>
      <p:ext uri="{BB962C8B-B14F-4D97-AF65-F5344CB8AC3E}">
        <p14:creationId xmlns:p14="http://schemas.microsoft.com/office/powerpoint/2010/main" val="1030085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5B62E-81E4-221E-1582-6B98CD77DF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6F0200-D9E4-11F9-5EEC-387A44F821EC}"/>
              </a:ext>
            </a:extLst>
          </p:cNvPr>
          <p:cNvSpPr>
            <a:spLocks noGrp="1"/>
          </p:cNvSpPr>
          <p:nvPr>
            <p:ph type="dt" sz="half" idx="10"/>
          </p:nvPr>
        </p:nvSpPr>
        <p:spPr/>
        <p:txBody>
          <a:bodyPr/>
          <a:lstStyle/>
          <a:p>
            <a:fld id="{F223354B-9D4A-AC4D-8821-8F9DB0E473E5}" type="datetimeFigureOut">
              <a:rPr lang="en-US" smtClean="0"/>
              <a:t>9/11/25</a:t>
            </a:fld>
            <a:endParaRPr lang="en-US"/>
          </a:p>
        </p:txBody>
      </p:sp>
      <p:sp>
        <p:nvSpPr>
          <p:cNvPr id="4" name="Footer Placeholder 3">
            <a:extLst>
              <a:ext uri="{FF2B5EF4-FFF2-40B4-BE49-F238E27FC236}">
                <a16:creationId xmlns:a16="http://schemas.microsoft.com/office/drawing/2014/main" id="{618AE320-1B04-E2E9-78AE-2DA6B07F5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930ED0-0A9F-A07B-0117-2EFD8967934E}"/>
              </a:ext>
            </a:extLst>
          </p:cNvPr>
          <p:cNvSpPr>
            <a:spLocks noGrp="1"/>
          </p:cNvSpPr>
          <p:nvPr>
            <p:ph type="sldNum" sz="quarter" idx="12"/>
          </p:nvPr>
        </p:nvSpPr>
        <p:spPr/>
        <p:txBody>
          <a:bodyPr/>
          <a:lstStyle/>
          <a:p>
            <a:fld id="{6BBF98E8-999C-0E4B-8962-EB95589F7AD5}" type="slidenum">
              <a:rPr lang="en-US" smtClean="0"/>
              <a:t>‹#›</a:t>
            </a:fld>
            <a:endParaRPr lang="en-US"/>
          </a:p>
        </p:txBody>
      </p:sp>
    </p:spTree>
    <p:extLst>
      <p:ext uri="{BB962C8B-B14F-4D97-AF65-F5344CB8AC3E}">
        <p14:creationId xmlns:p14="http://schemas.microsoft.com/office/powerpoint/2010/main" val="209118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AFCA32-0A0B-E2B5-2049-55FC7EAA9716}"/>
              </a:ext>
            </a:extLst>
          </p:cNvPr>
          <p:cNvSpPr>
            <a:spLocks noGrp="1"/>
          </p:cNvSpPr>
          <p:nvPr>
            <p:ph type="dt" sz="half" idx="10"/>
          </p:nvPr>
        </p:nvSpPr>
        <p:spPr/>
        <p:txBody>
          <a:bodyPr/>
          <a:lstStyle/>
          <a:p>
            <a:fld id="{F223354B-9D4A-AC4D-8821-8F9DB0E473E5}" type="datetimeFigureOut">
              <a:rPr lang="en-US" smtClean="0"/>
              <a:t>9/11/25</a:t>
            </a:fld>
            <a:endParaRPr lang="en-US"/>
          </a:p>
        </p:txBody>
      </p:sp>
      <p:sp>
        <p:nvSpPr>
          <p:cNvPr id="3" name="Footer Placeholder 2">
            <a:extLst>
              <a:ext uri="{FF2B5EF4-FFF2-40B4-BE49-F238E27FC236}">
                <a16:creationId xmlns:a16="http://schemas.microsoft.com/office/drawing/2014/main" id="{CB0F7987-D71E-8230-8BDF-CBD2229E64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789B43-D355-0567-72D1-2C84CF14E1C0}"/>
              </a:ext>
            </a:extLst>
          </p:cNvPr>
          <p:cNvSpPr>
            <a:spLocks noGrp="1"/>
          </p:cNvSpPr>
          <p:nvPr>
            <p:ph type="sldNum" sz="quarter" idx="12"/>
          </p:nvPr>
        </p:nvSpPr>
        <p:spPr/>
        <p:txBody>
          <a:bodyPr/>
          <a:lstStyle/>
          <a:p>
            <a:fld id="{6BBF98E8-999C-0E4B-8962-EB95589F7AD5}" type="slidenum">
              <a:rPr lang="en-US" smtClean="0"/>
              <a:t>‹#›</a:t>
            </a:fld>
            <a:endParaRPr lang="en-US"/>
          </a:p>
        </p:txBody>
      </p:sp>
    </p:spTree>
    <p:extLst>
      <p:ext uri="{BB962C8B-B14F-4D97-AF65-F5344CB8AC3E}">
        <p14:creationId xmlns:p14="http://schemas.microsoft.com/office/powerpoint/2010/main" val="299635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3B2C-A4CE-3DA1-A4FB-C5233433B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B552ED-DCD7-E960-6CCA-982FF07A60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97F6A3-2BEF-77DA-33CF-34267E98C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422909-535A-55A0-A382-7AC94A00EF7F}"/>
              </a:ext>
            </a:extLst>
          </p:cNvPr>
          <p:cNvSpPr>
            <a:spLocks noGrp="1"/>
          </p:cNvSpPr>
          <p:nvPr>
            <p:ph type="dt" sz="half" idx="10"/>
          </p:nvPr>
        </p:nvSpPr>
        <p:spPr/>
        <p:txBody>
          <a:bodyPr/>
          <a:lstStyle/>
          <a:p>
            <a:fld id="{F223354B-9D4A-AC4D-8821-8F9DB0E473E5}" type="datetimeFigureOut">
              <a:rPr lang="en-US" smtClean="0"/>
              <a:t>9/11/25</a:t>
            </a:fld>
            <a:endParaRPr lang="en-US"/>
          </a:p>
        </p:txBody>
      </p:sp>
      <p:sp>
        <p:nvSpPr>
          <p:cNvPr id="6" name="Footer Placeholder 5">
            <a:extLst>
              <a:ext uri="{FF2B5EF4-FFF2-40B4-BE49-F238E27FC236}">
                <a16:creationId xmlns:a16="http://schemas.microsoft.com/office/drawing/2014/main" id="{9FE56DDF-2719-ABC0-2084-212149851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D1AA37-A03E-CC59-5870-FA8C6D6F9935}"/>
              </a:ext>
            </a:extLst>
          </p:cNvPr>
          <p:cNvSpPr>
            <a:spLocks noGrp="1"/>
          </p:cNvSpPr>
          <p:nvPr>
            <p:ph type="sldNum" sz="quarter" idx="12"/>
          </p:nvPr>
        </p:nvSpPr>
        <p:spPr/>
        <p:txBody>
          <a:bodyPr/>
          <a:lstStyle/>
          <a:p>
            <a:fld id="{6BBF98E8-999C-0E4B-8962-EB95589F7AD5}" type="slidenum">
              <a:rPr lang="en-US" smtClean="0"/>
              <a:t>‹#›</a:t>
            </a:fld>
            <a:endParaRPr lang="en-US"/>
          </a:p>
        </p:txBody>
      </p:sp>
    </p:spTree>
    <p:extLst>
      <p:ext uri="{BB962C8B-B14F-4D97-AF65-F5344CB8AC3E}">
        <p14:creationId xmlns:p14="http://schemas.microsoft.com/office/powerpoint/2010/main" val="1003160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2639-E3C1-2C4E-A602-2FA9AAF12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E91175-361D-F326-5B7F-F1470C32C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090B67-C8ED-FD58-AB60-35ED42E62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212EA4-F76A-94AC-050D-22EBB93EB54F}"/>
              </a:ext>
            </a:extLst>
          </p:cNvPr>
          <p:cNvSpPr>
            <a:spLocks noGrp="1"/>
          </p:cNvSpPr>
          <p:nvPr>
            <p:ph type="dt" sz="half" idx="10"/>
          </p:nvPr>
        </p:nvSpPr>
        <p:spPr/>
        <p:txBody>
          <a:bodyPr/>
          <a:lstStyle/>
          <a:p>
            <a:fld id="{F223354B-9D4A-AC4D-8821-8F9DB0E473E5}" type="datetimeFigureOut">
              <a:rPr lang="en-US" smtClean="0"/>
              <a:t>9/11/25</a:t>
            </a:fld>
            <a:endParaRPr lang="en-US"/>
          </a:p>
        </p:txBody>
      </p:sp>
      <p:sp>
        <p:nvSpPr>
          <p:cNvPr id="6" name="Footer Placeholder 5">
            <a:extLst>
              <a:ext uri="{FF2B5EF4-FFF2-40B4-BE49-F238E27FC236}">
                <a16:creationId xmlns:a16="http://schemas.microsoft.com/office/drawing/2014/main" id="{18C12791-243F-0417-9088-DE6B895DD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BBFDF-A542-F8A4-32FF-586B15BCD630}"/>
              </a:ext>
            </a:extLst>
          </p:cNvPr>
          <p:cNvSpPr>
            <a:spLocks noGrp="1"/>
          </p:cNvSpPr>
          <p:nvPr>
            <p:ph type="sldNum" sz="quarter" idx="12"/>
          </p:nvPr>
        </p:nvSpPr>
        <p:spPr/>
        <p:txBody>
          <a:bodyPr/>
          <a:lstStyle/>
          <a:p>
            <a:fld id="{6BBF98E8-999C-0E4B-8962-EB95589F7AD5}" type="slidenum">
              <a:rPr lang="en-US" smtClean="0"/>
              <a:t>‹#›</a:t>
            </a:fld>
            <a:endParaRPr lang="en-US"/>
          </a:p>
        </p:txBody>
      </p:sp>
    </p:spTree>
    <p:extLst>
      <p:ext uri="{BB962C8B-B14F-4D97-AF65-F5344CB8AC3E}">
        <p14:creationId xmlns:p14="http://schemas.microsoft.com/office/powerpoint/2010/main" val="2941271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330B54-FB6D-B58F-73DE-73A2E94D23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C15A2A-D52C-CD88-A025-12DF8CF0AF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C518E-C2E3-8EE5-675A-BA60AB0093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23354B-9D4A-AC4D-8821-8F9DB0E473E5}" type="datetimeFigureOut">
              <a:rPr lang="en-US" smtClean="0"/>
              <a:t>9/11/25</a:t>
            </a:fld>
            <a:endParaRPr lang="en-US"/>
          </a:p>
        </p:txBody>
      </p:sp>
      <p:sp>
        <p:nvSpPr>
          <p:cNvPr id="5" name="Footer Placeholder 4">
            <a:extLst>
              <a:ext uri="{FF2B5EF4-FFF2-40B4-BE49-F238E27FC236}">
                <a16:creationId xmlns:a16="http://schemas.microsoft.com/office/drawing/2014/main" id="{5ACC79FB-364F-2D74-4B6F-72C5690C86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2462158-018A-2B5B-BC3D-4EA4619D7C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BF98E8-999C-0E4B-8962-EB95589F7AD5}" type="slidenum">
              <a:rPr lang="en-US" smtClean="0"/>
              <a:t>‹#›</a:t>
            </a:fld>
            <a:endParaRPr lang="en-US"/>
          </a:p>
        </p:txBody>
      </p:sp>
    </p:spTree>
    <p:extLst>
      <p:ext uri="{BB962C8B-B14F-4D97-AF65-F5344CB8AC3E}">
        <p14:creationId xmlns:p14="http://schemas.microsoft.com/office/powerpoint/2010/main" val="237203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AD02C1C-DD3E-30D6-DBBC-640B48AFA473}"/>
              </a:ext>
            </a:extLst>
          </p:cNvPr>
          <p:cNvPicPr>
            <a:picLocks noChangeAspect="1"/>
          </p:cNvPicPr>
          <p:nvPr/>
        </p:nvPicPr>
        <p:blipFill>
          <a:blip r:embed="rId2">
            <a:extLst>
              <a:ext uri="{28A0092B-C50C-407E-A947-70E740481C1C}">
                <a14:useLocalDpi xmlns:a14="http://schemas.microsoft.com/office/drawing/2010/main" val="0"/>
              </a:ext>
            </a:extLst>
          </a:blip>
          <a:srcRect t="6336" b="5010"/>
          <a:stretch>
            <a:fillRect/>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5CD0B-DB45-3B19-1E50-AE9044CC707E}"/>
              </a:ext>
            </a:extLst>
          </p:cNvPr>
          <p:cNvSpPr>
            <a:spLocks noGrp="1"/>
          </p:cNvSpPr>
          <p:nvPr>
            <p:ph type="title"/>
          </p:nvPr>
        </p:nvSpPr>
        <p:spPr>
          <a:xfrm>
            <a:off x="247211" y="2685240"/>
            <a:ext cx="6050538" cy="3637428"/>
          </a:xfrm>
        </p:spPr>
        <p:txBody>
          <a:bodyPr>
            <a:noAutofit/>
          </a:bodyPr>
          <a:lstStyle/>
          <a:p>
            <a:r>
              <a:rPr lang="en-US" sz="5400" b="1" dirty="0"/>
              <a:t>Welcome to </a:t>
            </a:r>
            <a:br>
              <a:rPr lang="en-US" sz="5400" b="1" dirty="0"/>
            </a:br>
            <a:r>
              <a:rPr lang="en-US" sz="5400" b="1" dirty="0"/>
              <a:t>WFW-AM</a:t>
            </a:r>
            <a:br>
              <a:rPr lang="en-US" sz="4800" dirty="0"/>
            </a:br>
            <a:br>
              <a:rPr lang="en-US" sz="4800" dirty="0"/>
            </a:br>
            <a:r>
              <a:rPr lang="en-US" sz="4800" dirty="0"/>
              <a:t>Romans 1:18-32</a:t>
            </a:r>
            <a:br>
              <a:rPr lang="en-US" sz="4800" dirty="0"/>
            </a:br>
            <a:endParaRPr lang="en-US" sz="4800" dirty="0"/>
          </a:p>
        </p:txBody>
      </p:sp>
      <p:sp>
        <p:nvSpPr>
          <p:cNvPr id="3" name="Subtitle 2">
            <a:extLst>
              <a:ext uri="{FF2B5EF4-FFF2-40B4-BE49-F238E27FC236}">
                <a16:creationId xmlns:a16="http://schemas.microsoft.com/office/drawing/2014/main" id="{88837E54-17D7-8BD6-3623-26DDF6798AE2}"/>
              </a:ext>
            </a:extLst>
          </p:cNvPr>
          <p:cNvSpPr>
            <a:spLocks noGrp="1"/>
          </p:cNvSpPr>
          <p:nvPr>
            <p:ph idx="1"/>
          </p:nvPr>
        </p:nvSpPr>
        <p:spPr>
          <a:xfrm>
            <a:off x="247211" y="97425"/>
            <a:ext cx="4769918" cy="2052484"/>
          </a:xfrm>
        </p:spPr>
        <p:txBody>
          <a:bodyPr>
            <a:normAutofit/>
          </a:bodyPr>
          <a:lstStyle/>
          <a:p>
            <a:pPr marL="0" indent="0">
              <a:buNone/>
            </a:pPr>
            <a:r>
              <a:rPr lang="en-US" sz="2000" b="1" i="0" u="none" strike="noStrike" baseline="30000" dirty="0">
                <a:effectLst/>
                <a:latin typeface="system-ui"/>
              </a:rPr>
              <a:t> </a:t>
            </a:r>
            <a:r>
              <a:rPr lang="en-US" sz="1800" b="0" i="1" u="none" strike="noStrike" dirty="0">
                <a:effectLst/>
                <a:latin typeface="system-ui"/>
              </a:rPr>
              <a:t>For I am not ashamed of the gospel, for it is the power of God for salvation to everyone who believes, to the Jew first and also to the Greek.     For in it the righteousness of God is revealed from faith for faith, as it is written, “The righteous shall live by faith.</a:t>
            </a:r>
            <a:r>
              <a:rPr lang="en-US" sz="1800" i="1" dirty="0">
                <a:latin typeface="system-ui"/>
              </a:rPr>
              <a:t>  </a:t>
            </a:r>
            <a:r>
              <a:rPr lang="en-US" sz="1800" dirty="0">
                <a:latin typeface="system-ui"/>
              </a:rPr>
              <a:t>Ro</a:t>
            </a:r>
            <a:r>
              <a:rPr lang="en-US" sz="1800" b="0" u="none" strike="noStrike" dirty="0">
                <a:effectLst/>
                <a:latin typeface="system-ui"/>
              </a:rPr>
              <a:t>mans 1:16-17</a:t>
            </a:r>
            <a:endParaRPr lang="en-US" sz="1800" dirty="0"/>
          </a:p>
        </p:txBody>
      </p:sp>
    </p:spTree>
    <p:extLst>
      <p:ext uri="{BB962C8B-B14F-4D97-AF65-F5344CB8AC3E}">
        <p14:creationId xmlns:p14="http://schemas.microsoft.com/office/powerpoint/2010/main" val="364289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AD02C1C-DD3E-30D6-DBBC-640B48AFA473}"/>
              </a:ext>
            </a:extLst>
          </p:cNvPr>
          <p:cNvPicPr>
            <a:picLocks noChangeAspect="1"/>
          </p:cNvPicPr>
          <p:nvPr/>
        </p:nvPicPr>
        <p:blipFill>
          <a:blip r:embed="rId2">
            <a:extLst>
              <a:ext uri="{28A0092B-C50C-407E-A947-70E740481C1C}">
                <a14:useLocalDpi xmlns:a14="http://schemas.microsoft.com/office/drawing/2010/main" val="0"/>
              </a:ext>
            </a:extLst>
          </a:blip>
          <a:srcRect t="6336" b="5010"/>
          <a:stretch>
            <a:fillRect/>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5CD0B-DB45-3B19-1E50-AE9044CC707E}"/>
              </a:ext>
            </a:extLst>
          </p:cNvPr>
          <p:cNvSpPr>
            <a:spLocks noGrp="1"/>
          </p:cNvSpPr>
          <p:nvPr>
            <p:ph type="title"/>
          </p:nvPr>
        </p:nvSpPr>
        <p:spPr>
          <a:xfrm>
            <a:off x="435824" y="3050573"/>
            <a:ext cx="5347571" cy="2658140"/>
          </a:xfrm>
        </p:spPr>
        <p:txBody>
          <a:bodyPr>
            <a:noAutofit/>
          </a:bodyPr>
          <a:lstStyle/>
          <a:p>
            <a:pPr rtl="0" fontAlgn="base"/>
            <a:r>
              <a:rPr lang="en-US" sz="2400" b="0" i="0" u="none" strike="noStrike">
                <a:solidFill>
                  <a:srgbClr val="000000"/>
                </a:solidFill>
                <a:effectLst/>
                <a:latin typeface="Arial" panose="020B0604020202020204" pitchFamily="34" charset="0"/>
              </a:rPr>
              <a:t>-What is this  righteousness of God?</a:t>
            </a:r>
            <a:br>
              <a:rPr lang="en-US" sz="2400" b="0" i="0" u="none" strike="noStrike">
                <a:solidFill>
                  <a:srgbClr val="000000"/>
                </a:solidFill>
                <a:effectLst/>
                <a:latin typeface="Arial" panose="020B0604020202020204" pitchFamily="34" charset="0"/>
              </a:rPr>
            </a:br>
            <a:r>
              <a:rPr lang="en-US" sz="2400" b="0" i="0" u="none" strike="noStrike">
                <a:solidFill>
                  <a:srgbClr val="000000"/>
                </a:solidFill>
                <a:effectLst/>
                <a:latin typeface="Arial" panose="020B0604020202020204" pitchFamily="34" charset="0"/>
              </a:rPr>
              <a:t>- Why is it being revealed?</a:t>
            </a:r>
            <a:br>
              <a:rPr lang="en-US" sz="2400" b="0" i="0" u="none" strike="noStrike">
                <a:solidFill>
                  <a:srgbClr val="000000"/>
                </a:solidFill>
                <a:effectLst/>
                <a:latin typeface="Arial" panose="020B0604020202020204" pitchFamily="34" charset="0"/>
              </a:rPr>
            </a:br>
            <a:r>
              <a:rPr lang="en-US" sz="2400" b="0" i="0" u="none" strike="noStrike">
                <a:solidFill>
                  <a:srgbClr val="000000"/>
                </a:solidFill>
                <a:effectLst/>
                <a:latin typeface="Arial" panose="020B0604020202020204" pitchFamily="34" charset="0"/>
              </a:rPr>
              <a:t>-What is this power you are talking about?</a:t>
            </a:r>
            <a:br>
              <a:rPr lang="en-US" sz="2400" b="0" i="0" u="none" strike="noStrike">
                <a:solidFill>
                  <a:srgbClr val="000000"/>
                </a:solidFill>
                <a:effectLst/>
                <a:latin typeface="Arial" panose="020B0604020202020204" pitchFamily="34" charset="0"/>
              </a:rPr>
            </a:br>
            <a:r>
              <a:rPr lang="en-US" sz="2400" b="0" i="0" u="none" strike="noStrike">
                <a:solidFill>
                  <a:srgbClr val="000000"/>
                </a:solidFill>
                <a:effectLst/>
                <a:latin typeface="Arial" panose="020B0604020202020204" pitchFamily="34" charset="0"/>
              </a:rPr>
              <a:t>- Belief in what?</a:t>
            </a:r>
            <a:br>
              <a:rPr lang="en-US" sz="2400" b="0" i="0" u="none" strike="noStrike">
                <a:solidFill>
                  <a:srgbClr val="000000"/>
                </a:solidFill>
                <a:effectLst/>
                <a:latin typeface="Arial" panose="020B0604020202020204" pitchFamily="34" charset="0"/>
              </a:rPr>
            </a:br>
            <a:r>
              <a:rPr lang="en-US" sz="2400" b="0" i="0" u="none" strike="noStrike">
                <a:solidFill>
                  <a:srgbClr val="000000"/>
                </a:solidFill>
                <a:effectLst/>
                <a:latin typeface="Arial" panose="020B0604020202020204" pitchFamily="34" charset="0"/>
              </a:rPr>
              <a:t>- And for that matter, why do I even need salvation?</a:t>
            </a:r>
            <a:br>
              <a:rPr lang="en-US" sz="2400" b="0" i="0" u="none" strike="noStrike">
                <a:solidFill>
                  <a:srgbClr val="000000"/>
                </a:solidFill>
                <a:effectLst/>
                <a:latin typeface="Arial" panose="020B0604020202020204" pitchFamily="34" charset="0"/>
              </a:rPr>
            </a:br>
            <a:endParaRPr lang="en-US" sz="2400"/>
          </a:p>
        </p:txBody>
      </p:sp>
      <p:sp>
        <p:nvSpPr>
          <p:cNvPr id="3" name="Subtitle 2">
            <a:extLst>
              <a:ext uri="{FF2B5EF4-FFF2-40B4-BE49-F238E27FC236}">
                <a16:creationId xmlns:a16="http://schemas.microsoft.com/office/drawing/2014/main" id="{88837E54-17D7-8BD6-3623-26DDF6798AE2}"/>
              </a:ext>
            </a:extLst>
          </p:cNvPr>
          <p:cNvSpPr>
            <a:spLocks noGrp="1"/>
          </p:cNvSpPr>
          <p:nvPr>
            <p:ph idx="1"/>
          </p:nvPr>
        </p:nvSpPr>
        <p:spPr>
          <a:xfrm>
            <a:off x="213761" y="361484"/>
            <a:ext cx="4690199" cy="2052484"/>
          </a:xfrm>
        </p:spPr>
        <p:txBody>
          <a:bodyPr>
            <a:normAutofit/>
          </a:bodyPr>
          <a:lstStyle/>
          <a:p>
            <a:pPr marL="0" indent="0">
              <a:buNone/>
            </a:pPr>
            <a:r>
              <a:rPr lang="en-US" sz="2000" b="1" i="0" u="none" strike="noStrike" baseline="30000">
                <a:effectLst/>
                <a:latin typeface="system-ui"/>
              </a:rPr>
              <a:t> </a:t>
            </a:r>
            <a:r>
              <a:rPr lang="en-US" sz="2000" b="0" i="1" u="none" strike="noStrike">
                <a:effectLst/>
                <a:latin typeface="system-ui"/>
              </a:rPr>
              <a:t>For I am not ashamed of the gospel, for it is the power of God for salvation to everyone who believes, to the Jew first and also to the Greek. </a:t>
            </a:r>
            <a:r>
              <a:rPr lang="en-US" sz="2000" b="1" i="1" u="none" strike="noStrike" baseline="30000">
                <a:effectLst/>
                <a:latin typeface="system-ui"/>
              </a:rPr>
              <a:t>17 </a:t>
            </a:r>
            <a:r>
              <a:rPr lang="en-US" sz="2000" b="0" i="1" u="none" strike="noStrike">
                <a:effectLst/>
                <a:latin typeface="system-ui"/>
              </a:rPr>
              <a:t>For in it the righteousness of God is revealed from faith for faith, as it is written, “The righteous shall live by faith.” </a:t>
            </a:r>
            <a:r>
              <a:rPr lang="en-US" sz="1800" b="0" u="none" strike="noStrike">
                <a:effectLst/>
                <a:latin typeface="system-ui"/>
              </a:rPr>
              <a:t>Romans 1:16-17</a:t>
            </a:r>
            <a:endParaRPr lang="en-US" sz="1800"/>
          </a:p>
        </p:txBody>
      </p:sp>
    </p:spTree>
    <p:extLst>
      <p:ext uri="{BB962C8B-B14F-4D97-AF65-F5344CB8AC3E}">
        <p14:creationId xmlns:p14="http://schemas.microsoft.com/office/powerpoint/2010/main" val="267836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AD02C1C-DD3E-30D6-DBBC-640B48AFA473}"/>
              </a:ext>
            </a:extLst>
          </p:cNvPr>
          <p:cNvPicPr>
            <a:picLocks noChangeAspect="1"/>
          </p:cNvPicPr>
          <p:nvPr/>
        </p:nvPicPr>
        <p:blipFill>
          <a:blip r:embed="rId2">
            <a:extLst>
              <a:ext uri="{28A0092B-C50C-407E-A947-70E740481C1C}">
                <a14:useLocalDpi xmlns:a14="http://schemas.microsoft.com/office/drawing/2010/main" val="0"/>
              </a:ext>
            </a:extLst>
          </a:blip>
          <a:srcRect t="6336" b="5010"/>
          <a:stretch>
            <a:fillRect/>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5CD0B-DB45-3B19-1E50-AE9044CC707E}"/>
              </a:ext>
            </a:extLst>
          </p:cNvPr>
          <p:cNvSpPr>
            <a:spLocks noGrp="1"/>
          </p:cNvSpPr>
          <p:nvPr>
            <p:ph type="title"/>
          </p:nvPr>
        </p:nvSpPr>
        <p:spPr>
          <a:xfrm>
            <a:off x="372952" y="1722035"/>
            <a:ext cx="5627976" cy="4800168"/>
          </a:xfrm>
        </p:spPr>
        <p:txBody>
          <a:bodyPr>
            <a:noAutofit/>
          </a:bodyPr>
          <a:lstStyle/>
          <a:p>
            <a:pPr rtl="0"/>
            <a:r>
              <a:rPr lang="en-US" sz="1800" b="0" i="0" u="none" strike="noStrike">
                <a:solidFill>
                  <a:srgbClr val="000000"/>
                </a:solidFill>
                <a:effectLst/>
                <a:latin typeface="Arial" panose="020B0604020202020204" pitchFamily="34" charset="0"/>
              </a:rPr>
              <a:t>I. </a:t>
            </a:r>
            <a:r>
              <a:rPr lang="en-US" sz="1800">
                <a:solidFill>
                  <a:srgbClr val="000000"/>
                </a:solidFill>
                <a:latin typeface="Arial" panose="020B0604020202020204" pitchFamily="34" charset="0"/>
              </a:rPr>
              <a:t>Romans </a:t>
            </a:r>
            <a:r>
              <a:rPr lang="en-US" sz="1800" b="0" i="0" u="none" strike="noStrike">
                <a:solidFill>
                  <a:srgbClr val="000000"/>
                </a:solidFill>
                <a:effectLst/>
                <a:latin typeface="Arial" panose="020B0604020202020204" pitchFamily="34" charset="0"/>
              </a:rPr>
              <a:t>1:1-17 -Introduction of the Letter</a:t>
            </a:r>
            <a:br>
              <a:rPr lang="en-US" sz="1600">
                <a:effectLst/>
              </a:rPr>
            </a:br>
            <a:br>
              <a:rPr lang="en-US" sz="1600"/>
            </a:br>
            <a:br>
              <a:rPr lang="en-US" sz="1600"/>
            </a:br>
            <a:r>
              <a:rPr lang="en-US" sz="1800" b="0" i="0" u="none" strike="noStrike">
                <a:solidFill>
                  <a:srgbClr val="000000"/>
                </a:solidFill>
                <a:effectLst/>
                <a:latin typeface="Arial" panose="020B0604020202020204" pitchFamily="34" charset="0"/>
              </a:rPr>
              <a:t>II. Romans 1:18-5:21; Paul’s Case for Justification by Faith Alone</a:t>
            </a:r>
            <a:br>
              <a:rPr lang="en-US" sz="1600">
                <a:effectLst/>
              </a:rPr>
            </a:br>
            <a:br>
              <a:rPr lang="en-US" sz="1600"/>
            </a:br>
            <a:br>
              <a:rPr lang="en-US" sz="1600"/>
            </a:br>
            <a:r>
              <a:rPr lang="en-US" sz="1800" b="0" i="0" u="none" strike="noStrike">
                <a:solidFill>
                  <a:srgbClr val="000000"/>
                </a:solidFill>
                <a:effectLst/>
                <a:latin typeface="Arial" panose="020B0604020202020204" pitchFamily="34" charset="0"/>
              </a:rPr>
              <a:t>III. </a:t>
            </a:r>
            <a:r>
              <a:rPr lang="en-US" sz="1800">
                <a:solidFill>
                  <a:srgbClr val="000000"/>
                </a:solidFill>
                <a:latin typeface="Arial" panose="020B0604020202020204" pitchFamily="34" charset="0"/>
              </a:rPr>
              <a:t>Romans </a:t>
            </a:r>
            <a:r>
              <a:rPr lang="en-US" sz="1800" b="0" i="0" u="none" strike="noStrike">
                <a:solidFill>
                  <a:srgbClr val="000000"/>
                </a:solidFill>
                <a:effectLst/>
                <a:latin typeface="Arial" panose="020B0604020202020204" pitchFamily="34" charset="0"/>
              </a:rPr>
              <a:t>6:1-11:36: Paul Answers Objections to Justification by Faith Alone</a:t>
            </a:r>
            <a:br>
              <a:rPr lang="en-US" sz="1600">
                <a:effectLst/>
              </a:rPr>
            </a:br>
            <a:br>
              <a:rPr lang="en-US" sz="1600"/>
            </a:br>
            <a:br>
              <a:rPr lang="en-US" sz="1600"/>
            </a:br>
            <a:r>
              <a:rPr lang="en-US" sz="1800" b="0" i="0" u="none" strike="noStrike">
                <a:solidFill>
                  <a:srgbClr val="000000"/>
                </a:solidFill>
                <a:effectLst/>
                <a:latin typeface="Arial" panose="020B0604020202020204" pitchFamily="34" charset="0"/>
              </a:rPr>
              <a:t>IV. </a:t>
            </a:r>
            <a:r>
              <a:rPr lang="en-US" sz="1800">
                <a:solidFill>
                  <a:srgbClr val="000000"/>
                </a:solidFill>
                <a:latin typeface="Arial" panose="020B0604020202020204" pitchFamily="34" charset="0"/>
              </a:rPr>
              <a:t>Romans </a:t>
            </a:r>
            <a:r>
              <a:rPr lang="en-US" sz="1800" b="0" i="0" u="none" strike="noStrike">
                <a:solidFill>
                  <a:srgbClr val="000000"/>
                </a:solidFill>
                <a:effectLst/>
                <a:latin typeface="Arial" panose="020B0604020202020204" pitchFamily="34" charset="0"/>
              </a:rPr>
              <a:t>12:1-15:13:Exhortation and Application</a:t>
            </a:r>
            <a:br>
              <a:rPr lang="en-US" sz="1600">
                <a:effectLst/>
              </a:rPr>
            </a:br>
            <a:br>
              <a:rPr lang="en-US" sz="1600"/>
            </a:br>
            <a:br>
              <a:rPr lang="en-US" sz="1600"/>
            </a:br>
            <a:r>
              <a:rPr lang="en-US" sz="1800" b="0" i="0" u="none" strike="noStrike">
                <a:solidFill>
                  <a:srgbClr val="000000"/>
                </a:solidFill>
                <a:effectLst/>
                <a:latin typeface="Arial" panose="020B0604020202020204" pitchFamily="34" charset="0"/>
              </a:rPr>
              <a:t>V. </a:t>
            </a:r>
            <a:r>
              <a:rPr lang="en-US" sz="1800">
                <a:solidFill>
                  <a:srgbClr val="000000"/>
                </a:solidFill>
                <a:latin typeface="Arial" panose="020B0604020202020204" pitchFamily="34" charset="0"/>
              </a:rPr>
              <a:t>Romans </a:t>
            </a:r>
            <a:r>
              <a:rPr lang="en-US" sz="1800" b="0" i="0" u="none" strike="noStrike">
                <a:solidFill>
                  <a:srgbClr val="000000"/>
                </a:solidFill>
                <a:effectLst/>
                <a:latin typeface="Arial" panose="020B0604020202020204" pitchFamily="34" charset="0"/>
              </a:rPr>
              <a:t>15:14-16:27: Personal Matters &amp; Final Greetings</a:t>
            </a:r>
            <a:br>
              <a:rPr lang="en-US" sz="1600">
                <a:effectLst/>
              </a:rPr>
            </a:br>
            <a:br>
              <a:rPr lang="en-US" sz="1600"/>
            </a:br>
            <a:endParaRPr lang="en-US" sz="4000"/>
          </a:p>
        </p:txBody>
      </p:sp>
      <p:sp>
        <p:nvSpPr>
          <p:cNvPr id="6" name="Content Placeholder 5">
            <a:extLst>
              <a:ext uri="{FF2B5EF4-FFF2-40B4-BE49-F238E27FC236}">
                <a16:creationId xmlns:a16="http://schemas.microsoft.com/office/drawing/2014/main" id="{2A8FAB45-8E0A-47C5-1B30-06C5F3D38CED}"/>
              </a:ext>
            </a:extLst>
          </p:cNvPr>
          <p:cNvSpPr>
            <a:spLocks noGrp="1"/>
          </p:cNvSpPr>
          <p:nvPr>
            <p:ph idx="1"/>
          </p:nvPr>
        </p:nvSpPr>
        <p:spPr>
          <a:xfrm>
            <a:off x="372951" y="628742"/>
            <a:ext cx="12926707" cy="791936"/>
          </a:xfrm>
        </p:spPr>
        <p:txBody>
          <a:bodyPr/>
          <a:lstStyle/>
          <a:p>
            <a:pPr marL="0" indent="0">
              <a:buNone/>
            </a:pPr>
            <a:r>
              <a:rPr lang="en-US"/>
              <a:t>Outline of Romans</a:t>
            </a:r>
          </a:p>
        </p:txBody>
      </p:sp>
    </p:spTree>
    <p:extLst>
      <p:ext uri="{BB962C8B-B14F-4D97-AF65-F5344CB8AC3E}">
        <p14:creationId xmlns:p14="http://schemas.microsoft.com/office/powerpoint/2010/main" val="2827164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AD02C1C-DD3E-30D6-DBBC-640B48AFA473}"/>
              </a:ext>
            </a:extLst>
          </p:cNvPr>
          <p:cNvPicPr>
            <a:picLocks noChangeAspect="1"/>
          </p:cNvPicPr>
          <p:nvPr/>
        </p:nvPicPr>
        <p:blipFill>
          <a:blip r:embed="rId2">
            <a:extLst>
              <a:ext uri="{28A0092B-C50C-407E-A947-70E740481C1C}">
                <a14:useLocalDpi xmlns:a14="http://schemas.microsoft.com/office/drawing/2010/main" val="0"/>
              </a:ext>
            </a:extLst>
          </a:blip>
          <a:srcRect t="6336" b="5010"/>
          <a:stretch>
            <a:fillRect/>
          </a:stretch>
        </p:blipFill>
        <p:spPr>
          <a:xfrm>
            <a:off x="289226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5CD0B-DB45-3B19-1E50-AE9044CC707E}"/>
              </a:ext>
            </a:extLst>
          </p:cNvPr>
          <p:cNvSpPr>
            <a:spLocks noGrp="1"/>
          </p:cNvSpPr>
          <p:nvPr>
            <p:ph type="title"/>
          </p:nvPr>
        </p:nvSpPr>
        <p:spPr>
          <a:xfrm>
            <a:off x="265325" y="1028916"/>
            <a:ext cx="5627976" cy="4800168"/>
          </a:xfrm>
        </p:spPr>
        <p:txBody>
          <a:bodyPr>
            <a:noAutofit/>
          </a:bodyPr>
          <a:lstStyle/>
          <a:p>
            <a:pPr marL="0" indent="0" algn="l">
              <a:buNone/>
            </a:pPr>
            <a:r>
              <a:rPr lang="en-US" sz="3200" b="0" i="0" u="none" strike="noStrike" dirty="0">
                <a:solidFill>
                  <a:srgbClr val="444444"/>
                </a:solidFill>
                <a:effectLst/>
                <a:latin typeface="Arial" panose="020B0604020202020204" pitchFamily="34" charset="0"/>
              </a:rPr>
              <a:t>the righteousness of God’ can be thought of as </a:t>
            </a:r>
            <a:br>
              <a:rPr lang="en-US" sz="3200" b="0" i="0" u="none" strike="noStrike" dirty="0">
                <a:solidFill>
                  <a:srgbClr val="444444"/>
                </a:solidFill>
                <a:effectLst/>
                <a:latin typeface="Arial" panose="020B0604020202020204" pitchFamily="34" charset="0"/>
              </a:rPr>
            </a:br>
            <a:r>
              <a:rPr lang="en-US" sz="3200" b="0" i="0" u="none" strike="noStrike" dirty="0">
                <a:solidFill>
                  <a:srgbClr val="444444"/>
                </a:solidFill>
                <a:effectLst/>
                <a:latin typeface="Arial" panose="020B0604020202020204" pitchFamily="34" charset="0"/>
              </a:rPr>
              <a:t>- a </a:t>
            </a:r>
            <a:r>
              <a:rPr lang="en-US" sz="3200" b="1" i="0" u="sng" strike="noStrike" dirty="0">
                <a:solidFill>
                  <a:srgbClr val="444444"/>
                </a:solidFill>
                <a:effectLst/>
                <a:latin typeface="Arial" panose="020B0604020202020204" pitchFamily="34" charset="0"/>
              </a:rPr>
              <a:t>divine attribute</a:t>
            </a:r>
            <a:r>
              <a:rPr lang="en-US" sz="3200" b="0" i="0" u="none" strike="noStrike" dirty="0">
                <a:solidFill>
                  <a:srgbClr val="444444"/>
                </a:solidFill>
                <a:effectLst/>
                <a:latin typeface="Arial" panose="020B0604020202020204" pitchFamily="34" charset="0"/>
              </a:rPr>
              <a:t> (our God is a righteous God), </a:t>
            </a:r>
            <a:br>
              <a:rPr lang="en-US" sz="3200" b="0" i="0" u="none" strike="noStrike" dirty="0">
                <a:solidFill>
                  <a:srgbClr val="444444"/>
                </a:solidFill>
                <a:effectLst/>
                <a:latin typeface="Arial" panose="020B0604020202020204" pitchFamily="34" charset="0"/>
              </a:rPr>
            </a:br>
            <a:r>
              <a:rPr lang="en-US" sz="3200" b="0" i="0" u="none" strike="noStrike" dirty="0">
                <a:solidFill>
                  <a:srgbClr val="444444"/>
                </a:solidFill>
                <a:effectLst/>
                <a:latin typeface="Arial" panose="020B0604020202020204" pitchFamily="34" charset="0"/>
              </a:rPr>
              <a:t>- an </a:t>
            </a:r>
            <a:r>
              <a:rPr lang="en-US" sz="3200" b="1" i="0" u="sng" strike="noStrike" dirty="0">
                <a:solidFill>
                  <a:srgbClr val="444444"/>
                </a:solidFill>
                <a:effectLst/>
                <a:latin typeface="Arial" panose="020B0604020202020204" pitchFamily="34" charset="0"/>
              </a:rPr>
              <a:t>activity</a:t>
            </a:r>
            <a:r>
              <a:rPr lang="en-US" sz="3200" b="0" i="0" u="none" strike="noStrike" dirty="0">
                <a:solidFill>
                  <a:srgbClr val="444444"/>
                </a:solidFill>
                <a:effectLst/>
                <a:latin typeface="Arial" panose="020B0604020202020204" pitchFamily="34" charset="0"/>
              </a:rPr>
              <a:t> (he comes to our rescue), </a:t>
            </a:r>
            <a:br>
              <a:rPr lang="en-US" sz="3200" b="0" i="0" u="none" strike="noStrike" dirty="0">
                <a:solidFill>
                  <a:srgbClr val="444444"/>
                </a:solidFill>
                <a:effectLst/>
                <a:latin typeface="Arial" panose="020B0604020202020204" pitchFamily="34" charset="0"/>
              </a:rPr>
            </a:br>
            <a:r>
              <a:rPr lang="en-US" sz="3200" b="0" i="0" u="none" strike="noStrike" dirty="0">
                <a:solidFill>
                  <a:srgbClr val="444444"/>
                </a:solidFill>
                <a:effectLst/>
                <a:latin typeface="Arial" panose="020B0604020202020204" pitchFamily="34" charset="0"/>
              </a:rPr>
              <a:t>- an </a:t>
            </a:r>
            <a:r>
              <a:rPr lang="en-US" sz="3200" b="1" i="0" u="sng" strike="noStrike" dirty="0">
                <a:solidFill>
                  <a:srgbClr val="444444"/>
                </a:solidFill>
                <a:effectLst/>
                <a:latin typeface="Arial" panose="020B0604020202020204" pitchFamily="34" charset="0"/>
              </a:rPr>
              <a:t>achievement</a:t>
            </a:r>
            <a:r>
              <a:rPr lang="en-US" sz="3200" b="0" i="0" u="none" strike="noStrike" dirty="0">
                <a:solidFill>
                  <a:srgbClr val="444444"/>
                </a:solidFill>
                <a:effectLst/>
                <a:latin typeface="Arial" panose="020B0604020202020204" pitchFamily="34" charset="0"/>
              </a:rPr>
              <a:t> (he bestows on us a righteous status)</a:t>
            </a:r>
          </a:p>
        </p:txBody>
      </p:sp>
      <p:sp>
        <p:nvSpPr>
          <p:cNvPr id="6" name="Content Placeholder 5">
            <a:extLst>
              <a:ext uri="{FF2B5EF4-FFF2-40B4-BE49-F238E27FC236}">
                <a16:creationId xmlns:a16="http://schemas.microsoft.com/office/drawing/2014/main" id="{2A8FAB45-8E0A-47C5-1B30-06C5F3D38CED}"/>
              </a:ext>
            </a:extLst>
          </p:cNvPr>
          <p:cNvSpPr>
            <a:spLocks noGrp="1"/>
          </p:cNvSpPr>
          <p:nvPr>
            <p:ph idx="1"/>
          </p:nvPr>
        </p:nvSpPr>
        <p:spPr>
          <a:xfrm>
            <a:off x="2892261" y="6186406"/>
            <a:ext cx="8476287" cy="335797"/>
          </a:xfrm>
        </p:spPr>
        <p:txBody>
          <a:bodyPr>
            <a:normAutofit/>
          </a:bodyPr>
          <a:lstStyle/>
          <a:p>
            <a:pPr marL="0" indent="0">
              <a:buNone/>
            </a:pPr>
            <a:r>
              <a:rPr lang="en-US" sz="1800"/>
              <a:t>John Stott</a:t>
            </a:r>
          </a:p>
        </p:txBody>
      </p:sp>
    </p:spTree>
    <p:extLst>
      <p:ext uri="{BB962C8B-B14F-4D97-AF65-F5344CB8AC3E}">
        <p14:creationId xmlns:p14="http://schemas.microsoft.com/office/powerpoint/2010/main" val="445968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AD02C1C-DD3E-30D6-DBBC-640B48AFA473}"/>
              </a:ext>
            </a:extLst>
          </p:cNvPr>
          <p:cNvPicPr>
            <a:picLocks noChangeAspect="1"/>
          </p:cNvPicPr>
          <p:nvPr/>
        </p:nvPicPr>
        <p:blipFill>
          <a:blip r:embed="rId2">
            <a:extLst>
              <a:ext uri="{28A0092B-C50C-407E-A947-70E740481C1C}">
                <a14:useLocalDpi xmlns:a14="http://schemas.microsoft.com/office/drawing/2010/main" val="0"/>
              </a:ext>
            </a:extLst>
          </a:blip>
          <a:srcRect t="6336" b="5010"/>
          <a:stretch>
            <a:fillRect/>
          </a:stretch>
        </p:blipFill>
        <p:spPr>
          <a:xfrm>
            <a:off x="289226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5CD0B-DB45-3B19-1E50-AE9044CC707E}"/>
              </a:ext>
            </a:extLst>
          </p:cNvPr>
          <p:cNvSpPr>
            <a:spLocks noGrp="1"/>
          </p:cNvSpPr>
          <p:nvPr>
            <p:ph type="title"/>
          </p:nvPr>
        </p:nvSpPr>
        <p:spPr>
          <a:xfrm>
            <a:off x="265325" y="1028916"/>
            <a:ext cx="5627976" cy="4800168"/>
          </a:xfrm>
        </p:spPr>
        <p:txBody>
          <a:bodyPr>
            <a:noAutofit/>
          </a:bodyPr>
          <a:lstStyle/>
          <a:p>
            <a:pPr marL="0" indent="0" algn="l">
              <a:buNone/>
            </a:pPr>
            <a:r>
              <a:rPr lang="en-US" sz="3200" dirty="0">
                <a:solidFill>
                  <a:srgbClr val="444444"/>
                </a:solidFill>
                <a:latin typeface="Arial" panose="020B0604020202020204" pitchFamily="34" charset="0"/>
              </a:rPr>
              <a:t>The</a:t>
            </a:r>
            <a:r>
              <a:rPr lang="en-US" sz="3600" dirty="0">
                <a:solidFill>
                  <a:srgbClr val="444444"/>
                </a:solidFill>
                <a:latin typeface="Arial" panose="020B0604020202020204" pitchFamily="34" charset="0"/>
              </a:rPr>
              <a:t> righteousness of God {as Paul argues in Romans 1:18-5:21} is God’s righteous initiative in putting a sinner right with Himself by bestowing on them a righteousness which is not their own, but His.</a:t>
            </a:r>
            <a:r>
              <a:rPr lang="en-US" sz="3600" b="0" i="0" u="none" strike="noStrike" dirty="0">
                <a:solidFill>
                  <a:srgbClr val="444444"/>
                </a:solidFill>
                <a:effectLst/>
                <a:latin typeface="Arial" panose="020B0604020202020204" pitchFamily="34" charset="0"/>
              </a:rPr>
              <a:t> </a:t>
            </a:r>
          </a:p>
        </p:txBody>
      </p:sp>
      <p:sp>
        <p:nvSpPr>
          <p:cNvPr id="6" name="Content Placeholder 5">
            <a:extLst>
              <a:ext uri="{FF2B5EF4-FFF2-40B4-BE49-F238E27FC236}">
                <a16:creationId xmlns:a16="http://schemas.microsoft.com/office/drawing/2014/main" id="{2A8FAB45-8E0A-47C5-1B30-06C5F3D38CED}"/>
              </a:ext>
            </a:extLst>
          </p:cNvPr>
          <p:cNvSpPr>
            <a:spLocks noGrp="1"/>
          </p:cNvSpPr>
          <p:nvPr>
            <p:ph idx="1"/>
          </p:nvPr>
        </p:nvSpPr>
        <p:spPr>
          <a:xfrm>
            <a:off x="2892261" y="6186406"/>
            <a:ext cx="8476287" cy="335797"/>
          </a:xfrm>
        </p:spPr>
        <p:txBody>
          <a:bodyPr>
            <a:normAutofit lnSpcReduction="10000"/>
          </a:bodyPr>
          <a:lstStyle/>
          <a:p>
            <a:pPr marL="0" indent="0">
              <a:buNone/>
            </a:pPr>
            <a:r>
              <a:rPr lang="en-US" sz="1800"/>
              <a:t>John Stott</a:t>
            </a:r>
          </a:p>
        </p:txBody>
      </p:sp>
    </p:spTree>
    <p:extLst>
      <p:ext uri="{BB962C8B-B14F-4D97-AF65-F5344CB8AC3E}">
        <p14:creationId xmlns:p14="http://schemas.microsoft.com/office/powerpoint/2010/main" val="273156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AD02C1C-DD3E-30D6-DBBC-640B48AFA473}"/>
              </a:ext>
            </a:extLst>
          </p:cNvPr>
          <p:cNvPicPr>
            <a:picLocks noChangeAspect="1"/>
          </p:cNvPicPr>
          <p:nvPr/>
        </p:nvPicPr>
        <p:blipFill>
          <a:blip r:embed="rId2">
            <a:extLst>
              <a:ext uri="{28A0092B-C50C-407E-A947-70E740481C1C}">
                <a14:useLocalDpi xmlns:a14="http://schemas.microsoft.com/office/drawing/2010/main" val="0"/>
              </a:ext>
            </a:extLst>
          </a:blip>
          <a:srcRect t="6336" b="5010"/>
          <a:stretch>
            <a:fillRect/>
          </a:stretch>
        </p:blipFill>
        <p:spPr>
          <a:xfrm>
            <a:off x="2522358" y="10"/>
            <a:ext cx="9669642" cy="6857990"/>
          </a:xfrm>
          <a:prstGeom prst="rect">
            <a:avLst/>
          </a:prstGeom>
        </p:spPr>
      </p:pic>
      <p:sp>
        <p:nvSpPr>
          <p:cNvPr id="18" name="Rectangle 1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5CD0B-DB45-3B19-1E50-AE9044CC707E}"/>
              </a:ext>
            </a:extLst>
          </p:cNvPr>
          <p:cNvSpPr>
            <a:spLocks noGrp="1"/>
          </p:cNvSpPr>
          <p:nvPr>
            <p:ph type="title"/>
          </p:nvPr>
        </p:nvSpPr>
        <p:spPr>
          <a:xfrm>
            <a:off x="271605" y="1422457"/>
            <a:ext cx="5336513" cy="3692028"/>
          </a:xfrm>
          <a:noFill/>
        </p:spPr>
        <p:txBody>
          <a:bodyPr vert="horz" lIns="91440" tIns="45720" rIns="91440" bIns="45720" rtlCol="0" anchor="t">
            <a:noAutofit/>
          </a:bodyPr>
          <a:lstStyle/>
          <a:p>
            <a:pPr fontAlgn="base"/>
            <a:r>
              <a:rPr lang="en-US" sz="2800" b="0" i="0" u="none" strike="noStrike" dirty="0">
                <a:effectLst/>
              </a:rPr>
              <a:t>Things to notice in vs 18-23:</a:t>
            </a:r>
            <a:br>
              <a:rPr lang="en-US" sz="2800" b="0" i="0" u="none" strike="noStrike" dirty="0">
                <a:effectLst/>
              </a:rPr>
            </a:br>
            <a:br>
              <a:rPr lang="en-US" sz="2800" b="0" i="0" u="none" strike="noStrike" dirty="0">
                <a:effectLst/>
              </a:rPr>
            </a:br>
            <a:r>
              <a:rPr lang="en-US" sz="2800" b="0" i="0" u="none" strike="noStrike" dirty="0">
                <a:effectLst/>
              </a:rPr>
              <a:t>-Key words that seem important</a:t>
            </a:r>
            <a:br>
              <a:rPr lang="en-US" sz="2800" b="0" i="0" u="none" strike="noStrike" dirty="0">
                <a:effectLst/>
              </a:rPr>
            </a:br>
            <a:r>
              <a:rPr lang="en-US" sz="2800" b="0" i="0" u="none" strike="noStrike" dirty="0">
                <a:effectLst/>
              </a:rPr>
              <a:t>- repeated phrases</a:t>
            </a:r>
            <a:br>
              <a:rPr lang="en-US" sz="2800" b="0" i="0" u="none" strike="noStrike" dirty="0">
                <a:effectLst/>
              </a:rPr>
            </a:br>
            <a:r>
              <a:rPr lang="en-US" sz="2800" b="0" i="0" u="none" strike="noStrike" dirty="0">
                <a:effectLst/>
              </a:rPr>
              <a:t>- opposites for example:righteousness of God and wrath of God</a:t>
            </a:r>
            <a:br>
              <a:rPr lang="en-US" sz="2800" b="0" i="0" u="none" strike="noStrike" dirty="0">
                <a:effectLst/>
              </a:rPr>
            </a:br>
            <a:r>
              <a:rPr lang="en-US" sz="2800" b="0" i="0" u="none" strike="noStrike" dirty="0">
                <a:effectLst/>
              </a:rPr>
              <a:t>-Direct references to OT</a:t>
            </a:r>
            <a:br>
              <a:rPr lang="en-US" sz="2800" b="0" i="0" u="none" strike="noStrike" dirty="0">
                <a:effectLst/>
              </a:rPr>
            </a:br>
            <a:r>
              <a:rPr lang="en-US" sz="2800" b="0" i="0" u="none" strike="noStrike" dirty="0">
                <a:effectLst/>
              </a:rPr>
              <a:t>- indirect references to OT (echos)</a:t>
            </a:r>
            <a:br>
              <a:rPr lang="en-US" sz="2800" b="0" i="0" u="none" strike="noStrike" dirty="0">
                <a:effectLst/>
              </a:rPr>
            </a:br>
            <a:endParaRPr lang="en-US" sz="2800" b="0" i="0" u="none" strike="noStrike" dirty="0">
              <a:effectLst/>
            </a:endParaRPr>
          </a:p>
        </p:txBody>
      </p:sp>
    </p:spTree>
    <p:extLst>
      <p:ext uri="{BB962C8B-B14F-4D97-AF65-F5344CB8AC3E}">
        <p14:creationId xmlns:p14="http://schemas.microsoft.com/office/powerpoint/2010/main" val="1308187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AD02C1C-DD3E-30D6-DBBC-640B48AFA47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336" b="5010"/>
          <a:stretch>
            <a:fillRect/>
          </a:stretch>
        </p:blipFill>
        <p:spPr>
          <a:xfrm>
            <a:off x="2522358" y="10"/>
            <a:ext cx="9669642" cy="6857990"/>
          </a:xfrm>
          <a:prstGeom prst="rect">
            <a:avLst/>
          </a:prstGeom>
        </p:spPr>
      </p:pic>
      <p:sp>
        <p:nvSpPr>
          <p:cNvPr id="18" name="Rectangle 1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5CD0B-DB45-3B19-1E50-AE9044CC707E}"/>
              </a:ext>
            </a:extLst>
          </p:cNvPr>
          <p:cNvSpPr>
            <a:spLocks noGrp="1"/>
          </p:cNvSpPr>
          <p:nvPr>
            <p:ph type="title"/>
          </p:nvPr>
        </p:nvSpPr>
        <p:spPr>
          <a:xfrm>
            <a:off x="328341" y="1007507"/>
            <a:ext cx="4492425" cy="3692028"/>
          </a:xfrm>
          <a:noFill/>
        </p:spPr>
        <p:txBody>
          <a:bodyPr vert="horz" lIns="91440" tIns="45720" rIns="91440" bIns="45720" rtlCol="0" anchor="b">
            <a:normAutofit fontScale="90000"/>
          </a:bodyPr>
          <a:lstStyle/>
          <a:p>
            <a:pPr fontAlgn="base"/>
            <a:r>
              <a:rPr lang="en-US" dirty="0"/>
              <a:t>With your desk partner:</a:t>
            </a:r>
            <a:br>
              <a:rPr lang="en-US" dirty="0"/>
            </a:br>
            <a:br>
              <a:rPr lang="en-US" dirty="0"/>
            </a:br>
            <a:r>
              <a:rPr lang="en-US" dirty="0"/>
              <a:t>Find the chain of logic in verses 18-23</a:t>
            </a:r>
            <a:endParaRPr lang="en-US" b="0" i="0" u="none" strike="noStrike" dirty="0">
              <a:effectLst/>
            </a:endParaRPr>
          </a:p>
        </p:txBody>
      </p:sp>
    </p:spTree>
    <p:extLst>
      <p:ext uri="{BB962C8B-B14F-4D97-AF65-F5344CB8AC3E}">
        <p14:creationId xmlns:p14="http://schemas.microsoft.com/office/powerpoint/2010/main" val="274566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AD02C1C-DD3E-30D6-DBBC-640B48AFA47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336" b="5010"/>
          <a:stretch>
            <a:fillRect/>
          </a:stretch>
        </p:blipFill>
        <p:spPr>
          <a:xfrm>
            <a:off x="2522358" y="10"/>
            <a:ext cx="9669642" cy="6857990"/>
          </a:xfrm>
          <a:prstGeom prst="rect">
            <a:avLst/>
          </a:prstGeom>
        </p:spPr>
      </p:pic>
      <p:sp>
        <p:nvSpPr>
          <p:cNvPr id="18" name="Rectangle 1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5CD0B-DB45-3B19-1E50-AE9044CC707E}"/>
              </a:ext>
            </a:extLst>
          </p:cNvPr>
          <p:cNvSpPr>
            <a:spLocks noGrp="1"/>
          </p:cNvSpPr>
          <p:nvPr>
            <p:ph type="title"/>
          </p:nvPr>
        </p:nvSpPr>
        <p:spPr>
          <a:xfrm>
            <a:off x="449258" y="1560773"/>
            <a:ext cx="5435495" cy="4121033"/>
          </a:xfrm>
          <a:noFill/>
        </p:spPr>
        <p:txBody>
          <a:bodyPr vert="horz" lIns="91440" tIns="45720" rIns="91440" bIns="45720" rtlCol="0" anchor="t">
            <a:noAutofit/>
          </a:bodyPr>
          <a:lstStyle/>
          <a:p>
            <a:pPr fontAlgn="base"/>
            <a:r>
              <a:rPr lang="en-US" sz="2800" b="0" i="0" u="none" strike="noStrike" dirty="0">
                <a:effectLst/>
              </a:rPr>
              <a:t>Things to notice in verses 24-31:</a:t>
            </a:r>
            <a:br>
              <a:rPr lang="en-US" sz="2800" b="0" i="0" u="none" strike="noStrike" dirty="0">
                <a:effectLst/>
              </a:rPr>
            </a:br>
            <a:br>
              <a:rPr lang="en-US" sz="2800" b="0" i="0" u="none" strike="noStrike" dirty="0">
                <a:effectLst/>
              </a:rPr>
            </a:br>
            <a:r>
              <a:rPr lang="en-US" sz="2800" b="0" i="0" u="none" strike="noStrike" dirty="0">
                <a:effectLst/>
              </a:rPr>
              <a:t>-Key words that seem important</a:t>
            </a:r>
            <a:br>
              <a:rPr lang="en-US" sz="2800" b="0" i="0" u="none" strike="noStrike" dirty="0">
                <a:effectLst/>
              </a:rPr>
            </a:br>
            <a:r>
              <a:rPr lang="en-US" sz="2800" b="0" i="0" u="none" strike="noStrike" dirty="0">
                <a:effectLst/>
              </a:rPr>
              <a:t>- repeated phrases</a:t>
            </a:r>
            <a:br>
              <a:rPr lang="en-US" sz="2800" b="0" i="0" u="none" strike="noStrike" dirty="0">
                <a:effectLst/>
              </a:rPr>
            </a:br>
            <a:r>
              <a:rPr lang="en-US" sz="2800" b="0" i="0" u="none" strike="noStrike" dirty="0">
                <a:effectLst/>
              </a:rPr>
              <a:t>- opposites for example: righteousness of God and wrath of God</a:t>
            </a:r>
            <a:br>
              <a:rPr lang="en-US" sz="2800" b="0" i="0" u="none" strike="noStrike" dirty="0">
                <a:effectLst/>
              </a:rPr>
            </a:br>
            <a:r>
              <a:rPr lang="en-US" sz="2800" b="0" i="0" u="none" strike="noStrike" dirty="0">
                <a:effectLst/>
              </a:rPr>
              <a:t>-Direct references to OT</a:t>
            </a:r>
            <a:br>
              <a:rPr lang="en-US" sz="2800" b="0" i="0" u="none" strike="noStrike" dirty="0">
                <a:effectLst/>
              </a:rPr>
            </a:br>
            <a:r>
              <a:rPr lang="en-US" sz="2800" b="0" i="0" u="none" strike="noStrike" dirty="0">
                <a:effectLst/>
              </a:rPr>
              <a:t>- indirect references to OT (echos)</a:t>
            </a:r>
          </a:p>
        </p:txBody>
      </p:sp>
    </p:spTree>
    <p:extLst>
      <p:ext uri="{BB962C8B-B14F-4D97-AF65-F5344CB8AC3E}">
        <p14:creationId xmlns:p14="http://schemas.microsoft.com/office/powerpoint/2010/main" val="3953402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AD02C1C-DD3E-30D6-DBBC-640B48AFA47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336" b="5010"/>
          <a:stretch>
            <a:fillRect/>
          </a:stretch>
        </p:blipFill>
        <p:spPr>
          <a:xfrm>
            <a:off x="2522358" y="10"/>
            <a:ext cx="9669642" cy="6857990"/>
          </a:xfrm>
          <a:prstGeom prst="rect">
            <a:avLst/>
          </a:prstGeom>
        </p:spPr>
      </p:pic>
      <p:sp>
        <p:nvSpPr>
          <p:cNvPr id="18" name="Rectangle 1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5CD0B-DB45-3B19-1E50-AE9044CC707E}"/>
              </a:ext>
            </a:extLst>
          </p:cNvPr>
          <p:cNvSpPr>
            <a:spLocks noGrp="1"/>
          </p:cNvSpPr>
          <p:nvPr>
            <p:ph type="title"/>
          </p:nvPr>
        </p:nvSpPr>
        <p:spPr>
          <a:xfrm>
            <a:off x="328341" y="1007507"/>
            <a:ext cx="4492425" cy="3692028"/>
          </a:xfrm>
          <a:noFill/>
        </p:spPr>
        <p:txBody>
          <a:bodyPr vert="horz" lIns="91440" tIns="45720" rIns="91440" bIns="45720" rtlCol="0" anchor="b">
            <a:normAutofit fontScale="90000"/>
          </a:bodyPr>
          <a:lstStyle/>
          <a:p>
            <a:pPr fontAlgn="base"/>
            <a:r>
              <a:rPr lang="en-US" dirty="0"/>
              <a:t>With your desk partner:</a:t>
            </a:r>
            <a:br>
              <a:rPr lang="en-US" dirty="0"/>
            </a:br>
            <a:br>
              <a:rPr lang="en-US" dirty="0"/>
            </a:br>
            <a:r>
              <a:rPr lang="en-US" dirty="0"/>
              <a:t>Find the chain of logic in verses 24-31</a:t>
            </a:r>
            <a:endParaRPr lang="en-US" b="0" i="0" u="none" strike="noStrike" dirty="0">
              <a:effectLst/>
            </a:endParaRPr>
          </a:p>
        </p:txBody>
      </p:sp>
    </p:spTree>
    <p:extLst>
      <p:ext uri="{BB962C8B-B14F-4D97-AF65-F5344CB8AC3E}">
        <p14:creationId xmlns:p14="http://schemas.microsoft.com/office/powerpoint/2010/main" val="2892716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Welcome to  WFW-AM  Romans 1:18-32 </vt:lpstr>
      <vt:lpstr>-What is this  righteousness of God? - Why is it being revealed? -What is this power you are talking about? - Belief in what? - And for that matter, why do I even need salvation? </vt:lpstr>
      <vt:lpstr>I. Romans 1:1-17 -Introduction of the Letter   II. Romans 1:18-5:21; Paul’s Case for Justification by Faith Alone   III. Romans 6:1-11:36: Paul Answers Objections to Justification by Faith Alone   IV. Romans 12:1-15:13:Exhortation and Application   V. Romans 15:14-16:27: Personal Matters &amp; Final Greetings  </vt:lpstr>
      <vt:lpstr>the righteousness of God’ can be thought of as  - a divine attribute (our God is a righteous God),  - an activity (he comes to our rescue),  - an achievement (he bestows on us a righteous status)</vt:lpstr>
      <vt:lpstr>The righteousness of God {as Paul argues in Romans 1:18-5:21} is God’s righteous initiative in putting a sinner right with Himself by bestowing on them a righteousness which is not their own, but His. </vt:lpstr>
      <vt:lpstr>Things to notice in vs 18-23:  -Key words that seem important - repeated phrases - opposites for example:righteousness of God and wrath of God -Direct references to OT - indirect references to OT (echos) </vt:lpstr>
      <vt:lpstr>With your desk partner:  Find the chain of logic in verses 18-23</vt:lpstr>
      <vt:lpstr>Things to notice in verses 24-31:  -Key words that seem important - repeated phrases - opposites for example: righteousness of God and wrath of God -Direct references to OT - indirect references to OT (echos)</vt:lpstr>
      <vt:lpstr>With your desk partner:  Find the chain of logic in verses 24-31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WFW-AM Romans 1:18-32   Welcome!</dc:title>
  <dc:creator>kim jorgensen</dc:creator>
  <cp:lastModifiedBy>kim jorgensen</cp:lastModifiedBy>
  <cp:revision>5</cp:revision>
  <dcterms:created xsi:type="dcterms:W3CDTF">2025-09-02T17:36:02Z</dcterms:created>
  <dcterms:modified xsi:type="dcterms:W3CDTF">2025-09-11T15:46:51Z</dcterms:modified>
</cp:coreProperties>
</file>