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4" r:id="rId5"/>
    <p:sldId id="263" r:id="rId6"/>
    <p:sldId id="259" r:id="rId7"/>
    <p:sldId id="271" r:id="rId8"/>
    <p:sldId id="260" r:id="rId9"/>
    <p:sldId id="261" r:id="rId10"/>
    <p:sldId id="267" r:id="rId11"/>
    <p:sldId id="266" r:id="rId12"/>
    <p:sldId id="262" r:id="rId13"/>
    <p:sldId id="270" r:id="rId14"/>
    <p:sldId id="272"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7E6D-2A37-2C6D-6E7C-FCB0E42283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F308CC-0930-9D28-DAD9-BABE26BB89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8CC0E1-A803-2A76-C16B-0AF8AFB863BC}"/>
              </a:ext>
            </a:extLst>
          </p:cNvPr>
          <p:cNvSpPr>
            <a:spLocks noGrp="1"/>
          </p:cNvSpPr>
          <p:nvPr>
            <p:ph type="dt" sz="half" idx="10"/>
          </p:nvPr>
        </p:nvSpPr>
        <p:spPr/>
        <p:txBody>
          <a:bodyPr/>
          <a:lstStyle/>
          <a:p>
            <a:fld id="{8FE81AF8-709A-8F49-94DC-54521C907E93}" type="datetimeFigureOut">
              <a:rPr lang="en-US" smtClean="0"/>
              <a:t>9/23/25</a:t>
            </a:fld>
            <a:endParaRPr lang="en-US"/>
          </a:p>
        </p:txBody>
      </p:sp>
      <p:sp>
        <p:nvSpPr>
          <p:cNvPr id="5" name="Footer Placeholder 4">
            <a:extLst>
              <a:ext uri="{FF2B5EF4-FFF2-40B4-BE49-F238E27FC236}">
                <a16:creationId xmlns:a16="http://schemas.microsoft.com/office/drawing/2014/main" id="{8CAB0421-F66F-688A-7336-2F1B19C9A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4BC85-8256-38EC-12E9-C00290154570}"/>
              </a:ext>
            </a:extLst>
          </p:cNvPr>
          <p:cNvSpPr>
            <a:spLocks noGrp="1"/>
          </p:cNvSpPr>
          <p:nvPr>
            <p:ph type="sldNum" sz="quarter" idx="12"/>
          </p:nvPr>
        </p:nvSpPr>
        <p:spPr/>
        <p:txBody>
          <a:bodyPr/>
          <a:lstStyle/>
          <a:p>
            <a:fld id="{1F6F440E-36DA-0247-B0EE-36EBFBC93072}" type="slidenum">
              <a:rPr lang="en-US" smtClean="0"/>
              <a:t>‹#›</a:t>
            </a:fld>
            <a:endParaRPr lang="en-US"/>
          </a:p>
        </p:txBody>
      </p:sp>
    </p:spTree>
    <p:extLst>
      <p:ext uri="{BB962C8B-B14F-4D97-AF65-F5344CB8AC3E}">
        <p14:creationId xmlns:p14="http://schemas.microsoft.com/office/powerpoint/2010/main" val="261560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CB45-9A94-3987-E52E-224BEF3420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C348A-A5DD-293D-C166-E474D30484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E9F52-7CEE-52C5-8D52-1AC783506ED7}"/>
              </a:ext>
            </a:extLst>
          </p:cNvPr>
          <p:cNvSpPr>
            <a:spLocks noGrp="1"/>
          </p:cNvSpPr>
          <p:nvPr>
            <p:ph type="dt" sz="half" idx="10"/>
          </p:nvPr>
        </p:nvSpPr>
        <p:spPr/>
        <p:txBody>
          <a:bodyPr/>
          <a:lstStyle/>
          <a:p>
            <a:fld id="{8FE81AF8-709A-8F49-94DC-54521C907E93}" type="datetimeFigureOut">
              <a:rPr lang="en-US" smtClean="0"/>
              <a:t>9/23/25</a:t>
            </a:fld>
            <a:endParaRPr lang="en-US"/>
          </a:p>
        </p:txBody>
      </p:sp>
      <p:sp>
        <p:nvSpPr>
          <p:cNvPr id="5" name="Footer Placeholder 4">
            <a:extLst>
              <a:ext uri="{FF2B5EF4-FFF2-40B4-BE49-F238E27FC236}">
                <a16:creationId xmlns:a16="http://schemas.microsoft.com/office/drawing/2014/main" id="{C8923815-A474-B20B-43BC-E52C1AD20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AC70C-79A8-AEFC-24A3-C9355F721081}"/>
              </a:ext>
            </a:extLst>
          </p:cNvPr>
          <p:cNvSpPr>
            <a:spLocks noGrp="1"/>
          </p:cNvSpPr>
          <p:nvPr>
            <p:ph type="sldNum" sz="quarter" idx="12"/>
          </p:nvPr>
        </p:nvSpPr>
        <p:spPr/>
        <p:txBody>
          <a:bodyPr/>
          <a:lstStyle/>
          <a:p>
            <a:fld id="{1F6F440E-36DA-0247-B0EE-36EBFBC93072}" type="slidenum">
              <a:rPr lang="en-US" smtClean="0"/>
              <a:t>‹#›</a:t>
            </a:fld>
            <a:endParaRPr lang="en-US"/>
          </a:p>
        </p:txBody>
      </p:sp>
    </p:spTree>
    <p:extLst>
      <p:ext uri="{BB962C8B-B14F-4D97-AF65-F5344CB8AC3E}">
        <p14:creationId xmlns:p14="http://schemas.microsoft.com/office/powerpoint/2010/main" val="424801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3F487-9C3F-ADCC-58E4-52FB4B8296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0C8020-78C2-EE53-9541-FBF13CD26B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C12A6-8BFD-B1F5-F3B8-C2947C16FC48}"/>
              </a:ext>
            </a:extLst>
          </p:cNvPr>
          <p:cNvSpPr>
            <a:spLocks noGrp="1"/>
          </p:cNvSpPr>
          <p:nvPr>
            <p:ph type="dt" sz="half" idx="10"/>
          </p:nvPr>
        </p:nvSpPr>
        <p:spPr/>
        <p:txBody>
          <a:bodyPr/>
          <a:lstStyle/>
          <a:p>
            <a:fld id="{8FE81AF8-709A-8F49-94DC-54521C907E93}" type="datetimeFigureOut">
              <a:rPr lang="en-US" smtClean="0"/>
              <a:t>9/23/25</a:t>
            </a:fld>
            <a:endParaRPr lang="en-US"/>
          </a:p>
        </p:txBody>
      </p:sp>
      <p:sp>
        <p:nvSpPr>
          <p:cNvPr id="5" name="Footer Placeholder 4">
            <a:extLst>
              <a:ext uri="{FF2B5EF4-FFF2-40B4-BE49-F238E27FC236}">
                <a16:creationId xmlns:a16="http://schemas.microsoft.com/office/drawing/2014/main" id="{FA09BAB8-12DE-D177-7B13-D236A07B2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FBB10-660E-AFDA-85E6-06385E80C964}"/>
              </a:ext>
            </a:extLst>
          </p:cNvPr>
          <p:cNvSpPr>
            <a:spLocks noGrp="1"/>
          </p:cNvSpPr>
          <p:nvPr>
            <p:ph type="sldNum" sz="quarter" idx="12"/>
          </p:nvPr>
        </p:nvSpPr>
        <p:spPr/>
        <p:txBody>
          <a:bodyPr/>
          <a:lstStyle/>
          <a:p>
            <a:fld id="{1F6F440E-36DA-0247-B0EE-36EBFBC93072}" type="slidenum">
              <a:rPr lang="en-US" smtClean="0"/>
              <a:t>‹#›</a:t>
            </a:fld>
            <a:endParaRPr lang="en-US"/>
          </a:p>
        </p:txBody>
      </p:sp>
    </p:spTree>
    <p:extLst>
      <p:ext uri="{BB962C8B-B14F-4D97-AF65-F5344CB8AC3E}">
        <p14:creationId xmlns:p14="http://schemas.microsoft.com/office/powerpoint/2010/main" val="150293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EFAE-236A-260A-3C9E-54A5FDB244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736DA6-6BC4-BA49-E2C2-AB679A9289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3BBC0-6FD5-ACD2-3493-AD6CC11697A3}"/>
              </a:ext>
            </a:extLst>
          </p:cNvPr>
          <p:cNvSpPr>
            <a:spLocks noGrp="1"/>
          </p:cNvSpPr>
          <p:nvPr>
            <p:ph type="dt" sz="half" idx="10"/>
          </p:nvPr>
        </p:nvSpPr>
        <p:spPr/>
        <p:txBody>
          <a:bodyPr/>
          <a:lstStyle/>
          <a:p>
            <a:fld id="{8FE81AF8-709A-8F49-94DC-54521C907E93}" type="datetimeFigureOut">
              <a:rPr lang="en-US" smtClean="0"/>
              <a:t>9/23/25</a:t>
            </a:fld>
            <a:endParaRPr lang="en-US"/>
          </a:p>
        </p:txBody>
      </p:sp>
      <p:sp>
        <p:nvSpPr>
          <p:cNvPr id="5" name="Footer Placeholder 4">
            <a:extLst>
              <a:ext uri="{FF2B5EF4-FFF2-40B4-BE49-F238E27FC236}">
                <a16:creationId xmlns:a16="http://schemas.microsoft.com/office/drawing/2014/main" id="{D89C9CB9-8711-2DC3-89EB-4A728DDAE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6A1BD-2464-0AD0-6201-D0CE61A29FD8}"/>
              </a:ext>
            </a:extLst>
          </p:cNvPr>
          <p:cNvSpPr>
            <a:spLocks noGrp="1"/>
          </p:cNvSpPr>
          <p:nvPr>
            <p:ph type="sldNum" sz="quarter" idx="12"/>
          </p:nvPr>
        </p:nvSpPr>
        <p:spPr/>
        <p:txBody>
          <a:bodyPr/>
          <a:lstStyle/>
          <a:p>
            <a:fld id="{1F6F440E-36DA-0247-B0EE-36EBFBC93072}" type="slidenum">
              <a:rPr lang="en-US" smtClean="0"/>
              <a:t>‹#›</a:t>
            </a:fld>
            <a:endParaRPr lang="en-US"/>
          </a:p>
        </p:txBody>
      </p:sp>
    </p:spTree>
    <p:extLst>
      <p:ext uri="{BB962C8B-B14F-4D97-AF65-F5344CB8AC3E}">
        <p14:creationId xmlns:p14="http://schemas.microsoft.com/office/powerpoint/2010/main" val="31512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8DA2-D153-8181-E026-82C2E3D7F0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77F78E-BCEC-1A92-BE16-C1211348FF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E7BB2A-2CDE-4D6E-CDDF-8DB7BD681457}"/>
              </a:ext>
            </a:extLst>
          </p:cNvPr>
          <p:cNvSpPr>
            <a:spLocks noGrp="1"/>
          </p:cNvSpPr>
          <p:nvPr>
            <p:ph type="dt" sz="half" idx="10"/>
          </p:nvPr>
        </p:nvSpPr>
        <p:spPr/>
        <p:txBody>
          <a:bodyPr/>
          <a:lstStyle/>
          <a:p>
            <a:fld id="{8FE81AF8-709A-8F49-94DC-54521C907E93}" type="datetimeFigureOut">
              <a:rPr lang="en-US" smtClean="0"/>
              <a:t>9/23/25</a:t>
            </a:fld>
            <a:endParaRPr lang="en-US"/>
          </a:p>
        </p:txBody>
      </p:sp>
      <p:sp>
        <p:nvSpPr>
          <p:cNvPr id="5" name="Footer Placeholder 4">
            <a:extLst>
              <a:ext uri="{FF2B5EF4-FFF2-40B4-BE49-F238E27FC236}">
                <a16:creationId xmlns:a16="http://schemas.microsoft.com/office/drawing/2014/main" id="{C2FD3FE8-8AF5-437A-A718-2190AD234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86F73-376F-279D-2E41-B0F5E7F2CED0}"/>
              </a:ext>
            </a:extLst>
          </p:cNvPr>
          <p:cNvSpPr>
            <a:spLocks noGrp="1"/>
          </p:cNvSpPr>
          <p:nvPr>
            <p:ph type="sldNum" sz="quarter" idx="12"/>
          </p:nvPr>
        </p:nvSpPr>
        <p:spPr/>
        <p:txBody>
          <a:bodyPr/>
          <a:lstStyle/>
          <a:p>
            <a:fld id="{1F6F440E-36DA-0247-B0EE-36EBFBC93072}" type="slidenum">
              <a:rPr lang="en-US" smtClean="0"/>
              <a:t>‹#›</a:t>
            </a:fld>
            <a:endParaRPr lang="en-US"/>
          </a:p>
        </p:txBody>
      </p:sp>
    </p:spTree>
    <p:extLst>
      <p:ext uri="{BB962C8B-B14F-4D97-AF65-F5344CB8AC3E}">
        <p14:creationId xmlns:p14="http://schemas.microsoft.com/office/powerpoint/2010/main" val="426813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66451-3AF5-28C7-8146-26DF6BEC4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68EC76-3A20-EC8E-F801-207B2B478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A6026E-AFB5-1DC6-6C8B-C46C23AB54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E77EB5-C191-A471-557A-E15E352E8EEB}"/>
              </a:ext>
            </a:extLst>
          </p:cNvPr>
          <p:cNvSpPr>
            <a:spLocks noGrp="1"/>
          </p:cNvSpPr>
          <p:nvPr>
            <p:ph type="dt" sz="half" idx="10"/>
          </p:nvPr>
        </p:nvSpPr>
        <p:spPr/>
        <p:txBody>
          <a:bodyPr/>
          <a:lstStyle/>
          <a:p>
            <a:fld id="{8FE81AF8-709A-8F49-94DC-54521C907E93}" type="datetimeFigureOut">
              <a:rPr lang="en-US" smtClean="0"/>
              <a:t>9/23/25</a:t>
            </a:fld>
            <a:endParaRPr lang="en-US"/>
          </a:p>
        </p:txBody>
      </p:sp>
      <p:sp>
        <p:nvSpPr>
          <p:cNvPr id="6" name="Footer Placeholder 5">
            <a:extLst>
              <a:ext uri="{FF2B5EF4-FFF2-40B4-BE49-F238E27FC236}">
                <a16:creationId xmlns:a16="http://schemas.microsoft.com/office/drawing/2014/main" id="{A5292D22-0DBC-CE95-1DBD-3CC6DF4C5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ED9EC-DDA0-07C6-3ACA-992B9F1B8E16}"/>
              </a:ext>
            </a:extLst>
          </p:cNvPr>
          <p:cNvSpPr>
            <a:spLocks noGrp="1"/>
          </p:cNvSpPr>
          <p:nvPr>
            <p:ph type="sldNum" sz="quarter" idx="12"/>
          </p:nvPr>
        </p:nvSpPr>
        <p:spPr/>
        <p:txBody>
          <a:bodyPr/>
          <a:lstStyle/>
          <a:p>
            <a:fld id="{1F6F440E-36DA-0247-B0EE-36EBFBC93072}" type="slidenum">
              <a:rPr lang="en-US" smtClean="0"/>
              <a:t>‹#›</a:t>
            </a:fld>
            <a:endParaRPr lang="en-US"/>
          </a:p>
        </p:txBody>
      </p:sp>
    </p:spTree>
    <p:extLst>
      <p:ext uri="{BB962C8B-B14F-4D97-AF65-F5344CB8AC3E}">
        <p14:creationId xmlns:p14="http://schemas.microsoft.com/office/powerpoint/2010/main" val="377950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D8189-0D2B-2D24-6F50-3EA947AE5F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1BD31E-3FF8-28B7-920E-9BD2DCE2EF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982054-D473-2BA5-7A71-6E0A6049F5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D910FD-2F9C-5675-9A3B-D97EA5D65E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051B0-FF48-79F4-A4A1-8641680DCF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200F11-88ED-C474-C82C-D3F2379D45D4}"/>
              </a:ext>
            </a:extLst>
          </p:cNvPr>
          <p:cNvSpPr>
            <a:spLocks noGrp="1"/>
          </p:cNvSpPr>
          <p:nvPr>
            <p:ph type="dt" sz="half" idx="10"/>
          </p:nvPr>
        </p:nvSpPr>
        <p:spPr/>
        <p:txBody>
          <a:bodyPr/>
          <a:lstStyle/>
          <a:p>
            <a:fld id="{8FE81AF8-709A-8F49-94DC-54521C907E93}" type="datetimeFigureOut">
              <a:rPr lang="en-US" smtClean="0"/>
              <a:t>9/23/25</a:t>
            </a:fld>
            <a:endParaRPr lang="en-US"/>
          </a:p>
        </p:txBody>
      </p:sp>
      <p:sp>
        <p:nvSpPr>
          <p:cNvPr id="8" name="Footer Placeholder 7">
            <a:extLst>
              <a:ext uri="{FF2B5EF4-FFF2-40B4-BE49-F238E27FC236}">
                <a16:creationId xmlns:a16="http://schemas.microsoft.com/office/drawing/2014/main" id="{4B8F5412-348F-E7CA-81F1-AA186BCBBA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D7AE57-A477-BDE2-BD42-F6CFA8E74DDD}"/>
              </a:ext>
            </a:extLst>
          </p:cNvPr>
          <p:cNvSpPr>
            <a:spLocks noGrp="1"/>
          </p:cNvSpPr>
          <p:nvPr>
            <p:ph type="sldNum" sz="quarter" idx="12"/>
          </p:nvPr>
        </p:nvSpPr>
        <p:spPr/>
        <p:txBody>
          <a:bodyPr/>
          <a:lstStyle/>
          <a:p>
            <a:fld id="{1F6F440E-36DA-0247-B0EE-36EBFBC93072}" type="slidenum">
              <a:rPr lang="en-US" smtClean="0"/>
              <a:t>‹#›</a:t>
            </a:fld>
            <a:endParaRPr lang="en-US"/>
          </a:p>
        </p:txBody>
      </p:sp>
    </p:spTree>
    <p:extLst>
      <p:ext uri="{BB962C8B-B14F-4D97-AF65-F5344CB8AC3E}">
        <p14:creationId xmlns:p14="http://schemas.microsoft.com/office/powerpoint/2010/main" val="364409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FED7-C8D9-68A5-B9F1-C7F250774C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235B0-0441-182C-5163-8098883BB70D}"/>
              </a:ext>
            </a:extLst>
          </p:cNvPr>
          <p:cNvSpPr>
            <a:spLocks noGrp="1"/>
          </p:cNvSpPr>
          <p:nvPr>
            <p:ph type="dt" sz="half" idx="10"/>
          </p:nvPr>
        </p:nvSpPr>
        <p:spPr/>
        <p:txBody>
          <a:bodyPr/>
          <a:lstStyle/>
          <a:p>
            <a:fld id="{8FE81AF8-709A-8F49-94DC-54521C907E93}" type="datetimeFigureOut">
              <a:rPr lang="en-US" smtClean="0"/>
              <a:t>9/23/25</a:t>
            </a:fld>
            <a:endParaRPr lang="en-US"/>
          </a:p>
        </p:txBody>
      </p:sp>
      <p:sp>
        <p:nvSpPr>
          <p:cNvPr id="4" name="Footer Placeholder 3">
            <a:extLst>
              <a:ext uri="{FF2B5EF4-FFF2-40B4-BE49-F238E27FC236}">
                <a16:creationId xmlns:a16="http://schemas.microsoft.com/office/drawing/2014/main" id="{5C9D7A03-247D-D85A-5338-B85B48D657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4348CD-469D-C587-526A-4B7070BB97B6}"/>
              </a:ext>
            </a:extLst>
          </p:cNvPr>
          <p:cNvSpPr>
            <a:spLocks noGrp="1"/>
          </p:cNvSpPr>
          <p:nvPr>
            <p:ph type="sldNum" sz="quarter" idx="12"/>
          </p:nvPr>
        </p:nvSpPr>
        <p:spPr/>
        <p:txBody>
          <a:bodyPr/>
          <a:lstStyle/>
          <a:p>
            <a:fld id="{1F6F440E-36DA-0247-B0EE-36EBFBC93072}" type="slidenum">
              <a:rPr lang="en-US" smtClean="0"/>
              <a:t>‹#›</a:t>
            </a:fld>
            <a:endParaRPr lang="en-US"/>
          </a:p>
        </p:txBody>
      </p:sp>
    </p:spTree>
    <p:extLst>
      <p:ext uri="{BB962C8B-B14F-4D97-AF65-F5344CB8AC3E}">
        <p14:creationId xmlns:p14="http://schemas.microsoft.com/office/powerpoint/2010/main" val="152546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642BAD-E419-6C3D-49D7-8636547415A7}"/>
              </a:ext>
            </a:extLst>
          </p:cNvPr>
          <p:cNvSpPr>
            <a:spLocks noGrp="1"/>
          </p:cNvSpPr>
          <p:nvPr>
            <p:ph type="dt" sz="half" idx="10"/>
          </p:nvPr>
        </p:nvSpPr>
        <p:spPr/>
        <p:txBody>
          <a:bodyPr/>
          <a:lstStyle/>
          <a:p>
            <a:fld id="{8FE81AF8-709A-8F49-94DC-54521C907E93}" type="datetimeFigureOut">
              <a:rPr lang="en-US" smtClean="0"/>
              <a:t>9/23/25</a:t>
            </a:fld>
            <a:endParaRPr lang="en-US"/>
          </a:p>
        </p:txBody>
      </p:sp>
      <p:sp>
        <p:nvSpPr>
          <p:cNvPr id="3" name="Footer Placeholder 2">
            <a:extLst>
              <a:ext uri="{FF2B5EF4-FFF2-40B4-BE49-F238E27FC236}">
                <a16:creationId xmlns:a16="http://schemas.microsoft.com/office/drawing/2014/main" id="{156F52A3-3D40-5E2A-2EEF-74579CA5FE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B7E846-4992-901F-6586-4EF1447B417D}"/>
              </a:ext>
            </a:extLst>
          </p:cNvPr>
          <p:cNvSpPr>
            <a:spLocks noGrp="1"/>
          </p:cNvSpPr>
          <p:nvPr>
            <p:ph type="sldNum" sz="quarter" idx="12"/>
          </p:nvPr>
        </p:nvSpPr>
        <p:spPr/>
        <p:txBody>
          <a:bodyPr/>
          <a:lstStyle/>
          <a:p>
            <a:fld id="{1F6F440E-36DA-0247-B0EE-36EBFBC93072}" type="slidenum">
              <a:rPr lang="en-US" smtClean="0"/>
              <a:t>‹#›</a:t>
            </a:fld>
            <a:endParaRPr lang="en-US"/>
          </a:p>
        </p:txBody>
      </p:sp>
    </p:spTree>
    <p:extLst>
      <p:ext uri="{BB962C8B-B14F-4D97-AF65-F5344CB8AC3E}">
        <p14:creationId xmlns:p14="http://schemas.microsoft.com/office/powerpoint/2010/main" val="312069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D99F-1771-69B0-ADC1-0DEC45229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CF6062-1C6C-0824-ADC5-4B90148B6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AD75F0-39CD-F697-FDDF-76A638FAB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F6868-C12B-2A8E-0623-75E6C0AA3804}"/>
              </a:ext>
            </a:extLst>
          </p:cNvPr>
          <p:cNvSpPr>
            <a:spLocks noGrp="1"/>
          </p:cNvSpPr>
          <p:nvPr>
            <p:ph type="dt" sz="half" idx="10"/>
          </p:nvPr>
        </p:nvSpPr>
        <p:spPr/>
        <p:txBody>
          <a:bodyPr/>
          <a:lstStyle/>
          <a:p>
            <a:fld id="{8FE81AF8-709A-8F49-94DC-54521C907E93}" type="datetimeFigureOut">
              <a:rPr lang="en-US" smtClean="0"/>
              <a:t>9/23/25</a:t>
            </a:fld>
            <a:endParaRPr lang="en-US"/>
          </a:p>
        </p:txBody>
      </p:sp>
      <p:sp>
        <p:nvSpPr>
          <p:cNvPr id="6" name="Footer Placeholder 5">
            <a:extLst>
              <a:ext uri="{FF2B5EF4-FFF2-40B4-BE49-F238E27FC236}">
                <a16:creationId xmlns:a16="http://schemas.microsoft.com/office/drawing/2014/main" id="{DD9D811F-3538-DE7C-314B-D5614AB01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5E5C89-1CE9-453B-0550-05C954D4A89D}"/>
              </a:ext>
            </a:extLst>
          </p:cNvPr>
          <p:cNvSpPr>
            <a:spLocks noGrp="1"/>
          </p:cNvSpPr>
          <p:nvPr>
            <p:ph type="sldNum" sz="quarter" idx="12"/>
          </p:nvPr>
        </p:nvSpPr>
        <p:spPr/>
        <p:txBody>
          <a:bodyPr/>
          <a:lstStyle/>
          <a:p>
            <a:fld id="{1F6F440E-36DA-0247-B0EE-36EBFBC93072}" type="slidenum">
              <a:rPr lang="en-US" smtClean="0"/>
              <a:t>‹#›</a:t>
            </a:fld>
            <a:endParaRPr lang="en-US"/>
          </a:p>
        </p:txBody>
      </p:sp>
    </p:spTree>
    <p:extLst>
      <p:ext uri="{BB962C8B-B14F-4D97-AF65-F5344CB8AC3E}">
        <p14:creationId xmlns:p14="http://schemas.microsoft.com/office/powerpoint/2010/main" val="568841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D4A2A-6F23-DBF8-38D9-F166BEB51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FC57BD-03A8-26C1-378B-2155B2BAF4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3B48F-07AB-DFBA-D2D1-2D7DC110DF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BF360D-A0E1-7F75-583D-9766D91213CB}"/>
              </a:ext>
            </a:extLst>
          </p:cNvPr>
          <p:cNvSpPr>
            <a:spLocks noGrp="1"/>
          </p:cNvSpPr>
          <p:nvPr>
            <p:ph type="dt" sz="half" idx="10"/>
          </p:nvPr>
        </p:nvSpPr>
        <p:spPr/>
        <p:txBody>
          <a:bodyPr/>
          <a:lstStyle/>
          <a:p>
            <a:fld id="{8FE81AF8-709A-8F49-94DC-54521C907E93}" type="datetimeFigureOut">
              <a:rPr lang="en-US" smtClean="0"/>
              <a:t>9/23/25</a:t>
            </a:fld>
            <a:endParaRPr lang="en-US"/>
          </a:p>
        </p:txBody>
      </p:sp>
      <p:sp>
        <p:nvSpPr>
          <p:cNvPr id="6" name="Footer Placeholder 5">
            <a:extLst>
              <a:ext uri="{FF2B5EF4-FFF2-40B4-BE49-F238E27FC236}">
                <a16:creationId xmlns:a16="http://schemas.microsoft.com/office/drawing/2014/main" id="{0333C1F4-E18C-B4A0-5419-85C1E639A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26F906-F0CE-727D-E162-5B7B8978AE58}"/>
              </a:ext>
            </a:extLst>
          </p:cNvPr>
          <p:cNvSpPr>
            <a:spLocks noGrp="1"/>
          </p:cNvSpPr>
          <p:nvPr>
            <p:ph type="sldNum" sz="quarter" idx="12"/>
          </p:nvPr>
        </p:nvSpPr>
        <p:spPr/>
        <p:txBody>
          <a:bodyPr/>
          <a:lstStyle/>
          <a:p>
            <a:fld id="{1F6F440E-36DA-0247-B0EE-36EBFBC93072}" type="slidenum">
              <a:rPr lang="en-US" smtClean="0"/>
              <a:t>‹#›</a:t>
            </a:fld>
            <a:endParaRPr lang="en-US"/>
          </a:p>
        </p:txBody>
      </p:sp>
    </p:spTree>
    <p:extLst>
      <p:ext uri="{BB962C8B-B14F-4D97-AF65-F5344CB8AC3E}">
        <p14:creationId xmlns:p14="http://schemas.microsoft.com/office/powerpoint/2010/main" val="427171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C8F644-5026-C023-9A3F-39CBBA783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C0F204-E758-83A5-BB61-856D1DA3D7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C0480-BE04-DE9C-33BF-0F467886EB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E81AF8-709A-8F49-94DC-54521C907E93}" type="datetimeFigureOut">
              <a:rPr lang="en-US" smtClean="0"/>
              <a:t>9/23/25</a:t>
            </a:fld>
            <a:endParaRPr lang="en-US"/>
          </a:p>
        </p:txBody>
      </p:sp>
      <p:sp>
        <p:nvSpPr>
          <p:cNvPr id="5" name="Footer Placeholder 4">
            <a:extLst>
              <a:ext uri="{FF2B5EF4-FFF2-40B4-BE49-F238E27FC236}">
                <a16:creationId xmlns:a16="http://schemas.microsoft.com/office/drawing/2014/main" id="{2C7EF51F-20FC-A4D7-445E-E6DC6D7110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BA66F94-1BA9-9EBA-5312-E0DECC4AE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6F440E-36DA-0247-B0EE-36EBFBC93072}" type="slidenum">
              <a:rPr lang="en-US" smtClean="0"/>
              <a:t>‹#›</a:t>
            </a:fld>
            <a:endParaRPr lang="en-US"/>
          </a:p>
        </p:txBody>
      </p:sp>
    </p:spTree>
    <p:extLst>
      <p:ext uri="{BB962C8B-B14F-4D97-AF65-F5344CB8AC3E}">
        <p14:creationId xmlns:p14="http://schemas.microsoft.com/office/powerpoint/2010/main" val="3295771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artmajeur.com/musicaroundus"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9AD180B-DC61-40C1-6448-22ABDCEB1851}"/>
              </a:ext>
            </a:extLst>
          </p:cNvPr>
          <p:cNvSpPr>
            <a:spLocks noGrp="1"/>
          </p:cNvSpPr>
          <p:nvPr>
            <p:ph idx="1"/>
          </p:nvPr>
        </p:nvSpPr>
        <p:spPr>
          <a:xfrm>
            <a:off x="831873" y="1904859"/>
            <a:ext cx="5112319" cy="3647710"/>
          </a:xfrm>
        </p:spPr>
        <p:txBody>
          <a:bodyPr>
            <a:normAutofit/>
          </a:bodyPr>
          <a:lstStyle/>
          <a:p>
            <a:pPr marL="0" indent="0">
              <a:buNone/>
            </a:pPr>
            <a:r>
              <a:rPr lang="en-US" sz="3600" b="1" dirty="0">
                <a:solidFill>
                  <a:schemeClr val="bg1"/>
                </a:solidFill>
              </a:rPr>
              <a:t>Word Filled Women – AM</a:t>
            </a:r>
          </a:p>
          <a:p>
            <a:pPr marL="0" indent="0">
              <a:buNone/>
            </a:pPr>
            <a:endParaRPr lang="en-US" sz="3600" b="1" dirty="0">
              <a:solidFill>
                <a:schemeClr val="bg1"/>
              </a:solidFill>
            </a:endParaRPr>
          </a:p>
          <a:p>
            <a:pPr marL="0" indent="0">
              <a:buNone/>
            </a:pPr>
            <a:r>
              <a:rPr lang="en-US" sz="3600" b="1" dirty="0">
                <a:solidFill>
                  <a:schemeClr val="bg1"/>
                </a:solidFill>
              </a:rPr>
              <a:t>Romans 3:1-20</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Content Placeholder 3">
            <a:extLst>
              <a:ext uri="{FF2B5EF4-FFF2-40B4-BE49-F238E27FC236}">
                <a16:creationId xmlns:a16="http://schemas.microsoft.com/office/drawing/2014/main" id="{16CF8D95-6E8A-7E26-53D8-E44A844B3658}"/>
              </a:ext>
            </a:extLst>
          </p:cNvPr>
          <p:cNvPicPr>
            <a:picLocks noChangeAspect="1"/>
          </p:cNvPicPr>
          <p:nvPr/>
        </p:nvPicPr>
        <p:blipFill>
          <a:blip r:embed="rId2">
            <a:extLst>
              <a:ext uri="{28A0092B-C50C-407E-A947-70E740481C1C}">
                <a14:useLocalDpi xmlns:a14="http://schemas.microsoft.com/office/drawing/2010/main" val="0"/>
              </a:ext>
            </a:extLst>
          </a:blip>
          <a:srcRect t="482"/>
          <a:stretch>
            <a:fillRect/>
          </a:stretch>
        </p:blipFill>
        <p:spPr>
          <a:xfrm>
            <a:off x="6620961" y="-409495"/>
            <a:ext cx="5666547" cy="7544129"/>
          </a:xfrm>
          <a:prstGeom prst="rect">
            <a:avLst/>
          </a:prstGeom>
        </p:spPr>
      </p:pic>
    </p:spTree>
    <p:extLst>
      <p:ext uri="{BB962C8B-B14F-4D97-AF65-F5344CB8AC3E}">
        <p14:creationId xmlns:p14="http://schemas.microsoft.com/office/powerpoint/2010/main" val="1012754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E3A14E-114F-C399-898E-82AF3717C1D9}"/>
              </a:ext>
            </a:extLst>
          </p:cNvPr>
          <p:cNvPicPr>
            <a:picLocks noChangeAspect="1"/>
          </p:cNvPicPr>
          <p:nvPr/>
        </p:nvPicPr>
        <p:blipFill>
          <a:blip r:embed="rId2">
            <a:extLst>
              <a:ext uri="{28A0092B-C50C-407E-A947-70E740481C1C}">
                <a14:useLocalDpi xmlns:a14="http://schemas.microsoft.com/office/drawing/2010/main" val="0"/>
              </a:ext>
            </a:extLst>
          </a:blip>
          <a:srcRect t="482"/>
          <a:stretch>
            <a:fillRect/>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9AD180B-DC61-40C1-6448-22ABDCEB1851}"/>
              </a:ext>
            </a:extLst>
          </p:cNvPr>
          <p:cNvSpPr>
            <a:spLocks noGrp="1"/>
          </p:cNvSpPr>
          <p:nvPr>
            <p:ph idx="1"/>
          </p:nvPr>
        </p:nvSpPr>
        <p:spPr>
          <a:xfrm>
            <a:off x="5435449" y="1043679"/>
            <a:ext cx="6756551" cy="4943175"/>
          </a:xfrm>
        </p:spPr>
        <p:txBody>
          <a:bodyPr>
            <a:normAutofit/>
          </a:bodyPr>
          <a:lstStyle/>
          <a:p>
            <a:pPr marL="0" indent="0" rtl="0">
              <a:buNone/>
            </a:pPr>
            <a:endParaRPr lang="en-US" sz="2200" dirty="0">
              <a:effectLst/>
            </a:endParaRPr>
          </a:p>
          <a:p>
            <a:pPr marL="0" indent="0">
              <a:buNone/>
            </a:pPr>
            <a:endParaRPr lang="en-US" sz="3200" b="1" dirty="0"/>
          </a:p>
        </p:txBody>
      </p:sp>
      <p:sp>
        <p:nvSpPr>
          <p:cNvPr id="5" name="Title 4">
            <a:extLst>
              <a:ext uri="{FF2B5EF4-FFF2-40B4-BE49-F238E27FC236}">
                <a16:creationId xmlns:a16="http://schemas.microsoft.com/office/drawing/2014/main" id="{20FC719E-A8D3-DD44-ECC3-E72863098AB7}"/>
              </a:ext>
            </a:extLst>
          </p:cNvPr>
          <p:cNvSpPr>
            <a:spLocks noGrp="1"/>
          </p:cNvSpPr>
          <p:nvPr>
            <p:ph type="title"/>
          </p:nvPr>
        </p:nvSpPr>
        <p:spPr>
          <a:xfrm>
            <a:off x="5882660" y="278860"/>
            <a:ext cx="6521417" cy="506020"/>
          </a:xfrm>
        </p:spPr>
        <p:txBody>
          <a:bodyPr>
            <a:normAutofit/>
          </a:bodyPr>
          <a:lstStyle/>
          <a:p>
            <a:r>
              <a:rPr lang="en-US" sz="2400" dirty="0"/>
              <a:t>Romans 3:9-20</a:t>
            </a:r>
          </a:p>
        </p:txBody>
      </p:sp>
      <p:sp>
        <p:nvSpPr>
          <p:cNvPr id="7" name="TextBox 6">
            <a:extLst>
              <a:ext uri="{FF2B5EF4-FFF2-40B4-BE49-F238E27FC236}">
                <a16:creationId xmlns:a16="http://schemas.microsoft.com/office/drawing/2014/main" id="{5CD4A24E-1716-6CF6-6A13-D84CC0375358}"/>
              </a:ext>
            </a:extLst>
          </p:cNvPr>
          <p:cNvSpPr txBox="1"/>
          <p:nvPr/>
        </p:nvSpPr>
        <p:spPr>
          <a:xfrm>
            <a:off x="5399609" y="1043679"/>
            <a:ext cx="6208204" cy="1015663"/>
          </a:xfrm>
          <a:prstGeom prst="rect">
            <a:avLst/>
          </a:prstGeom>
          <a:noFill/>
        </p:spPr>
        <p:txBody>
          <a:bodyPr wrap="square">
            <a:spAutoFit/>
          </a:bodyPr>
          <a:lstStyle/>
          <a:p>
            <a:pPr marL="457200" rtl="0">
              <a:spcBef>
                <a:spcPts val="1200"/>
              </a:spcBef>
              <a:spcAft>
                <a:spcPts val="1200"/>
              </a:spcAft>
              <a:buNone/>
            </a:pPr>
            <a:r>
              <a:rPr lang="en-US" sz="2000" b="0" i="0" u="none" strike="noStrike" dirty="0">
                <a:solidFill>
                  <a:srgbClr val="000000"/>
                </a:solidFill>
                <a:effectLst/>
                <a:latin typeface="Arial" panose="020B0604020202020204" pitchFamily="34" charset="0"/>
              </a:rPr>
              <a:t>How does this collection of Old Testament passages describe the condition of fallen human beings?</a:t>
            </a:r>
            <a:endParaRPr lang="en-US" sz="2000" dirty="0">
              <a:effectLst/>
            </a:endParaRPr>
          </a:p>
        </p:txBody>
      </p:sp>
      <p:sp>
        <p:nvSpPr>
          <p:cNvPr id="2" name="TextBox 1">
            <a:extLst>
              <a:ext uri="{FF2B5EF4-FFF2-40B4-BE49-F238E27FC236}">
                <a16:creationId xmlns:a16="http://schemas.microsoft.com/office/drawing/2014/main" id="{FAADFCC4-7BBE-30F1-ACCA-D2E160671654}"/>
              </a:ext>
            </a:extLst>
          </p:cNvPr>
          <p:cNvSpPr txBox="1"/>
          <p:nvPr/>
        </p:nvSpPr>
        <p:spPr>
          <a:xfrm>
            <a:off x="5290996" y="2518372"/>
            <a:ext cx="1828800" cy="1828800"/>
          </a:xfrm>
          <a:prstGeom prst="rect">
            <a:avLst/>
          </a:prstGeom>
          <a:noFill/>
        </p:spPr>
        <p:txBody>
          <a:bodyPr wrap="square" rtlCol="0">
            <a:spAutoFit/>
          </a:bodyPr>
          <a:lstStyle/>
          <a:p>
            <a:pPr algn="l"/>
            <a:endParaRPr lang="en-US"/>
          </a:p>
        </p:txBody>
      </p:sp>
      <p:pic>
        <p:nvPicPr>
          <p:cNvPr id="3" name="Picture 2">
            <a:extLst>
              <a:ext uri="{FF2B5EF4-FFF2-40B4-BE49-F238E27FC236}">
                <a16:creationId xmlns:a16="http://schemas.microsoft.com/office/drawing/2014/main" id="{C55BA773-140E-13BC-FEE7-500C9372C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996" y="2318141"/>
            <a:ext cx="6792581" cy="3668713"/>
          </a:xfrm>
          <a:prstGeom prst="rect">
            <a:avLst/>
          </a:prstGeom>
        </p:spPr>
      </p:pic>
    </p:spTree>
    <p:extLst>
      <p:ext uri="{BB962C8B-B14F-4D97-AF65-F5344CB8AC3E}">
        <p14:creationId xmlns:p14="http://schemas.microsoft.com/office/powerpoint/2010/main" val="3278770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E3A14E-114F-C399-898E-82AF3717C1D9}"/>
              </a:ext>
            </a:extLst>
          </p:cNvPr>
          <p:cNvPicPr>
            <a:picLocks noChangeAspect="1"/>
          </p:cNvPicPr>
          <p:nvPr/>
        </p:nvPicPr>
        <p:blipFill>
          <a:blip r:embed="rId2">
            <a:extLst>
              <a:ext uri="{28A0092B-C50C-407E-A947-70E740481C1C}">
                <a14:useLocalDpi xmlns:a14="http://schemas.microsoft.com/office/drawing/2010/main" val="0"/>
              </a:ext>
            </a:extLst>
          </a:blip>
          <a:srcRect t="482"/>
          <a:stretch>
            <a:fillRect/>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9AD180B-DC61-40C1-6448-22ABDCEB1851}"/>
              </a:ext>
            </a:extLst>
          </p:cNvPr>
          <p:cNvSpPr>
            <a:spLocks noGrp="1"/>
          </p:cNvSpPr>
          <p:nvPr>
            <p:ph idx="1"/>
          </p:nvPr>
        </p:nvSpPr>
        <p:spPr>
          <a:xfrm>
            <a:off x="5435449" y="3327737"/>
            <a:ext cx="6756551" cy="2659117"/>
          </a:xfrm>
        </p:spPr>
        <p:txBody>
          <a:bodyPr>
            <a:normAutofit/>
          </a:bodyPr>
          <a:lstStyle/>
          <a:p>
            <a:pPr marL="0" indent="0" rtl="0">
              <a:buNone/>
            </a:pPr>
            <a:endParaRPr lang="en-US" sz="2200" dirty="0">
              <a:effectLst/>
            </a:endParaRPr>
          </a:p>
          <a:p>
            <a:pPr marL="0" indent="0">
              <a:buNone/>
            </a:pPr>
            <a:endParaRPr lang="en-US" sz="3200" b="1" dirty="0"/>
          </a:p>
        </p:txBody>
      </p:sp>
      <p:sp>
        <p:nvSpPr>
          <p:cNvPr id="5" name="Title 4">
            <a:extLst>
              <a:ext uri="{FF2B5EF4-FFF2-40B4-BE49-F238E27FC236}">
                <a16:creationId xmlns:a16="http://schemas.microsoft.com/office/drawing/2014/main" id="{20FC719E-A8D3-DD44-ECC3-E72863098AB7}"/>
              </a:ext>
            </a:extLst>
          </p:cNvPr>
          <p:cNvSpPr>
            <a:spLocks noGrp="1"/>
          </p:cNvSpPr>
          <p:nvPr>
            <p:ph type="title"/>
          </p:nvPr>
        </p:nvSpPr>
        <p:spPr>
          <a:xfrm>
            <a:off x="5882660" y="278860"/>
            <a:ext cx="6521417" cy="506020"/>
          </a:xfrm>
        </p:spPr>
        <p:txBody>
          <a:bodyPr>
            <a:normAutofit/>
          </a:bodyPr>
          <a:lstStyle/>
          <a:p>
            <a:r>
              <a:rPr lang="en-US" sz="2400" dirty="0"/>
              <a:t>Total Depravity/Totally Incapable</a:t>
            </a:r>
          </a:p>
        </p:txBody>
      </p:sp>
      <p:sp>
        <p:nvSpPr>
          <p:cNvPr id="3" name="TextBox 2">
            <a:extLst>
              <a:ext uri="{FF2B5EF4-FFF2-40B4-BE49-F238E27FC236}">
                <a16:creationId xmlns:a16="http://schemas.microsoft.com/office/drawing/2014/main" id="{4758BBAE-793C-64C0-69D1-564D6DA8252A}"/>
              </a:ext>
            </a:extLst>
          </p:cNvPr>
          <p:cNvSpPr txBox="1"/>
          <p:nvPr/>
        </p:nvSpPr>
        <p:spPr>
          <a:xfrm>
            <a:off x="5882660" y="1129946"/>
            <a:ext cx="6028214" cy="2123658"/>
          </a:xfrm>
          <a:prstGeom prst="rect">
            <a:avLst/>
          </a:prstGeom>
          <a:noFill/>
        </p:spPr>
        <p:txBody>
          <a:bodyPr wrap="square">
            <a:spAutoFit/>
          </a:bodyPr>
          <a:lstStyle/>
          <a:p>
            <a:r>
              <a:rPr lang="en-US" sz="2200" b="0" i="0" u="none" strike="noStrike" dirty="0">
                <a:solidFill>
                  <a:srgbClr val="333333"/>
                </a:solidFill>
                <a:effectLst/>
                <a:latin typeface="Avenir LT W01_45 Book1475508"/>
              </a:rPr>
              <a:t>Man, by his fall into a state of sin, hath wholly lost all ability of will to any spiritual good accompanying salvation; so as, a natural man, being altogether averse from that good, and dead in sin, is not able, by his own strength, to convert himself, or to prepare himself thereunto. (WCF 9.3)</a:t>
            </a:r>
            <a:endParaRPr lang="en-US" sz="2200" dirty="0"/>
          </a:p>
        </p:txBody>
      </p:sp>
      <p:sp>
        <p:nvSpPr>
          <p:cNvPr id="9" name="TextBox 8">
            <a:extLst>
              <a:ext uri="{FF2B5EF4-FFF2-40B4-BE49-F238E27FC236}">
                <a16:creationId xmlns:a16="http://schemas.microsoft.com/office/drawing/2014/main" id="{200D7116-A892-E445-F82D-C0CFE2BD2FA5}"/>
              </a:ext>
            </a:extLst>
          </p:cNvPr>
          <p:cNvSpPr txBox="1"/>
          <p:nvPr/>
        </p:nvSpPr>
        <p:spPr>
          <a:xfrm>
            <a:off x="5794069" y="4047862"/>
            <a:ext cx="6205396" cy="2431435"/>
          </a:xfrm>
          <a:prstGeom prst="rect">
            <a:avLst/>
          </a:prstGeom>
          <a:noFill/>
        </p:spPr>
        <p:txBody>
          <a:bodyPr wrap="square">
            <a:spAutoFit/>
          </a:bodyPr>
          <a:lstStyle/>
          <a:p>
            <a:r>
              <a:rPr lang="en-US" sz="2200" b="0" i="1" u="none" strike="noStrike" dirty="0">
                <a:solidFill>
                  <a:srgbClr val="333333"/>
                </a:solidFill>
                <a:effectLst/>
                <a:latin typeface="Avenir LT W01_45 Book1475508"/>
              </a:rPr>
              <a:t>In the Reformed tradition, total depravity does not mean </a:t>
            </a:r>
            <a:r>
              <a:rPr lang="en-US" sz="2200" b="0" i="1" u="none" strike="noStrike" dirty="0">
                <a:solidFill>
                  <a:srgbClr val="333333"/>
                </a:solidFill>
                <a:effectLst/>
                <a:latin typeface="Avenir LT W01_45 Book O1475514"/>
              </a:rPr>
              <a:t>utter depravity</a:t>
            </a:r>
            <a:r>
              <a:rPr lang="en-US" sz="2200" b="0" i="1" u="none" strike="noStrike" dirty="0">
                <a:solidFill>
                  <a:srgbClr val="333333"/>
                </a:solidFill>
                <a:effectLst/>
                <a:latin typeface="Avenir LT W01_45 Book1475508"/>
              </a:rPr>
              <a:t>. . . . the idea of </a:t>
            </a:r>
            <a:r>
              <a:rPr lang="en-US" sz="2200" b="0" i="1" u="none" strike="noStrike" dirty="0">
                <a:solidFill>
                  <a:srgbClr val="333333"/>
                </a:solidFill>
                <a:effectLst/>
                <a:latin typeface="Avenir LT W01_45 Book O1475514"/>
              </a:rPr>
              <a:t>total</a:t>
            </a:r>
            <a:r>
              <a:rPr lang="en-US" sz="2200" b="0" i="1" u="none" strike="noStrike" dirty="0">
                <a:solidFill>
                  <a:srgbClr val="333333"/>
                </a:solidFill>
                <a:effectLst/>
                <a:latin typeface="Avenir LT W01_45 Book1475508"/>
              </a:rPr>
              <a:t> in total depravity doesn’t mean that all human beings are as wicked as they can possibly be. It means that the fall was so serious that it affects the whole person. </a:t>
            </a:r>
            <a:r>
              <a:rPr lang="en-US" sz="2200" b="0" i="0" u="none" strike="noStrike" dirty="0">
                <a:solidFill>
                  <a:srgbClr val="333333"/>
                </a:solidFill>
                <a:effectLst/>
                <a:latin typeface="Avenir LT W01_45 Book1475508"/>
              </a:rPr>
              <a:t>   </a:t>
            </a:r>
          </a:p>
          <a:p>
            <a:r>
              <a:rPr lang="en-US" sz="2200" b="0" i="0" u="none" strike="noStrike" dirty="0">
                <a:solidFill>
                  <a:srgbClr val="333333"/>
                </a:solidFill>
                <a:effectLst/>
                <a:latin typeface="Avenir LT W01_45 Book1475508"/>
              </a:rPr>
              <a:t>R.C. Sproul</a:t>
            </a:r>
          </a:p>
          <a:p>
            <a:endParaRPr lang="en-US" sz="2000" dirty="0">
              <a:solidFill>
                <a:srgbClr val="333333"/>
              </a:solidFill>
              <a:latin typeface="Avenir LT W01_45 Book1475508"/>
            </a:endParaRPr>
          </a:p>
        </p:txBody>
      </p:sp>
    </p:spTree>
    <p:extLst>
      <p:ext uri="{BB962C8B-B14F-4D97-AF65-F5344CB8AC3E}">
        <p14:creationId xmlns:p14="http://schemas.microsoft.com/office/powerpoint/2010/main" val="231631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E3A14E-114F-C399-898E-82AF3717C1D9}"/>
              </a:ext>
            </a:extLst>
          </p:cNvPr>
          <p:cNvPicPr>
            <a:picLocks noChangeAspect="1"/>
          </p:cNvPicPr>
          <p:nvPr/>
        </p:nvPicPr>
        <p:blipFill>
          <a:blip r:embed="rId2">
            <a:extLst>
              <a:ext uri="{28A0092B-C50C-407E-A947-70E740481C1C}">
                <a14:useLocalDpi xmlns:a14="http://schemas.microsoft.com/office/drawing/2010/main" val="0"/>
              </a:ext>
            </a:extLst>
          </a:blip>
          <a:srcRect t="482"/>
          <a:stretch>
            <a:fillRect/>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9AD180B-DC61-40C1-6448-22ABDCEB1851}"/>
              </a:ext>
            </a:extLst>
          </p:cNvPr>
          <p:cNvSpPr>
            <a:spLocks noGrp="1"/>
          </p:cNvSpPr>
          <p:nvPr>
            <p:ph idx="1"/>
          </p:nvPr>
        </p:nvSpPr>
        <p:spPr>
          <a:xfrm>
            <a:off x="5435449" y="1043679"/>
            <a:ext cx="6756551" cy="4943175"/>
          </a:xfrm>
        </p:spPr>
        <p:txBody>
          <a:bodyPr>
            <a:normAutofit/>
          </a:bodyPr>
          <a:lstStyle/>
          <a:p>
            <a:pPr marL="0" indent="0" rtl="0">
              <a:buNone/>
            </a:pPr>
            <a:endParaRPr lang="en-US" sz="2200" dirty="0">
              <a:effectLst/>
            </a:endParaRPr>
          </a:p>
          <a:p>
            <a:pPr marL="0" indent="0">
              <a:buNone/>
            </a:pPr>
            <a:endParaRPr lang="en-US" sz="3200" b="1" dirty="0"/>
          </a:p>
        </p:txBody>
      </p:sp>
      <p:sp>
        <p:nvSpPr>
          <p:cNvPr id="5" name="Title 4">
            <a:extLst>
              <a:ext uri="{FF2B5EF4-FFF2-40B4-BE49-F238E27FC236}">
                <a16:creationId xmlns:a16="http://schemas.microsoft.com/office/drawing/2014/main" id="{A9A027F5-C4D6-264B-702D-FB0ACD372136}"/>
              </a:ext>
            </a:extLst>
          </p:cNvPr>
          <p:cNvSpPr>
            <a:spLocks noGrp="1"/>
          </p:cNvSpPr>
          <p:nvPr>
            <p:ph type="title"/>
          </p:nvPr>
        </p:nvSpPr>
        <p:spPr>
          <a:xfrm>
            <a:off x="5794900" y="365125"/>
            <a:ext cx="5151179" cy="333489"/>
          </a:xfrm>
        </p:spPr>
        <p:txBody>
          <a:bodyPr>
            <a:noAutofit/>
          </a:bodyPr>
          <a:lstStyle/>
          <a:p>
            <a:r>
              <a:rPr lang="en-US" sz="2400" dirty="0"/>
              <a:t>Romans 3:19-20</a:t>
            </a:r>
          </a:p>
        </p:txBody>
      </p:sp>
      <p:sp>
        <p:nvSpPr>
          <p:cNvPr id="7" name="TextBox 6">
            <a:extLst>
              <a:ext uri="{FF2B5EF4-FFF2-40B4-BE49-F238E27FC236}">
                <a16:creationId xmlns:a16="http://schemas.microsoft.com/office/drawing/2014/main" id="{32503D61-E282-90CC-715C-83AA7EA30B69}"/>
              </a:ext>
            </a:extLst>
          </p:cNvPr>
          <p:cNvSpPr txBox="1"/>
          <p:nvPr/>
        </p:nvSpPr>
        <p:spPr>
          <a:xfrm>
            <a:off x="5665344" y="1674674"/>
            <a:ext cx="6097232" cy="3046988"/>
          </a:xfrm>
          <a:prstGeom prst="rect">
            <a:avLst/>
          </a:prstGeom>
          <a:noFill/>
        </p:spPr>
        <p:txBody>
          <a:bodyPr wrap="square">
            <a:spAutoFit/>
          </a:bodyPr>
          <a:lstStyle/>
          <a:p>
            <a:pPr rtl="0">
              <a:spcAft>
                <a:spcPts val="1200"/>
              </a:spcAft>
              <a:buNone/>
            </a:pPr>
            <a:r>
              <a:rPr lang="en-US" sz="1800" b="0" i="0" u="none" strike="noStrike" dirty="0">
                <a:solidFill>
                  <a:srgbClr val="000000"/>
                </a:solidFill>
                <a:effectLst/>
                <a:latin typeface="Arial" panose="020B0604020202020204" pitchFamily="34" charset="0"/>
              </a:rPr>
              <a:t>Now we know that whatever the law says, it says to those who are under the law, </a:t>
            </a:r>
            <a:r>
              <a:rPr lang="en-US" sz="1800" b="1" i="0" u="none" strike="noStrike" dirty="0">
                <a:solidFill>
                  <a:srgbClr val="000000"/>
                </a:solidFill>
                <a:effectLst/>
                <a:latin typeface="Arial" panose="020B0604020202020204" pitchFamily="34" charset="0"/>
              </a:rPr>
              <a:t>so that every mouth may be silenced and the whole world held accountable to God.</a:t>
            </a:r>
            <a:r>
              <a:rPr lang="en-US" sz="1800" b="0" i="0" u="none" strike="noStrike" dirty="0">
                <a:solidFill>
                  <a:srgbClr val="000000"/>
                </a:solidFill>
                <a:effectLst/>
                <a:latin typeface="Arial" panose="020B0604020202020204" pitchFamily="34" charset="0"/>
              </a:rPr>
              <a:t> </a:t>
            </a:r>
          </a:p>
          <a:p>
            <a:pPr rtl="0">
              <a:spcAft>
                <a:spcPts val="1200"/>
              </a:spcAft>
              <a:buNone/>
            </a:pPr>
            <a:r>
              <a:rPr lang="en-US" sz="1800" b="0" i="0" u="none" strike="noStrike" dirty="0">
                <a:solidFill>
                  <a:srgbClr val="000000"/>
                </a:solidFill>
                <a:effectLst/>
                <a:latin typeface="Arial" panose="020B0604020202020204" pitchFamily="34" charset="0"/>
              </a:rPr>
              <a:t>Therefore no one will be </a:t>
            </a:r>
            <a:r>
              <a:rPr lang="en-US" sz="1800" b="1" i="0" u="sng" strike="noStrike" dirty="0">
                <a:solidFill>
                  <a:srgbClr val="000000"/>
                </a:solidFill>
                <a:effectLst/>
                <a:latin typeface="Arial" panose="020B0604020202020204" pitchFamily="34" charset="0"/>
              </a:rPr>
              <a:t>declared righteous</a:t>
            </a:r>
            <a:r>
              <a:rPr lang="en-US" sz="1800" b="0" i="0" u="none" strike="noStrike" dirty="0">
                <a:solidFill>
                  <a:srgbClr val="000000"/>
                </a:solidFill>
                <a:effectLst/>
                <a:latin typeface="Arial" panose="020B0604020202020204" pitchFamily="34" charset="0"/>
              </a:rPr>
              <a:t> in God’s sight by the works of the law; rather, through the law we become conscious of our sin.</a:t>
            </a:r>
          </a:p>
          <a:p>
            <a:pPr rtl="0">
              <a:spcAft>
                <a:spcPts val="1200"/>
              </a:spcAft>
              <a:buNone/>
            </a:pPr>
            <a:endParaRPr lang="en-US" dirty="0">
              <a:solidFill>
                <a:srgbClr val="000000"/>
              </a:solidFill>
              <a:latin typeface="Arial" panose="020B0604020202020204" pitchFamily="34" charset="0"/>
            </a:endParaRPr>
          </a:p>
          <a:p>
            <a:pPr rtl="0">
              <a:spcAft>
                <a:spcPts val="1200"/>
              </a:spcAft>
              <a:buNone/>
            </a:pPr>
            <a:endParaRPr lang="en-US" dirty="0">
              <a:effectLst/>
            </a:endParaRPr>
          </a:p>
        </p:txBody>
      </p:sp>
    </p:spTree>
    <p:extLst>
      <p:ext uri="{BB962C8B-B14F-4D97-AF65-F5344CB8AC3E}">
        <p14:creationId xmlns:p14="http://schemas.microsoft.com/office/powerpoint/2010/main" val="18631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E3A14E-114F-C399-898E-82AF3717C1D9}"/>
              </a:ext>
            </a:extLst>
          </p:cNvPr>
          <p:cNvPicPr>
            <a:picLocks noChangeAspect="1"/>
          </p:cNvPicPr>
          <p:nvPr/>
        </p:nvPicPr>
        <p:blipFill>
          <a:blip r:embed="rId2">
            <a:extLst>
              <a:ext uri="{28A0092B-C50C-407E-A947-70E740481C1C}">
                <a14:useLocalDpi xmlns:a14="http://schemas.microsoft.com/office/drawing/2010/main" val="0"/>
              </a:ext>
            </a:extLst>
          </a:blip>
          <a:srcRect t="482"/>
          <a:stretch>
            <a:fillRect/>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9AD180B-DC61-40C1-6448-22ABDCEB1851}"/>
              </a:ext>
            </a:extLst>
          </p:cNvPr>
          <p:cNvSpPr>
            <a:spLocks noGrp="1"/>
          </p:cNvSpPr>
          <p:nvPr>
            <p:ph idx="1"/>
          </p:nvPr>
        </p:nvSpPr>
        <p:spPr>
          <a:xfrm>
            <a:off x="5435449" y="1043679"/>
            <a:ext cx="6756551" cy="4943175"/>
          </a:xfrm>
        </p:spPr>
        <p:txBody>
          <a:bodyPr>
            <a:normAutofit/>
          </a:bodyPr>
          <a:lstStyle/>
          <a:p>
            <a:pPr marL="0" indent="0" rtl="0">
              <a:buNone/>
            </a:pPr>
            <a:endParaRPr lang="en-US" sz="2200" dirty="0">
              <a:effectLst/>
            </a:endParaRPr>
          </a:p>
          <a:p>
            <a:pPr marL="0" indent="0">
              <a:buNone/>
            </a:pPr>
            <a:endParaRPr lang="en-US" sz="3200" b="1" dirty="0"/>
          </a:p>
        </p:txBody>
      </p:sp>
      <p:sp>
        <p:nvSpPr>
          <p:cNvPr id="5" name="Title 4">
            <a:extLst>
              <a:ext uri="{FF2B5EF4-FFF2-40B4-BE49-F238E27FC236}">
                <a16:creationId xmlns:a16="http://schemas.microsoft.com/office/drawing/2014/main" id="{C0924277-B92B-A471-E72D-24824F308D85}"/>
              </a:ext>
            </a:extLst>
          </p:cNvPr>
          <p:cNvSpPr>
            <a:spLocks noGrp="1"/>
          </p:cNvSpPr>
          <p:nvPr>
            <p:ph type="title"/>
          </p:nvPr>
        </p:nvSpPr>
        <p:spPr>
          <a:xfrm>
            <a:off x="5645842" y="1395744"/>
            <a:ext cx="6608157" cy="2602870"/>
          </a:xfrm>
        </p:spPr>
        <p:txBody>
          <a:bodyPr anchor="t">
            <a:normAutofit fontScale="90000"/>
          </a:bodyPr>
          <a:lstStyle/>
          <a:p>
            <a:r>
              <a:rPr lang="en-US" sz="2700" b="1" dirty="0"/>
              <a:t>An EMPHATIC diatribe proving the  sinfulness of humanity and our just condemnation to experience the wrath of God.</a:t>
            </a:r>
            <a:br>
              <a:rPr lang="en-US" sz="2700" b="1" dirty="0"/>
            </a:br>
            <a:br>
              <a:rPr lang="en-US" sz="3200" b="1" dirty="0"/>
            </a:br>
            <a:br>
              <a:rPr lang="en-US" sz="3200" b="1" dirty="0"/>
            </a:br>
            <a:br>
              <a:rPr lang="en-US" sz="3200" b="1" dirty="0"/>
            </a:br>
            <a:endParaRPr lang="en-US" sz="3200" b="1" dirty="0"/>
          </a:p>
        </p:txBody>
      </p:sp>
      <p:sp>
        <p:nvSpPr>
          <p:cNvPr id="6" name="TextBox 5">
            <a:extLst>
              <a:ext uri="{FF2B5EF4-FFF2-40B4-BE49-F238E27FC236}">
                <a16:creationId xmlns:a16="http://schemas.microsoft.com/office/drawing/2014/main" id="{6B97C67B-4D70-42E7-41FB-AF2E0239C5D5}"/>
              </a:ext>
            </a:extLst>
          </p:cNvPr>
          <p:cNvSpPr txBox="1"/>
          <p:nvPr/>
        </p:nvSpPr>
        <p:spPr>
          <a:xfrm>
            <a:off x="5645842" y="320425"/>
            <a:ext cx="3831628" cy="461665"/>
          </a:xfrm>
          <a:prstGeom prst="rect">
            <a:avLst/>
          </a:prstGeom>
          <a:noFill/>
        </p:spPr>
        <p:txBody>
          <a:bodyPr wrap="square" rtlCol="0">
            <a:spAutoFit/>
          </a:bodyPr>
          <a:lstStyle/>
          <a:p>
            <a:pPr algn="l"/>
            <a:r>
              <a:rPr lang="en-US" sz="2400" b="1" dirty="0"/>
              <a:t>Romans 1:18-3:20</a:t>
            </a:r>
          </a:p>
        </p:txBody>
      </p:sp>
      <p:sp>
        <p:nvSpPr>
          <p:cNvPr id="2" name="TextBox 1">
            <a:extLst>
              <a:ext uri="{FF2B5EF4-FFF2-40B4-BE49-F238E27FC236}">
                <a16:creationId xmlns:a16="http://schemas.microsoft.com/office/drawing/2014/main" id="{BFB96EAA-3E17-B55D-85AF-89677E1EB1B1}"/>
              </a:ext>
            </a:extLst>
          </p:cNvPr>
          <p:cNvSpPr txBox="1"/>
          <p:nvPr/>
        </p:nvSpPr>
        <p:spPr>
          <a:xfrm>
            <a:off x="5645842" y="4078334"/>
            <a:ext cx="5390836" cy="461665"/>
          </a:xfrm>
          <a:prstGeom prst="rect">
            <a:avLst/>
          </a:prstGeom>
          <a:noFill/>
        </p:spPr>
        <p:txBody>
          <a:bodyPr wrap="square" rtlCol="0">
            <a:spAutoFit/>
          </a:bodyPr>
          <a:lstStyle/>
          <a:p>
            <a:pPr algn="l"/>
            <a:r>
              <a:rPr lang="en-US" sz="2400" b="1" dirty="0"/>
              <a:t>This is BAD NEWS indeed!</a:t>
            </a:r>
            <a:endParaRPr lang="en-US" sz="2400" dirty="0"/>
          </a:p>
        </p:txBody>
      </p:sp>
    </p:spTree>
    <p:extLst>
      <p:ext uri="{BB962C8B-B14F-4D97-AF65-F5344CB8AC3E}">
        <p14:creationId xmlns:p14="http://schemas.microsoft.com/office/powerpoint/2010/main" val="27351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E3A14E-114F-C399-898E-82AF3717C1D9}"/>
              </a:ext>
            </a:extLst>
          </p:cNvPr>
          <p:cNvPicPr>
            <a:picLocks noChangeAspect="1"/>
          </p:cNvPicPr>
          <p:nvPr/>
        </p:nvPicPr>
        <p:blipFill>
          <a:blip r:embed="rId2">
            <a:extLst>
              <a:ext uri="{28A0092B-C50C-407E-A947-70E740481C1C}">
                <a14:useLocalDpi xmlns:a14="http://schemas.microsoft.com/office/drawing/2010/main" val="0"/>
              </a:ext>
            </a:extLst>
          </a:blip>
          <a:srcRect t="482"/>
          <a:stretch>
            <a:fillRect/>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9AD180B-DC61-40C1-6448-22ABDCEB1851}"/>
              </a:ext>
            </a:extLst>
          </p:cNvPr>
          <p:cNvSpPr>
            <a:spLocks noGrp="1"/>
          </p:cNvSpPr>
          <p:nvPr>
            <p:ph idx="1"/>
          </p:nvPr>
        </p:nvSpPr>
        <p:spPr>
          <a:xfrm>
            <a:off x="5435449" y="1043679"/>
            <a:ext cx="6756551" cy="4943175"/>
          </a:xfrm>
        </p:spPr>
        <p:txBody>
          <a:bodyPr>
            <a:normAutofit/>
          </a:bodyPr>
          <a:lstStyle/>
          <a:p>
            <a:pPr marL="0" indent="0" rtl="0">
              <a:buNone/>
            </a:pPr>
            <a:endParaRPr lang="en-US" sz="2200" dirty="0">
              <a:effectLst/>
            </a:endParaRPr>
          </a:p>
          <a:p>
            <a:pPr marL="0" indent="0">
              <a:buNone/>
            </a:pPr>
            <a:endParaRPr lang="en-US" sz="3200" b="1" dirty="0"/>
          </a:p>
        </p:txBody>
      </p:sp>
      <p:sp>
        <p:nvSpPr>
          <p:cNvPr id="5" name="Title 4">
            <a:extLst>
              <a:ext uri="{FF2B5EF4-FFF2-40B4-BE49-F238E27FC236}">
                <a16:creationId xmlns:a16="http://schemas.microsoft.com/office/drawing/2014/main" id="{C0924277-B92B-A471-E72D-24824F308D85}"/>
              </a:ext>
            </a:extLst>
          </p:cNvPr>
          <p:cNvSpPr>
            <a:spLocks noGrp="1"/>
          </p:cNvSpPr>
          <p:nvPr>
            <p:ph type="title"/>
          </p:nvPr>
        </p:nvSpPr>
        <p:spPr>
          <a:xfrm>
            <a:off x="5645842" y="1395744"/>
            <a:ext cx="6608157" cy="2602870"/>
          </a:xfrm>
        </p:spPr>
        <p:txBody>
          <a:bodyPr anchor="t">
            <a:normAutofit/>
          </a:bodyPr>
          <a:lstStyle/>
          <a:p>
            <a:r>
              <a:rPr lang="en-US" sz="3200" b="1" dirty="0"/>
              <a:t>-an attribute</a:t>
            </a:r>
            <a:br>
              <a:rPr lang="en-US" sz="3200" b="1" dirty="0"/>
            </a:br>
            <a:r>
              <a:rPr lang="en-US" sz="3200" b="1" dirty="0"/>
              <a:t>-and an activity</a:t>
            </a:r>
            <a:br>
              <a:rPr lang="en-US" sz="3200" b="1" dirty="0"/>
            </a:br>
            <a:r>
              <a:rPr lang="en-US" sz="3200" b="1" dirty="0"/>
              <a:t>-and an </a:t>
            </a:r>
            <a:r>
              <a:rPr lang="en-US" sz="3200" b="1"/>
              <a:t>acheivement</a:t>
            </a:r>
            <a:br>
              <a:rPr lang="en-US" sz="3200" b="1" dirty="0"/>
            </a:br>
            <a:endParaRPr lang="en-US" sz="3200" b="1" dirty="0"/>
          </a:p>
        </p:txBody>
      </p:sp>
      <p:sp>
        <p:nvSpPr>
          <p:cNvPr id="6" name="TextBox 5">
            <a:extLst>
              <a:ext uri="{FF2B5EF4-FFF2-40B4-BE49-F238E27FC236}">
                <a16:creationId xmlns:a16="http://schemas.microsoft.com/office/drawing/2014/main" id="{6B97C67B-4D70-42E7-41FB-AF2E0239C5D5}"/>
              </a:ext>
            </a:extLst>
          </p:cNvPr>
          <p:cNvSpPr txBox="1"/>
          <p:nvPr/>
        </p:nvSpPr>
        <p:spPr>
          <a:xfrm>
            <a:off x="5645842" y="320425"/>
            <a:ext cx="3831628" cy="461665"/>
          </a:xfrm>
          <a:prstGeom prst="rect">
            <a:avLst/>
          </a:prstGeom>
          <a:noFill/>
        </p:spPr>
        <p:txBody>
          <a:bodyPr wrap="square" rtlCol="0">
            <a:spAutoFit/>
          </a:bodyPr>
          <a:lstStyle/>
          <a:p>
            <a:pPr algn="l"/>
            <a:r>
              <a:rPr lang="en-US" sz="2400" b="1" dirty="0"/>
              <a:t>Righteousness of God  </a:t>
            </a:r>
          </a:p>
        </p:txBody>
      </p:sp>
      <p:sp>
        <p:nvSpPr>
          <p:cNvPr id="2" name="TextBox 1">
            <a:extLst>
              <a:ext uri="{FF2B5EF4-FFF2-40B4-BE49-F238E27FC236}">
                <a16:creationId xmlns:a16="http://schemas.microsoft.com/office/drawing/2014/main" id="{BFB96EAA-3E17-B55D-85AF-89677E1EB1B1}"/>
              </a:ext>
            </a:extLst>
          </p:cNvPr>
          <p:cNvSpPr txBox="1"/>
          <p:nvPr/>
        </p:nvSpPr>
        <p:spPr>
          <a:xfrm>
            <a:off x="5645842" y="4078334"/>
            <a:ext cx="5390836" cy="830997"/>
          </a:xfrm>
          <a:prstGeom prst="rect">
            <a:avLst/>
          </a:prstGeom>
          <a:noFill/>
        </p:spPr>
        <p:txBody>
          <a:bodyPr wrap="square" rtlCol="0">
            <a:spAutoFit/>
          </a:bodyPr>
          <a:lstStyle/>
          <a:p>
            <a:pPr algn="l"/>
            <a:r>
              <a:rPr lang="en-US" sz="2400" b="1" dirty="0"/>
              <a:t>How can a righteous God righteously save unrighteous people?</a:t>
            </a:r>
            <a:endParaRPr lang="en-US" sz="2400" dirty="0"/>
          </a:p>
        </p:txBody>
      </p:sp>
    </p:spTree>
    <p:extLst>
      <p:ext uri="{BB962C8B-B14F-4D97-AF65-F5344CB8AC3E}">
        <p14:creationId xmlns:p14="http://schemas.microsoft.com/office/powerpoint/2010/main" val="121895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E3A14E-114F-C399-898E-82AF3717C1D9}"/>
              </a:ext>
            </a:extLst>
          </p:cNvPr>
          <p:cNvPicPr>
            <a:picLocks noChangeAspect="1"/>
          </p:cNvPicPr>
          <p:nvPr/>
        </p:nvPicPr>
        <p:blipFill>
          <a:blip r:embed="rId2">
            <a:extLst>
              <a:ext uri="{28A0092B-C50C-407E-A947-70E740481C1C}">
                <a14:useLocalDpi xmlns:a14="http://schemas.microsoft.com/office/drawing/2010/main" val="0"/>
              </a:ext>
            </a:extLst>
          </a:blip>
          <a:srcRect t="482"/>
          <a:stretch>
            <a:fillRect/>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9AD180B-DC61-40C1-6448-22ABDCEB1851}"/>
              </a:ext>
            </a:extLst>
          </p:cNvPr>
          <p:cNvSpPr>
            <a:spLocks noGrp="1"/>
          </p:cNvSpPr>
          <p:nvPr>
            <p:ph idx="1"/>
          </p:nvPr>
        </p:nvSpPr>
        <p:spPr>
          <a:xfrm>
            <a:off x="5435449" y="1043679"/>
            <a:ext cx="6756551" cy="4943175"/>
          </a:xfrm>
        </p:spPr>
        <p:txBody>
          <a:bodyPr>
            <a:normAutofit/>
          </a:bodyPr>
          <a:lstStyle/>
          <a:p>
            <a:pPr marL="0" indent="0" rtl="0">
              <a:buNone/>
            </a:pPr>
            <a:endParaRPr lang="en-US" sz="2200" dirty="0">
              <a:effectLst/>
            </a:endParaRPr>
          </a:p>
          <a:p>
            <a:pPr marL="0" indent="0">
              <a:buNone/>
            </a:pPr>
            <a:endParaRPr lang="en-US" sz="3200" b="1" dirty="0"/>
          </a:p>
        </p:txBody>
      </p:sp>
      <p:sp>
        <p:nvSpPr>
          <p:cNvPr id="5" name="Title 4">
            <a:extLst>
              <a:ext uri="{FF2B5EF4-FFF2-40B4-BE49-F238E27FC236}">
                <a16:creationId xmlns:a16="http://schemas.microsoft.com/office/drawing/2014/main" id="{C0924277-B92B-A471-E72D-24824F308D85}"/>
              </a:ext>
            </a:extLst>
          </p:cNvPr>
          <p:cNvSpPr>
            <a:spLocks noGrp="1"/>
          </p:cNvSpPr>
          <p:nvPr>
            <p:ph type="title"/>
          </p:nvPr>
        </p:nvSpPr>
        <p:spPr>
          <a:xfrm>
            <a:off x="5645842" y="2816634"/>
            <a:ext cx="6608157" cy="3797425"/>
          </a:xfrm>
        </p:spPr>
        <p:txBody>
          <a:bodyPr anchor="t">
            <a:normAutofit/>
          </a:bodyPr>
          <a:lstStyle/>
          <a:p>
            <a:r>
              <a:rPr lang="en-US" sz="3200" b="1" dirty="0"/>
              <a:t>BUT…</a:t>
            </a:r>
          </a:p>
        </p:txBody>
      </p:sp>
      <p:sp>
        <p:nvSpPr>
          <p:cNvPr id="6" name="TextBox 5">
            <a:extLst>
              <a:ext uri="{FF2B5EF4-FFF2-40B4-BE49-F238E27FC236}">
                <a16:creationId xmlns:a16="http://schemas.microsoft.com/office/drawing/2014/main" id="{6B97C67B-4D70-42E7-41FB-AF2E0239C5D5}"/>
              </a:ext>
            </a:extLst>
          </p:cNvPr>
          <p:cNvSpPr txBox="1"/>
          <p:nvPr/>
        </p:nvSpPr>
        <p:spPr>
          <a:xfrm>
            <a:off x="5645842" y="320425"/>
            <a:ext cx="3831628" cy="523220"/>
          </a:xfrm>
          <a:prstGeom prst="rect">
            <a:avLst/>
          </a:prstGeom>
          <a:noFill/>
        </p:spPr>
        <p:txBody>
          <a:bodyPr wrap="square" rtlCol="0">
            <a:spAutoFit/>
          </a:bodyPr>
          <a:lstStyle/>
          <a:p>
            <a:pPr algn="l"/>
            <a:r>
              <a:rPr lang="en-US" sz="2800" b="1" dirty="0"/>
              <a:t>Romans 3:21</a:t>
            </a:r>
          </a:p>
        </p:txBody>
      </p:sp>
    </p:spTree>
    <p:extLst>
      <p:ext uri="{BB962C8B-B14F-4D97-AF65-F5344CB8AC3E}">
        <p14:creationId xmlns:p14="http://schemas.microsoft.com/office/powerpoint/2010/main" val="332619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1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0B907-2F09-6A27-38E3-AC48EDE6312A}"/>
              </a:ext>
            </a:extLst>
          </p:cNvPr>
          <p:cNvSpPr txBox="1"/>
          <p:nvPr/>
        </p:nvSpPr>
        <p:spPr>
          <a:xfrm>
            <a:off x="6362573" y="2549808"/>
            <a:ext cx="5482377" cy="461665"/>
          </a:xfrm>
          <a:prstGeom prst="rect">
            <a:avLst/>
          </a:prstGeom>
          <a:noFill/>
        </p:spPr>
        <p:txBody>
          <a:bodyPr wrap="square" rtlCol="0">
            <a:spAutoFit/>
          </a:bodyPr>
          <a:lstStyle/>
          <a:p>
            <a:pPr algn="l"/>
            <a:r>
              <a:rPr lang="en-US" sz="2400" dirty="0">
                <a:solidFill>
                  <a:schemeClr val="bg1"/>
                </a:solidFill>
              </a:rPr>
              <a:t>What do you notice about this painting?</a:t>
            </a:r>
          </a:p>
        </p:txBody>
      </p:sp>
      <p:pic>
        <p:nvPicPr>
          <p:cNvPr id="6" name="Content Placeholder 3">
            <a:extLst>
              <a:ext uri="{FF2B5EF4-FFF2-40B4-BE49-F238E27FC236}">
                <a16:creationId xmlns:a16="http://schemas.microsoft.com/office/drawing/2014/main" id="{9CED38E1-8253-FD24-8777-E94E203186A6}"/>
              </a:ext>
            </a:extLst>
          </p:cNvPr>
          <p:cNvPicPr>
            <a:picLocks noChangeAspect="1"/>
          </p:cNvPicPr>
          <p:nvPr/>
        </p:nvPicPr>
        <p:blipFill>
          <a:blip r:embed="rId2">
            <a:extLst>
              <a:ext uri="{28A0092B-C50C-407E-A947-70E740481C1C}">
                <a14:useLocalDpi xmlns:a14="http://schemas.microsoft.com/office/drawing/2010/main" val="0"/>
              </a:ext>
            </a:extLst>
          </a:blip>
          <a:srcRect t="482"/>
          <a:stretch>
            <a:fillRect/>
          </a:stretch>
        </p:blipFill>
        <p:spPr>
          <a:xfrm>
            <a:off x="980785" y="10"/>
            <a:ext cx="5151179" cy="6857990"/>
          </a:xfrm>
          <a:prstGeom prst="rect">
            <a:avLst/>
          </a:prstGeom>
        </p:spPr>
      </p:pic>
    </p:spTree>
    <p:extLst>
      <p:ext uri="{BB962C8B-B14F-4D97-AF65-F5344CB8AC3E}">
        <p14:creationId xmlns:p14="http://schemas.microsoft.com/office/powerpoint/2010/main" val="66331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10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E3A14E-114F-C399-898E-82AF3717C1D9}"/>
              </a:ext>
            </a:extLst>
          </p:cNvPr>
          <p:cNvPicPr>
            <a:picLocks noChangeAspect="1"/>
          </p:cNvPicPr>
          <p:nvPr/>
        </p:nvPicPr>
        <p:blipFill>
          <a:blip r:embed="rId2">
            <a:extLst>
              <a:ext uri="{28A0092B-C50C-407E-A947-70E740481C1C}">
                <a14:useLocalDpi xmlns:a14="http://schemas.microsoft.com/office/drawing/2010/main" val="0"/>
              </a:ext>
            </a:extLst>
          </a:blip>
          <a:srcRect t="482"/>
          <a:stretch>
            <a:fillRect/>
          </a:stretch>
        </p:blipFill>
        <p:spPr>
          <a:xfrm>
            <a:off x="1081004" y="0"/>
            <a:ext cx="5151179" cy="6857990"/>
          </a:xfrm>
          <a:prstGeom prst="rect">
            <a:avLst/>
          </a:prstGeom>
        </p:spPr>
      </p:pic>
      <p:sp>
        <p:nvSpPr>
          <p:cNvPr id="3" name="Title 1">
            <a:extLst>
              <a:ext uri="{FF2B5EF4-FFF2-40B4-BE49-F238E27FC236}">
                <a16:creationId xmlns:a16="http://schemas.microsoft.com/office/drawing/2014/main" id="{D4818D76-6727-A55E-0F22-E907A67F4908}"/>
              </a:ext>
            </a:extLst>
          </p:cNvPr>
          <p:cNvSpPr txBox="1">
            <a:spLocks/>
          </p:cNvSpPr>
          <p:nvPr/>
        </p:nvSpPr>
        <p:spPr>
          <a:xfrm>
            <a:off x="6974063" y="1760396"/>
            <a:ext cx="4782867" cy="304297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cap="all" dirty="0">
                <a:solidFill>
                  <a:schemeClr val="bg1"/>
                </a:solidFill>
                <a:latin typeface="PolySansMedian"/>
              </a:rPr>
              <a:t>FALLEN EXCLAMATION MARK OR QUESTION MARK OR ABSTRACTLY VICE versa </a:t>
            </a:r>
            <a:r>
              <a:rPr lang="en-US" sz="2400" cap="all" dirty="0">
                <a:solidFill>
                  <a:schemeClr val="bg1"/>
                </a:solidFill>
                <a:latin typeface="PolySansNeutral"/>
              </a:rPr>
              <a:t>(2019)</a:t>
            </a:r>
            <a:r>
              <a:rPr lang="en-US" sz="2400" dirty="0">
                <a:solidFill>
                  <a:schemeClr val="bg1"/>
                </a:solidFill>
                <a:latin typeface="PolySansNeutral"/>
              </a:rPr>
              <a:t> </a:t>
            </a:r>
          </a:p>
          <a:p>
            <a:endParaRPr lang="en-US" sz="2400" dirty="0">
              <a:solidFill>
                <a:schemeClr val="bg1"/>
              </a:solidFill>
              <a:latin typeface="PolySansNeutral"/>
            </a:endParaRPr>
          </a:p>
          <a:p>
            <a:endParaRPr lang="en-US" sz="2400" dirty="0">
              <a:solidFill>
                <a:schemeClr val="bg1"/>
              </a:solidFill>
              <a:latin typeface="PolySansNeutral"/>
            </a:endParaRPr>
          </a:p>
          <a:p>
            <a:endParaRPr lang="en-US" sz="2400" dirty="0">
              <a:solidFill>
                <a:schemeClr val="bg1"/>
              </a:solidFill>
              <a:latin typeface="PolySansNeutral"/>
            </a:endParaRPr>
          </a:p>
          <a:p>
            <a:br>
              <a:rPr lang="en-US" sz="2400" dirty="0">
                <a:solidFill>
                  <a:schemeClr val="bg1"/>
                </a:solidFill>
                <a:latin typeface="PolySansNeutral"/>
              </a:rPr>
            </a:br>
            <a:r>
              <a:rPr lang="en-US" sz="2400" dirty="0">
                <a:solidFill>
                  <a:schemeClr val="bg1"/>
                </a:solidFill>
                <a:latin typeface="PolySansMedian"/>
                <a:hlinkClick r:id="rId3">
                  <a:extLst>
                    <a:ext uri="{A12FA001-AC4F-418D-AE19-62706E023703}">
                      <ahyp:hlinkClr xmlns:ahyp="http://schemas.microsoft.com/office/drawing/2018/hyperlinkcolor" val="tx"/>
                    </a:ext>
                  </a:extLst>
                </a:hlinkClick>
              </a:rPr>
              <a:t>Dmitri </a:t>
            </a:r>
            <a:r>
              <a:rPr lang="en-US" sz="2400" dirty="0" err="1">
                <a:solidFill>
                  <a:schemeClr val="bg1"/>
                </a:solidFill>
                <a:latin typeface="PolySansMedian"/>
                <a:hlinkClick r:id="rId3">
                  <a:extLst>
                    <a:ext uri="{A12FA001-AC4F-418D-AE19-62706E023703}">
                      <ahyp:hlinkClr xmlns:ahyp="http://schemas.microsoft.com/office/drawing/2018/hyperlinkcolor" val="tx"/>
                    </a:ext>
                  </a:extLst>
                </a:hlinkClick>
              </a:rPr>
              <a:t>Matkovsky</a:t>
            </a:r>
            <a:br>
              <a:rPr lang="en-US" sz="2400" dirty="0">
                <a:solidFill>
                  <a:schemeClr val="bg1"/>
                </a:solidFill>
                <a:latin typeface="PolySansNeutral"/>
              </a:rPr>
            </a:br>
            <a:endParaRPr lang="en-US" sz="2400" dirty="0">
              <a:solidFill>
                <a:schemeClr val="bg1"/>
              </a:solidFill>
            </a:endParaRPr>
          </a:p>
        </p:txBody>
      </p:sp>
    </p:spTree>
    <p:extLst>
      <p:ext uri="{BB962C8B-B14F-4D97-AF65-F5344CB8AC3E}">
        <p14:creationId xmlns:p14="http://schemas.microsoft.com/office/powerpoint/2010/main" val="98238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E3A14E-114F-C399-898E-82AF3717C1D9}"/>
              </a:ext>
            </a:extLst>
          </p:cNvPr>
          <p:cNvPicPr>
            <a:picLocks noChangeAspect="1"/>
          </p:cNvPicPr>
          <p:nvPr/>
        </p:nvPicPr>
        <p:blipFill>
          <a:blip r:embed="rId2">
            <a:extLst>
              <a:ext uri="{28A0092B-C50C-407E-A947-70E740481C1C}">
                <a14:useLocalDpi xmlns:a14="http://schemas.microsoft.com/office/drawing/2010/main" val="0"/>
              </a:ext>
            </a:extLst>
          </a:blip>
          <a:srcRect t="482"/>
          <a:stretch>
            <a:fillRect/>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AEB9A1F-A7F9-5C1F-5B20-58AA5E0ADCB7}"/>
              </a:ext>
            </a:extLst>
          </p:cNvPr>
          <p:cNvSpPr>
            <a:spLocks noGrp="1"/>
          </p:cNvSpPr>
          <p:nvPr>
            <p:ph idx="1"/>
          </p:nvPr>
        </p:nvSpPr>
        <p:spPr>
          <a:xfrm>
            <a:off x="5520098" y="1018517"/>
            <a:ext cx="5833701" cy="5158446"/>
          </a:xfrm>
        </p:spPr>
        <p:txBody>
          <a:bodyPr/>
          <a:lstStyle/>
          <a:p>
            <a:pPr marL="0" indent="0">
              <a:buNone/>
            </a:pPr>
            <a:endParaRPr lang="en-US" dirty="0"/>
          </a:p>
          <a:p>
            <a:pPr marL="0" indent="0">
              <a:buNone/>
            </a:pPr>
            <a:r>
              <a:rPr lang="en-US" dirty="0"/>
              <a:t>Question Marks – 3:1-8:</a:t>
            </a:r>
          </a:p>
          <a:p>
            <a:pPr marL="0" indent="0">
              <a:buNone/>
            </a:pPr>
            <a:r>
              <a:rPr lang="en-US" dirty="0">
                <a:solidFill>
                  <a:srgbClr val="000000"/>
                </a:solidFill>
                <a:latin typeface="Arial" panose="020B0604020202020204" pitchFamily="34" charset="0"/>
              </a:rPr>
              <a:t>    J</a:t>
            </a:r>
            <a:r>
              <a:rPr lang="en-US" i="0" u="none" strike="noStrike" dirty="0">
                <a:solidFill>
                  <a:srgbClr val="000000"/>
                </a:solidFill>
                <a:effectLst/>
                <a:latin typeface="Arial" panose="020B0604020202020204" pitchFamily="34" charset="0"/>
              </a:rPr>
              <a:t>ewish questions/objections</a:t>
            </a:r>
            <a:endParaRPr lang="en-US" dirty="0"/>
          </a:p>
          <a:p>
            <a:pPr marL="0" indent="0">
              <a:buNone/>
            </a:pPr>
            <a:endParaRPr lang="en-US" dirty="0"/>
          </a:p>
          <a:p>
            <a:pPr marL="0" indent="0">
              <a:buNone/>
            </a:pPr>
            <a:r>
              <a:rPr lang="en-US" dirty="0"/>
              <a:t>Exclamation Points – 3:9-20: </a:t>
            </a:r>
          </a:p>
          <a:p>
            <a:pPr marL="0" indent="0">
              <a:buNone/>
            </a:pPr>
            <a:r>
              <a:rPr lang="en-US" dirty="0"/>
              <a:t>      Emphatic Final Verdict</a:t>
            </a:r>
          </a:p>
        </p:txBody>
      </p:sp>
    </p:spTree>
    <p:extLst>
      <p:ext uri="{BB962C8B-B14F-4D97-AF65-F5344CB8AC3E}">
        <p14:creationId xmlns:p14="http://schemas.microsoft.com/office/powerpoint/2010/main" val="81245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E3A14E-114F-C399-898E-82AF3717C1D9}"/>
              </a:ext>
            </a:extLst>
          </p:cNvPr>
          <p:cNvPicPr>
            <a:picLocks noChangeAspect="1"/>
          </p:cNvPicPr>
          <p:nvPr/>
        </p:nvPicPr>
        <p:blipFill>
          <a:blip r:embed="rId2"/>
          <a:srcRect l="19955" r="19955"/>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9AD180B-DC61-40C1-6448-22ABDCEB1851}"/>
              </a:ext>
            </a:extLst>
          </p:cNvPr>
          <p:cNvSpPr>
            <a:spLocks noGrp="1"/>
          </p:cNvSpPr>
          <p:nvPr>
            <p:ph idx="1"/>
          </p:nvPr>
        </p:nvSpPr>
        <p:spPr>
          <a:xfrm>
            <a:off x="5868556" y="1043674"/>
            <a:ext cx="5976393" cy="4564444"/>
          </a:xfrm>
        </p:spPr>
        <p:txBody>
          <a:bodyPr>
            <a:normAutofit/>
          </a:bodyPr>
          <a:lstStyle/>
          <a:p>
            <a:pPr marL="514350" indent="-514350" rtl="0">
              <a:buFont typeface="+mj-lt"/>
              <a:buAutoNum type="romanUcPeriod"/>
            </a:pPr>
            <a:r>
              <a:rPr lang="en-US" sz="2200" b="0" i="0" u="none" strike="noStrike" dirty="0">
                <a:solidFill>
                  <a:srgbClr val="000000"/>
                </a:solidFill>
                <a:effectLst/>
                <a:latin typeface="Arial" panose="020B0604020202020204" pitchFamily="34" charset="0"/>
              </a:rPr>
              <a:t>1:1-17:  Introduction of the Letter</a:t>
            </a:r>
            <a:br>
              <a:rPr lang="en-US" sz="2200" dirty="0"/>
            </a:br>
            <a:endParaRPr lang="en-US" sz="2200" dirty="0"/>
          </a:p>
          <a:p>
            <a:pPr marL="514350" indent="-514350" rtl="0">
              <a:buFont typeface="+mj-lt"/>
              <a:buAutoNum type="romanUcPeriod"/>
            </a:pPr>
            <a:r>
              <a:rPr lang="en-US" sz="2200" b="0" i="0" u="none" strike="noStrike" dirty="0">
                <a:solidFill>
                  <a:srgbClr val="000000"/>
                </a:solidFill>
                <a:effectLst/>
                <a:latin typeface="Arial" panose="020B0604020202020204" pitchFamily="34" charset="0"/>
              </a:rPr>
              <a:t>1:18-5:21: Paul’s Case for Justification by Faith Alone</a:t>
            </a:r>
            <a:br>
              <a:rPr lang="en-US" sz="2200" dirty="0"/>
            </a:br>
            <a:endParaRPr lang="en-US" sz="2200" dirty="0"/>
          </a:p>
          <a:p>
            <a:pPr marL="514350" indent="-514350" rtl="0">
              <a:buFont typeface="+mj-lt"/>
              <a:buAutoNum type="romanUcPeriod"/>
            </a:pPr>
            <a:r>
              <a:rPr lang="en-US" sz="2200" b="0" i="0" u="none" strike="noStrike" dirty="0">
                <a:solidFill>
                  <a:srgbClr val="000000"/>
                </a:solidFill>
                <a:effectLst/>
                <a:latin typeface="Arial" panose="020B0604020202020204" pitchFamily="34" charset="0"/>
              </a:rPr>
              <a:t>6:1-11:36: Paul Answers Objections to Justification by Faith Alone</a:t>
            </a:r>
            <a:br>
              <a:rPr lang="en-US" sz="2200" dirty="0"/>
            </a:br>
            <a:endParaRPr lang="en-US" sz="2200" dirty="0"/>
          </a:p>
          <a:p>
            <a:pPr marL="514350" indent="-514350" rtl="0">
              <a:buFont typeface="+mj-lt"/>
              <a:buAutoNum type="romanUcPeriod"/>
            </a:pPr>
            <a:r>
              <a:rPr lang="en-US" sz="2200" b="0" i="0" u="none" strike="noStrike" dirty="0">
                <a:solidFill>
                  <a:srgbClr val="000000"/>
                </a:solidFill>
                <a:effectLst/>
                <a:latin typeface="Arial" panose="020B0604020202020204" pitchFamily="34" charset="0"/>
              </a:rPr>
              <a:t>12:1-15:13: Exhortation and Application</a:t>
            </a:r>
            <a:br>
              <a:rPr lang="en-US" sz="2200" dirty="0"/>
            </a:br>
            <a:endParaRPr lang="en-US" sz="2200" dirty="0"/>
          </a:p>
          <a:p>
            <a:pPr marL="514350" indent="-514350" rtl="0">
              <a:buFont typeface="+mj-lt"/>
              <a:buAutoNum type="romanUcPeriod"/>
            </a:pPr>
            <a:r>
              <a:rPr lang="en-US" sz="2200" b="0" i="0" u="none" strike="noStrike" dirty="0">
                <a:solidFill>
                  <a:srgbClr val="000000"/>
                </a:solidFill>
                <a:effectLst/>
                <a:latin typeface="Arial" panose="020B0604020202020204" pitchFamily="34" charset="0"/>
              </a:rPr>
              <a:t>15:14-16:27: Personal Matters and Final Greetings</a:t>
            </a:r>
            <a:endParaRPr lang="en-US" sz="2200" dirty="0">
              <a:effectLst/>
            </a:endParaRPr>
          </a:p>
          <a:p>
            <a:pPr marL="0" indent="0">
              <a:buNone/>
            </a:pPr>
            <a:endParaRPr lang="en-US" sz="3200" b="1" dirty="0"/>
          </a:p>
        </p:txBody>
      </p:sp>
      <p:sp>
        <p:nvSpPr>
          <p:cNvPr id="5" name="Title 4">
            <a:extLst>
              <a:ext uri="{FF2B5EF4-FFF2-40B4-BE49-F238E27FC236}">
                <a16:creationId xmlns:a16="http://schemas.microsoft.com/office/drawing/2014/main" id="{07CBC491-2958-12FB-9BE7-B3C3A7879890}"/>
              </a:ext>
            </a:extLst>
          </p:cNvPr>
          <p:cNvSpPr>
            <a:spLocks noGrp="1"/>
          </p:cNvSpPr>
          <p:nvPr>
            <p:ph type="title"/>
          </p:nvPr>
        </p:nvSpPr>
        <p:spPr>
          <a:xfrm>
            <a:off x="5868556" y="231691"/>
            <a:ext cx="4388416" cy="553191"/>
          </a:xfrm>
        </p:spPr>
        <p:txBody>
          <a:bodyPr>
            <a:normAutofit/>
          </a:bodyPr>
          <a:lstStyle/>
          <a:p>
            <a:r>
              <a:rPr lang="en-US" sz="2400" b="1" dirty="0"/>
              <a:t>Simple outline of Romans</a:t>
            </a:r>
          </a:p>
        </p:txBody>
      </p:sp>
    </p:spTree>
    <p:extLst>
      <p:ext uri="{BB962C8B-B14F-4D97-AF65-F5344CB8AC3E}">
        <p14:creationId xmlns:p14="http://schemas.microsoft.com/office/powerpoint/2010/main" val="179202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E3A14E-114F-C399-898E-82AF3717C1D9}"/>
              </a:ext>
            </a:extLst>
          </p:cNvPr>
          <p:cNvPicPr>
            <a:picLocks noChangeAspect="1"/>
          </p:cNvPicPr>
          <p:nvPr/>
        </p:nvPicPr>
        <p:blipFill>
          <a:blip r:embed="rId2"/>
          <a:srcRect l="19955" r="19955"/>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9AD180B-DC61-40C1-6448-22ABDCEB1851}"/>
              </a:ext>
            </a:extLst>
          </p:cNvPr>
          <p:cNvSpPr>
            <a:spLocks noGrp="1"/>
          </p:cNvSpPr>
          <p:nvPr>
            <p:ph idx="1"/>
          </p:nvPr>
        </p:nvSpPr>
        <p:spPr>
          <a:xfrm>
            <a:off x="5787528" y="1188555"/>
            <a:ext cx="6756551" cy="3652534"/>
          </a:xfrm>
        </p:spPr>
        <p:txBody>
          <a:bodyPr>
            <a:normAutofit/>
          </a:bodyPr>
          <a:lstStyle/>
          <a:p>
            <a:pPr marL="0" indent="0" rtl="0">
              <a:buNone/>
            </a:pPr>
            <a:r>
              <a:rPr lang="en-US" sz="1800" b="0" i="0" u="none" strike="noStrike" dirty="0">
                <a:solidFill>
                  <a:srgbClr val="000000"/>
                </a:solidFill>
                <a:effectLst/>
                <a:latin typeface="Arial" panose="020B0604020202020204" pitchFamily="34" charset="0"/>
              </a:rPr>
              <a:t>I.</a:t>
            </a:r>
            <a:r>
              <a:rPr lang="en-US" sz="2000" dirty="0">
                <a:solidFill>
                  <a:srgbClr val="000000"/>
                </a:solidFill>
                <a:latin typeface="Arial" panose="020B0604020202020204" pitchFamily="34" charset="0"/>
              </a:rPr>
              <a:t> Romans </a:t>
            </a:r>
            <a:r>
              <a:rPr lang="en-US" sz="2000" b="0" i="0" u="none" strike="noStrike" dirty="0">
                <a:solidFill>
                  <a:srgbClr val="000000"/>
                </a:solidFill>
                <a:effectLst/>
                <a:latin typeface="Arial" panose="020B0604020202020204" pitchFamily="34" charset="0"/>
              </a:rPr>
              <a:t>1:1-17</a:t>
            </a:r>
            <a:endParaRPr lang="en-US" sz="2000" dirty="0">
              <a:effectLst/>
            </a:endParaRPr>
          </a:p>
          <a:p>
            <a:pPr marL="457200" lvl="1" indent="0">
              <a:buNone/>
            </a:pPr>
            <a:r>
              <a:rPr lang="en-US" sz="2000" b="0" i="0" u="none" strike="noStrike" dirty="0">
                <a:solidFill>
                  <a:srgbClr val="000000"/>
                </a:solidFill>
                <a:effectLst/>
                <a:latin typeface="Arial" panose="020B0604020202020204" pitchFamily="34" charset="0"/>
              </a:rPr>
              <a:t>A.Introduction (1:1-7)</a:t>
            </a:r>
            <a:endParaRPr lang="en-US" sz="2000" dirty="0">
              <a:effectLst/>
            </a:endParaRPr>
          </a:p>
          <a:p>
            <a:pPr marL="457200" lvl="1" indent="0">
              <a:buNone/>
            </a:pPr>
            <a:r>
              <a:rPr lang="en-US" sz="2000" b="0" i="0" u="none" strike="noStrike" dirty="0">
                <a:solidFill>
                  <a:srgbClr val="000000"/>
                </a:solidFill>
                <a:effectLst/>
                <a:latin typeface="Arial" panose="020B0604020202020204" pitchFamily="34" charset="0"/>
              </a:rPr>
              <a:t>B.Gospel Summary (1:8-17)</a:t>
            </a:r>
            <a:endParaRPr lang="en-US" sz="2000" dirty="0">
              <a:effectLst/>
            </a:endParaRPr>
          </a:p>
          <a:p>
            <a:pPr marL="914400" lvl="2" indent="0">
              <a:buNone/>
            </a:pPr>
            <a:r>
              <a:rPr lang="en-US" b="0" i="0" u="none" strike="noStrike" dirty="0">
                <a:solidFill>
                  <a:srgbClr val="000000"/>
                </a:solidFill>
                <a:effectLst/>
                <a:latin typeface="Arial" panose="020B0604020202020204" pitchFamily="34" charset="0"/>
              </a:rPr>
              <a:t>1.Paul’s Thesis (1:16-17) The Good News (“the Gospel”) is That We Are Saved by Faith Alone</a:t>
            </a:r>
            <a:br>
              <a:rPr lang="en-US" sz="2000" dirty="0"/>
            </a:br>
            <a:endParaRPr lang="en-US" sz="2000" dirty="0"/>
          </a:p>
          <a:p>
            <a:pPr marL="0" indent="0" rtl="0">
              <a:buNone/>
            </a:pPr>
            <a:r>
              <a:rPr lang="en-US" sz="2000" b="0" i="0" u="none" strike="noStrike" dirty="0">
                <a:solidFill>
                  <a:srgbClr val="000000"/>
                </a:solidFill>
                <a:effectLst/>
                <a:latin typeface="Arial" panose="020B0604020202020204" pitchFamily="34" charset="0"/>
              </a:rPr>
              <a:t>II. </a:t>
            </a:r>
            <a:r>
              <a:rPr lang="en-US" sz="2000" dirty="0">
                <a:solidFill>
                  <a:srgbClr val="000000"/>
                </a:solidFill>
                <a:latin typeface="Arial" panose="020B0604020202020204" pitchFamily="34" charset="0"/>
              </a:rPr>
              <a:t>Romans </a:t>
            </a:r>
            <a:r>
              <a:rPr lang="en-US" sz="2000" b="0" i="0" u="none" strike="noStrike" dirty="0">
                <a:solidFill>
                  <a:srgbClr val="000000"/>
                </a:solidFill>
                <a:effectLst/>
                <a:latin typeface="Arial" panose="020B0604020202020204" pitchFamily="34" charset="0"/>
              </a:rPr>
              <a:t>1:18-5:21: Paul’s Case for Justification by Faith Alone</a:t>
            </a:r>
            <a:endParaRPr lang="en-US" sz="2000" dirty="0">
              <a:effectLst/>
            </a:endParaRPr>
          </a:p>
          <a:p>
            <a:pPr marL="457200" lvl="1" indent="0">
              <a:buNone/>
            </a:pPr>
            <a:r>
              <a:rPr lang="en-US" sz="2000" b="0" i="0" u="none" strike="noStrike" dirty="0">
                <a:solidFill>
                  <a:srgbClr val="000000"/>
                </a:solidFill>
                <a:effectLst/>
                <a:latin typeface="Arial" panose="020B0604020202020204" pitchFamily="34" charset="0"/>
              </a:rPr>
              <a:t>A. All Are Sinful (1:18-3:20)</a:t>
            </a:r>
            <a:endParaRPr lang="en-US" sz="2000" dirty="0">
              <a:effectLst/>
            </a:endParaRPr>
          </a:p>
          <a:p>
            <a:pPr marL="914400" lvl="2" indent="0">
              <a:buNone/>
            </a:pPr>
            <a:r>
              <a:rPr lang="en-US" b="0" i="0" u="none" strike="noStrike" dirty="0">
                <a:solidFill>
                  <a:srgbClr val="000000"/>
                </a:solidFill>
                <a:effectLst/>
                <a:latin typeface="Arial" panose="020B0604020202020204" pitchFamily="34" charset="0"/>
              </a:rPr>
              <a:t>1. Romans 1:18-32- the Gentiles</a:t>
            </a:r>
            <a:endParaRPr lang="en-US" dirty="0">
              <a:effectLst/>
            </a:endParaRPr>
          </a:p>
          <a:p>
            <a:pPr marL="914400" lvl="2" indent="0">
              <a:buNone/>
            </a:pPr>
            <a:r>
              <a:rPr lang="en-US" b="0" i="0" u="none" strike="noStrike" dirty="0">
                <a:solidFill>
                  <a:srgbClr val="000000"/>
                </a:solidFill>
                <a:effectLst/>
                <a:latin typeface="Arial" panose="020B0604020202020204" pitchFamily="34" charset="0"/>
              </a:rPr>
              <a:t>2 .Romans 2 - The religious people</a:t>
            </a:r>
            <a:endParaRPr lang="en-US" dirty="0">
              <a:effectLst/>
            </a:endParaRPr>
          </a:p>
          <a:p>
            <a:pPr marL="914400" lvl="2" indent="0">
              <a:buNone/>
            </a:pPr>
            <a:endParaRPr lang="en-US" sz="2000" dirty="0">
              <a:effectLst/>
            </a:endParaRPr>
          </a:p>
          <a:p>
            <a:pPr marL="0" indent="0" rtl="0">
              <a:buNone/>
            </a:pPr>
            <a:endParaRPr lang="en-US" sz="2200" dirty="0">
              <a:effectLst/>
            </a:endParaRPr>
          </a:p>
          <a:p>
            <a:pPr marL="0" indent="0">
              <a:buNone/>
            </a:pPr>
            <a:endParaRPr lang="en-US" sz="3200" b="1" dirty="0"/>
          </a:p>
        </p:txBody>
      </p:sp>
      <p:sp>
        <p:nvSpPr>
          <p:cNvPr id="2" name="TextBox 1">
            <a:extLst>
              <a:ext uri="{FF2B5EF4-FFF2-40B4-BE49-F238E27FC236}">
                <a16:creationId xmlns:a16="http://schemas.microsoft.com/office/drawing/2014/main" id="{54359FAE-207D-548C-B8E6-EE93690B5554}"/>
              </a:ext>
            </a:extLst>
          </p:cNvPr>
          <p:cNvSpPr txBox="1"/>
          <p:nvPr/>
        </p:nvSpPr>
        <p:spPr>
          <a:xfrm>
            <a:off x="5787528" y="274154"/>
            <a:ext cx="5353113" cy="461665"/>
          </a:xfrm>
          <a:prstGeom prst="rect">
            <a:avLst/>
          </a:prstGeom>
          <a:noFill/>
        </p:spPr>
        <p:txBody>
          <a:bodyPr wrap="square" rtlCol="0">
            <a:spAutoFit/>
          </a:bodyPr>
          <a:lstStyle/>
          <a:p>
            <a:pPr algn="l"/>
            <a:r>
              <a:rPr lang="en-US" sz="2400" dirty="0"/>
              <a:t>Outline of Romans  (</a:t>
            </a:r>
            <a:r>
              <a:rPr lang="en-US" dirty="0"/>
              <a:t>thus far)</a:t>
            </a:r>
          </a:p>
        </p:txBody>
      </p:sp>
      <p:sp>
        <p:nvSpPr>
          <p:cNvPr id="3" name="TextBox 2">
            <a:extLst>
              <a:ext uri="{FF2B5EF4-FFF2-40B4-BE49-F238E27FC236}">
                <a16:creationId xmlns:a16="http://schemas.microsoft.com/office/drawing/2014/main" id="{2F98D89A-2851-32CB-655D-EA667D69A877}"/>
              </a:ext>
            </a:extLst>
          </p:cNvPr>
          <p:cNvSpPr txBox="1"/>
          <p:nvPr/>
        </p:nvSpPr>
        <p:spPr>
          <a:xfrm>
            <a:off x="5787528" y="4841089"/>
            <a:ext cx="6610690" cy="1261884"/>
          </a:xfrm>
          <a:prstGeom prst="rect">
            <a:avLst/>
          </a:prstGeom>
          <a:noFill/>
        </p:spPr>
        <p:txBody>
          <a:bodyPr wrap="square" rtlCol="0">
            <a:spAutoFit/>
          </a:bodyPr>
          <a:lstStyle/>
          <a:p>
            <a:pPr marL="914400" lvl="2" indent="0">
              <a:buNone/>
            </a:pPr>
            <a:r>
              <a:rPr lang="en-US" b="1" i="0" u="none" strike="noStrike" dirty="0">
                <a:solidFill>
                  <a:srgbClr val="000000"/>
                </a:solidFill>
                <a:effectLst/>
                <a:latin typeface="Arial" panose="020B0604020202020204" pitchFamily="34" charset="0"/>
              </a:rPr>
              <a:t>3.</a:t>
            </a:r>
            <a:r>
              <a:rPr lang="en-US" b="0" i="0" u="none" strike="noStrike" dirty="0">
                <a:solidFill>
                  <a:srgbClr val="000000"/>
                </a:solidFill>
                <a:effectLst/>
                <a:latin typeface="Arial" panose="020B0604020202020204" pitchFamily="34" charset="0"/>
              </a:rPr>
              <a:t> </a:t>
            </a:r>
            <a:r>
              <a:rPr lang="en-US" sz="2000" b="1" i="0" u="none" strike="noStrike" dirty="0">
                <a:solidFill>
                  <a:srgbClr val="000000"/>
                </a:solidFill>
                <a:effectLst/>
                <a:latin typeface="Arial" panose="020B0604020202020204" pitchFamily="34" charset="0"/>
              </a:rPr>
              <a:t>Romans 3:1-8 –Jewish Objections/quest.</a:t>
            </a:r>
          </a:p>
          <a:p>
            <a:pPr marL="914400" lvl="2" indent="0">
              <a:buNone/>
            </a:pPr>
            <a:r>
              <a:rPr lang="en-US" sz="2000" b="1" dirty="0">
                <a:solidFill>
                  <a:srgbClr val="000000"/>
                </a:solidFill>
                <a:latin typeface="Arial" panose="020B0604020202020204" pitchFamily="34" charset="0"/>
              </a:rPr>
              <a:t>4. Roman’s 3:9-20 – Emphatic Final Verdict</a:t>
            </a:r>
          </a:p>
          <a:p>
            <a:pPr marL="914400" lvl="2" indent="0">
              <a:buNone/>
            </a:pPr>
            <a:endParaRPr lang="en-US" dirty="0">
              <a:solidFill>
                <a:srgbClr val="000000"/>
              </a:solidFill>
              <a:effectLst/>
              <a:latin typeface="Arial" panose="020B0604020202020204" pitchFamily="34" charset="0"/>
            </a:endParaRPr>
          </a:p>
          <a:p>
            <a:pPr marL="457200" lvl="1" indent="0">
              <a:buNone/>
            </a:pPr>
            <a:endParaRPr lang="en-US" dirty="0"/>
          </a:p>
        </p:txBody>
      </p:sp>
      <p:sp>
        <p:nvSpPr>
          <p:cNvPr id="5" name="TextBox 4">
            <a:extLst>
              <a:ext uri="{FF2B5EF4-FFF2-40B4-BE49-F238E27FC236}">
                <a16:creationId xmlns:a16="http://schemas.microsoft.com/office/drawing/2014/main" id="{E7EE38A7-E2CF-6336-4BF8-E73B1EF41A52}"/>
              </a:ext>
            </a:extLst>
          </p:cNvPr>
          <p:cNvSpPr txBox="1"/>
          <p:nvPr/>
        </p:nvSpPr>
        <p:spPr>
          <a:xfrm>
            <a:off x="6340166" y="6041417"/>
            <a:ext cx="5484873" cy="400110"/>
          </a:xfrm>
          <a:prstGeom prst="rect">
            <a:avLst/>
          </a:prstGeom>
          <a:noFill/>
        </p:spPr>
        <p:txBody>
          <a:bodyPr wrap="square" rtlCol="0">
            <a:spAutoFit/>
          </a:bodyPr>
          <a:lstStyle/>
          <a:p>
            <a:pPr algn="l"/>
            <a:r>
              <a:rPr lang="en-US" sz="2000" dirty="0">
                <a:solidFill>
                  <a:srgbClr val="000000"/>
                </a:solidFill>
                <a:latin typeface="Arial" panose="020B0604020202020204" pitchFamily="34" charset="0"/>
              </a:rPr>
              <a:t>B.To be continued….</a:t>
            </a:r>
            <a:endParaRPr lang="en-US" sz="2000" dirty="0"/>
          </a:p>
        </p:txBody>
      </p:sp>
    </p:spTree>
    <p:extLst>
      <p:ext uri="{BB962C8B-B14F-4D97-AF65-F5344CB8AC3E}">
        <p14:creationId xmlns:p14="http://schemas.microsoft.com/office/powerpoint/2010/main" val="42112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E3A14E-114F-C399-898E-82AF3717C1D9}"/>
              </a:ext>
            </a:extLst>
          </p:cNvPr>
          <p:cNvPicPr>
            <a:picLocks noChangeAspect="1"/>
          </p:cNvPicPr>
          <p:nvPr/>
        </p:nvPicPr>
        <p:blipFill>
          <a:blip r:embed="rId2">
            <a:extLst>
              <a:ext uri="{28A0092B-C50C-407E-A947-70E740481C1C}">
                <a14:useLocalDpi xmlns:a14="http://schemas.microsoft.com/office/drawing/2010/main" val="0"/>
              </a:ext>
            </a:extLst>
          </a:blip>
          <a:srcRect t="482"/>
          <a:stretch>
            <a:fillRect/>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AEB9A1F-A7F9-5C1F-5B20-58AA5E0ADCB7}"/>
              </a:ext>
            </a:extLst>
          </p:cNvPr>
          <p:cNvSpPr>
            <a:spLocks noGrp="1"/>
          </p:cNvSpPr>
          <p:nvPr>
            <p:ph idx="1"/>
          </p:nvPr>
        </p:nvSpPr>
        <p:spPr>
          <a:xfrm>
            <a:off x="5520098" y="1018517"/>
            <a:ext cx="5833701" cy="5158446"/>
          </a:xfrm>
        </p:spPr>
        <p:txBody>
          <a:bodyPr/>
          <a:lstStyle/>
          <a:p>
            <a:pPr marL="0" indent="0">
              <a:buNone/>
            </a:pPr>
            <a:endParaRPr lang="en-US" dirty="0"/>
          </a:p>
          <a:p>
            <a:pPr marL="0" indent="0">
              <a:buNone/>
            </a:pPr>
            <a:r>
              <a:rPr lang="en-US" dirty="0"/>
              <a:t>Question Marks – 3:1-8:</a:t>
            </a:r>
          </a:p>
          <a:p>
            <a:pPr marL="0" indent="0">
              <a:buNone/>
            </a:pPr>
            <a:r>
              <a:rPr lang="en-US" dirty="0">
                <a:solidFill>
                  <a:srgbClr val="000000"/>
                </a:solidFill>
                <a:latin typeface="Arial" panose="020B0604020202020204" pitchFamily="34" charset="0"/>
              </a:rPr>
              <a:t>    J</a:t>
            </a:r>
            <a:r>
              <a:rPr lang="en-US" i="0" u="none" strike="noStrike" dirty="0">
                <a:solidFill>
                  <a:srgbClr val="000000"/>
                </a:solidFill>
                <a:effectLst/>
                <a:latin typeface="Arial" panose="020B0604020202020204" pitchFamily="34" charset="0"/>
              </a:rPr>
              <a:t>ewish questions/objections</a:t>
            </a:r>
            <a:endParaRPr lang="en-US" dirty="0"/>
          </a:p>
          <a:p>
            <a:pPr marL="0" indent="0">
              <a:buNone/>
            </a:pPr>
            <a:endParaRPr lang="en-US" dirty="0"/>
          </a:p>
          <a:p>
            <a:pPr marL="0" indent="0">
              <a:buNone/>
            </a:pPr>
            <a:r>
              <a:rPr lang="en-US" dirty="0"/>
              <a:t>Exclamation Points – 3:9-20: </a:t>
            </a:r>
          </a:p>
          <a:p>
            <a:pPr marL="0" indent="0">
              <a:buNone/>
            </a:pPr>
            <a:r>
              <a:rPr lang="en-US" dirty="0"/>
              <a:t>      Emphatic Final Verdict</a:t>
            </a:r>
          </a:p>
        </p:txBody>
      </p:sp>
      <p:sp>
        <p:nvSpPr>
          <p:cNvPr id="2" name="TextBox 1">
            <a:extLst>
              <a:ext uri="{FF2B5EF4-FFF2-40B4-BE49-F238E27FC236}">
                <a16:creationId xmlns:a16="http://schemas.microsoft.com/office/drawing/2014/main" id="{AE96CDD5-0B24-9CCC-DD19-0B312CA256ED}"/>
              </a:ext>
            </a:extLst>
          </p:cNvPr>
          <p:cNvSpPr txBox="1"/>
          <p:nvPr/>
        </p:nvSpPr>
        <p:spPr>
          <a:xfrm>
            <a:off x="5520098" y="262111"/>
            <a:ext cx="5579449" cy="523220"/>
          </a:xfrm>
          <a:prstGeom prst="rect">
            <a:avLst/>
          </a:prstGeom>
          <a:noFill/>
        </p:spPr>
        <p:txBody>
          <a:bodyPr wrap="square" rtlCol="0">
            <a:spAutoFit/>
          </a:bodyPr>
          <a:lstStyle/>
          <a:p>
            <a:pPr algn="l"/>
            <a:r>
              <a:rPr lang="en-US" sz="2800" b="1" dirty="0"/>
              <a:t>Our Time Today</a:t>
            </a:r>
          </a:p>
        </p:txBody>
      </p:sp>
    </p:spTree>
    <p:extLst>
      <p:ext uri="{BB962C8B-B14F-4D97-AF65-F5344CB8AC3E}">
        <p14:creationId xmlns:p14="http://schemas.microsoft.com/office/powerpoint/2010/main" val="274402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E3A14E-114F-C399-898E-82AF3717C1D9}"/>
              </a:ext>
            </a:extLst>
          </p:cNvPr>
          <p:cNvPicPr>
            <a:picLocks noChangeAspect="1"/>
          </p:cNvPicPr>
          <p:nvPr/>
        </p:nvPicPr>
        <p:blipFill>
          <a:blip r:embed="rId2">
            <a:extLst>
              <a:ext uri="{28A0092B-C50C-407E-A947-70E740481C1C}">
                <a14:useLocalDpi xmlns:a14="http://schemas.microsoft.com/office/drawing/2010/main" val="0"/>
              </a:ext>
            </a:extLst>
          </a:blip>
          <a:srcRect t="482"/>
          <a:stretch>
            <a:fillRect/>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9AD180B-DC61-40C1-6448-22ABDCEB1851}"/>
              </a:ext>
            </a:extLst>
          </p:cNvPr>
          <p:cNvSpPr>
            <a:spLocks noGrp="1"/>
          </p:cNvSpPr>
          <p:nvPr>
            <p:ph idx="1"/>
          </p:nvPr>
        </p:nvSpPr>
        <p:spPr>
          <a:xfrm>
            <a:off x="5435449" y="1043679"/>
            <a:ext cx="6756551" cy="4943175"/>
          </a:xfrm>
        </p:spPr>
        <p:txBody>
          <a:bodyPr>
            <a:normAutofit/>
          </a:bodyPr>
          <a:lstStyle/>
          <a:p>
            <a:pPr marL="0" indent="0" rtl="0">
              <a:buNone/>
            </a:pPr>
            <a:endParaRPr lang="en-US" sz="2200" dirty="0">
              <a:effectLst/>
            </a:endParaRPr>
          </a:p>
          <a:p>
            <a:pPr marL="0" indent="0">
              <a:buNone/>
            </a:pPr>
            <a:endParaRPr lang="en-US" sz="3200" b="1" dirty="0"/>
          </a:p>
        </p:txBody>
      </p:sp>
      <p:sp>
        <p:nvSpPr>
          <p:cNvPr id="5" name="Title 4">
            <a:extLst>
              <a:ext uri="{FF2B5EF4-FFF2-40B4-BE49-F238E27FC236}">
                <a16:creationId xmlns:a16="http://schemas.microsoft.com/office/drawing/2014/main" id="{C0924277-B92B-A471-E72D-24824F308D85}"/>
              </a:ext>
            </a:extLst>
          </p:cNvPr>
          <p:cNvSpPr>
            <a:spLocks noGrp="1"/>
          </p:cNvSpPr>
          <p:nvPr>
            <p:ph type="title"/>
          </p:nvPr>
        </p:nvSpPr>
        <p:spPr>
          <a:xfrm>
            <a:off x="5645842" y="1148218"/>
            <a:ext cx="6608157" cy="5465841"/>
          </a:xfrm>
        </p:spPr>
        <p:txBody>
          <a:bodyPr anchor="t">
            <a:normAutofit fontScale="90000"/>
          </a:bodyPr>
          <a:lstStyle/>
          <a:p>
            <a:r>
              <a:rPr lang="en-US" sz="1800" b="0" i="0" u="none" strike="noStrike" dirty="0">
                <a:solidFill>
                  <a:srgbClr val="000000"/>
                </a:solidFill>
                <a:effectLst/>
                <a:latin typeface="Arial" panose="020B0604020202020204" pitchFamily="34" charset="0"/>
              </a:rPr>
              <a:t>What advantage, then, is there in being a Jew, or what value is there in circumcision? Much in every way! </a:t>
            </a:r>
            <a:br>
              <a:rPr lang="en-US" sz="1100" dirty="0">
                <a:effectLst/>
              </a:rPr>
            </a:br>
            <a:br>
              <a:rPr lang="en-US" sz="1100" dirty="0">
                <a:effectLst/>
              </a:rPr>
            </a:br>
            <a:r>
              <a:rPr lang="en-US" sz="1100" dirty="0">
                <a:effectLst/>
              </a:rPr>
              <a:t>     </a:t>
            </a:r>
            <a:r>
              <a:rPr lang="en-US" sz="1800" b="1" i="1" u="none" strike="noStrike" dirty="0">
                <a:solidFill>
                  <a:srgbClr val="000000"/>
                </a:solidFill>
                <a:effectLst/>
                <a:latin typeface="Arial" panose="020B0604020202020204" pitchFamily="34" charset="0"/>
              </a:rPr>
              <a:t>First of all, the Jews have been entrusted with the very words  </a:t>
            </a:r>
            <a:br>
              <a:rPr lang="en-US" sz="1800" b="1" i="1" u="none" strike="noStrike" dirty="0">
                <a:solidFill>
                  <a:srgbClr val="000000"/>
                </a:solidFill>
                <a:effectLst/>
                <a:latin typeface="Arial" panose="020B0604020202020204" pitchFamily="34" charset="0"/>
              </a:rPr>
            </a:br>
            <a:r>
              <a:rPr lang="en-US" sz="1800" b="1" i="1" u="none" strike="noStrike" dirty="0">
                <a:solidFill>
                  <a:srgbClr val="000000"/>
                </a:solidFill>
                <a:effectLst/>
                <a:latin typeface="Arial" panose="020B0604020202020204" pitchFamily="34" charset="0"/>
              </a:rPr>
              <a:t>  of God.</a:t>
            </a:r>
            <a:br>
              <a:rPr lang="en-US" sz="1100" i="1" dirty="0">
                <a:effectLst/>
              </a:rPr>
            </a:br>
            <a:br>
              <a:rPr lang="en-US" sz="1100" dirty="0">
                <a:effectLst/>
              </a:rPr>
            </a:br>
            <a:r>
              <a:rPr lang="en-US" sz="1800" b="0" i="0" u="none" strike="noStrike" dirty="0">
                <a:solidFill>
                  <a:srgbClr val="000000"/>
                </a:solidFill>
                <a:effectLst/>
                <a:latin typeface="Arial" panose="020B0604020202020204" pitchFamily="34" charset="0"/>
              </a:rPr>
              <a:t>What if some were unfaithful? Will their unfaithfulness nullify God’s faithfulness? </a:t>
            </a:r>
            <a:br>
              <a:rPr lang="en-US" sz="1100" dirty="0">
                <a:effectLst/>
              </a:rPr>
            </a:br>
            <a:br>
              <a:rPr lang="en-US" sz="1100" dirty="0">
                <a:effectLst/>
              </a:rPr>
            </a:br>
            <a:r>
              <a:rPr lang="en-US" sz="1100" dirty="0">
                <a:effectLst/>
              </a:rPr>
              <a:t>     </a:t>
            </a:r>
            <a:r>
              <a:rPr lang="en-US" sz="1800" b="1" i="1" u="none" strike="noStrike" dirty="0">
                <a:solidFill>
                  <a:srgbClr val="000000"/>
                </a:solidFill>
                <a:effectLst/>
                <a:latin typeface="Arial" panose="020B0604020202020204" pitchFamily="34" charset="0"/>
              </a:rPr>
              <a:t>Not at all! Let God be true, and every human being a liar. As it   </a:t>
            </a:r>
            <a:br>
              <a:rPr lang="en-US" sz="1800" b="1" i="1" u="none" strike="noStrike" dirty="0">
                <a:solidFill>
                  <a:srgbClr val="000000"/>
                </a:solidFill>
                <a:effectLst/>
                <a:latin typeface="Arial" panose="020B0604020202020204" pitchFamily="34" charset="0"/>
              </a:rPr>
            </a:br>
            <a:r>
              <a:rPr lang="en-US" sz="1800" b="1" i="1" u="none" strike="noStrike" dirty="0">
                <a:solidFill>
                  <a:srgbClr val="000000"/>
                </a:solidFill>
                <a:effectLst/>
                <a:latin typeface="Arial" panose="020B0604020202020204" pitchFamily="34" charset="0"/>
              </a:rPr>
              <a:t>  is written:“So that you may be proved right when you speak</a:t>
            </a:r>
            <a:br>
              <a:rPr lang="en-US" sz="1800" b="1" i="1" u="none" strike="noStrike" dirty="0">
                <a:solidFill>
                  <a:srgbClr val="000000"/>
                </a:solidFill>
                <a:effectLst/>
                <a:latin typeface="Arial" panose="020B0604020202020204" pitchFamily="34" charset="0"/>
              </a:rPr>
            </a:br>
            <a:r>
              <a:rPr lang="en-US" sz="1800" b="1" i="1" u="none" strike="noStrike" dirty="0">
                <a:solidFill>
                  <a:srgbClr val="000000"/>
                </a:solidFill>
                <a:effectLst/>
                <a:latin typeface="Courier New" panose="02070309020205020404" pitchFamily="49" charset="0"/>
              </a:rPr>
              <a:t> </a:t>
            </a:r>
            <a:r>
              <a:rPr lang="en-US" sz="1800" b="1" i="1" u="none" strike="noStrike" dirty="0">
                <a:solidFill>
                  <a:srgbClr val="000000"/>
                </a:solidFill>
                <a:effectLst/>
                <a:latin typeface="Arial" panose="020B0604020202020204" pitchFamily="34" charset="0"/>
              </a:rPr>
              <a:t>and prevail when you judge.”</a:t>
            </a:r>
            <a:br>
              <a:rPr lang="en-US" sz="1800" b="1" i="1" u="none" strike="noStrike" dirty="0">
                <a:solidFill>
                  <a:srgbClr val="000000"/>
                </a:solidFill>
                <a:effectLst/>
                <a:latin typeface="Arial" panose="020B0604020202020204" pitchFamily="34" charset="0"/>
              </a:rPr>
            </a:br>
            <a:br>
              <a:rPr lang="en-US" sz="1100" dirty="0">
                <a:effectLst/>
              </a:rPr>
            </a:br>
            <a:r>
              <a:rPr lang="en-US" sz="1800" b="0" i="0" u="none" strike="noStrike" dirty="0">
                <a:solidFill>
                  <a:srgbClr val="000000"/>
                </a:solidFill>
                <a:effectLst/>
                <a:latin typeface="Arial" panose="020B0604020202020204" pitchFamily="34" charset="0"/>
              </a:rPr>
              <a:t>But if our unrighteousness brings out God’s righteousness more clearly, what shall we say? That God is unjust in bringing his wrath on us? (I am using a human argument.) </a:t>
            </a:r>
            <a:br>
              <a:rPr lang="en-US" sz="1100" dirty="0">
                <a:effectLst/>
              </a:rPr>
            </a:br>
            <a:br>
              <a:rPr lang="en-US" sz="1100" dirty="0">
                <a:effectLst/>
              </a:rPr>
            </a:br>
            <a:r>
              <a:rPr lang="en-US" sz="1100" dirty="0">
                <a:effectLst/>
              </a:rPr>
              <a:t>     </a:t>
            </a:r>
            <a:r>
              <a:rPr lang="en-US" sz="1800" b="1" i="1" u="none" strike="noStrike" dirty="0">
                <a:solidFill>
                  <a:srgbClr val="000000"/>
                </a:solidFill>
                <a:effectLst/>
                <a:latin typeface="Arial" panose="020B0604020202020204" pitchFamily="34" charset="0"/>
              </a:rPr>
              <a:t>Certainly not! If that were so, how could God judge the world? </a:t>
            </a:r>
            <a:br>
              <a:rPr lang="en-US" sz="1100" b="1" i="1" dirty="0">
                <a:effectLst/>
              </a:rPr>
            </a:br>
            <a:br>
              <a:rPr lang="en-US" sz="1100" dirty="0">
                <a:effectLst/>
              </a:rPr>
            </a:br>
            <a:r>
              <a:rPr lang="en-US" sz="1800" b="0" i="0" u="none" strike="noStrike" dirty="0">
                <a:solidFill>
                  <a:srgbClr val="000000"/>
                </a:solidFill>
                <a:effectLst/>
                <a:latin typeface="Arial" panose="020B0604020202020204" pitchFamily="34" charset="0"/>
              </a:rPr>
              <a:t>Someone might argue, “If my falsehood enhances God’s truthfulness and so increases his glory, why am I still condemned as a sinner?” Why not say—as some slanderously claim that we say—“Let us do evil that good may result”? </a:t>
            </a:r>
            <a:br>
              <a:rPr lang="en-US" sz="1100" dirty="0">
                <a:effectLst/>
              </a:rPr>
            </a:br>
            <a:br>
              <a:rPr lang="en-US" sz="1100" dirty="0">
                <a:effectLst/>
              </a:rPr>
            </a:br>
            <a:r>
              <a:rPr lang="en-US" sz="1100" dirty="0">
                <a:effectLst/>
              </a:rPr>
              <a:t>     </a:t>
            </a:r>
            <a:r>
              <a:rPr lang="en-US" sz="1800" b="1" i="1" u="none" strike="noStrike" dirty="0">
                <a:solidFill>
                  <a:srgbClr val="000000"/>
                </a:solidFill>
                <a:effectLst/>
                <a:latin typeface="Arial" panose="020B0604020202020204" pitchFamily="34" charset="0"/>
              </a:rPr>
              <a:t>Their condemnation is just!</a:t>
            </a:r>
            <a:br>
              <a:rPr lang="en-US" sz="1100" dirty="0">
                <a:effectLst/>
              </a:rPr>
            </a:br>
            <a:endParaRPr lang="en-US" sz="2800" dirty="0"/>
          </a:p>
        </p:txBody>
      </p:sp>
      <p:sp>
        <p:nvSpPr>
          <p:cNvPr id="6" name="TextBox 5">
            <a:extLst>
              <a:ext uri="{FF2B5EF4-FFF2-40B4-BE49-F238E27FC236}">
                <a16:creationId xmlns:a16="http://schemas.microsoft.com/office/drawing/2014/main" id="{6B97C67B-4D70-42E7-41FB-AF2E0239C5D5}"/>
              </a:ext>
            </a:extLst>
          </p:cNvPr>
          <p:cNvSpPr txBox="1"/>
          <p:nvPr/>
        </p:nvSpPr>
        <p:spPr>
          <a:xfrm>
            <a:off x="5645842" y="320425"/>
            <a:ext cx="3831628" cy="461665"/>
          </a:xfrm>
          <a:prstGeom prst="rect">
            <a:avLst/>
          </a:prstGeom>
          <a:noFill/>
        </p:spPr>
        <p:txBody>
          <a:bodyPr wrap="square" rtlCol="0">
            <a:spAutoFit/>
          </a:bodyPr>
          <a:lstStyle/>
          <a:p>
            <a:pPr algn="l"/>
            <a:r>
              <a:rPr lang="en-US" sz="2400" b="1" dirty="0"/>
              <a:t>Romans 3:1-8</a:t>
            </a:r>
          </a:p>
        </p:txBody>
      </p:sp>
    </p:spTree>
    <p:extLst>
      <p:ext uri="{BB962C8B-B14F-4D97-AF65-F5344CB8AC3E}">
        <p14:creationId xmlns:p14="http://schemas.microsoft.com/office/powerpoint/2010/main" val="1761223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E3A14E-114F-C399-898E-82AF3717C1D9}"/>
              </a:ext>
            </a:extLst>
          </p:cNvPr>
          <p:cNvPicPr>
            <a:picLocks noChangeAspect="1"/>
          </p:cNvPicPr>
          <p:nvPr/>
        </p:nvPicPr>
        <p:blipFill>
          <a:blip r:embed="rId2">
            <a:extLst>
              <a:ext uri="{28A0092B-C50C-407E-A947-70E740481C1C}">
                <a14:useLocalDpi xmlns:a14="http://schemas.microsoft.com/office/drawing/2010/main" val="0"/>
              </a:ext>
            </a:extLst>
          </a:blip>
          <a:srcRect t="482"/>
          <a:stretch>
            <a:fillRect/>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9AD180B-DC61-40C1-6448-22ABDCEB1851}"/>
              </a:ext>
            </a:extLst>
          </p:cNvPr>
          <p:cNvSpPr>
            <a:spLocks noGrp="1"/>
          </p:cNvSpPr>
          <p:nvPr>
            <p:ph idx="1"/>
          </p:nvPr>
        </p:nvSpPr>
        <p:spPr>
          <a:xfrm>
            <a:off x="5435449" y="1043679"/>
            <a:ext cx="6756551" cy="4943175"/>
          </a:xfrm>
        </p:spPr>
        <p:txBody>
          <a:bodyPr>
            <a:normAutofit/>
          </a:bodyPr>
          <a:lstStyle/>
          <a:p>
            <a:pPr marL="0" indent="0" rtl="0">
              <a:buNone/>
            </a:pPr>
            <a:endParaRPr lang="en-US" sz="2200" dirty="0">
              <a:effectLst/>
            </a:endParaRPr>
          </a:p>
          <a:p>
            <a:pPr marL="0" indent="0">
              <a:buNone/>
            </a:pPr>
            <a:endParaRPr lang="en-US" sz="3200" b="1" dirty="0"/>
          </a:p>
        </p:txBody>
      </p:sp>
      <p:sp>
        <p:nvSpPr>
          <p:cNvPr id="5" name="Title 4">
            <a:extLst>
              <a:ext uri="{FF2B5EF4-FFF2-40B4-BE49-F238E27FC236}">
                <a16:creationId xmlns:a16="http://schemas.microsoft.com/office/drawing/2014/main" id="{20FC719E-A8D3-DD44-ECC3-E72863098AB7}"/>
              </a:ext>
            </a:extLst>
          </p:cNvPr>
          <p:cNvSpPr>
            <a:spLocks noGrp="1"/>
          </p:cNvSpPr>
          <p:nvPr>
            <p:ph type="title"/>
          </p:nvPr>
        </p:nvSpPr>
        <p:spPr>
          <a:xfrm>
            <a:off x="5882660" y="278860"/>
            <a:ext cx="6521417" cy="506020"/>
          </a:xfrm>
        </p:spPr>
        <p:txBody>
          <a:bodyPr>
            <a:normAutofit/>
          </a:bodyPr>
          <a:lstStyle/>
          <a:p>
            <a:r>
              <a:rPr lang="en-US" sz="2400" b="1" dirty="0"/>
              <a:t>Romans 3:9-18</a:t>
            </a:r>
          </a:p>
        </p:txBody>
      </p:sp>
      <p:sp>
        <p:nvSpPr>
          <p:cNvPr id="7" name="TextBox 6">
            <a:extLst>
              <a:ext uri="{FF2B5EF4-FFF2-40B4-BE49-F238E27FC236}">
                <a16:creationId xmlns:a16="http://schemas.microsoft.com/office/drawing/2014/main" id="{5CD4A24E-1716-6CF6-6A13-D84CC0375358}"/>
              </a:ext>
            </a:extLst>
          </p:cNvPr>
          <p:cNvSpPr txBox="1"/>
          <p:nvPr/>
        </p:nvSpPr>
        <p:spPr>
          <a:xfrm>
            <a:off x="5525351" y="880214"/>
            <a:ext cx="6208204" cy="5096267"/>
          </a:xfrm>
          <a:prstGeom prst="rect">
            <a:avLst/>
          </a:prstGeom>
          <a:noFill/>
        </p:spPr>
        <p:txBody>
          <a:bodyPr wrap="square">
            <a:spAutoFit/>
          </a:bodyPr>
          <a:lstStyle/>
          <a:p>
            <a:pPr marL="457200" rtl="0">
              <a:spcBef>
                <a:spcPts val="1200"/>
              </a:spcBef>
              <a:spcAft>
                <a:spcPts val="1200"/>
              </a:spcAft>
              <a:buNone/>
            </a:pPr>
            <a:r>
              <a:rPr lang="en-US" b="0" i="0" u="none" strike="noStrike" dirty="0">
                <a:solidFill>
                  <a:srgbClr val="000000"/>
                </a:solidFill>
                <a:effectLst/>
                <a:latin typeface="Arial" panose="020B0604020202020204" pitchFamily="34" charset="0"/>
              </a:rPr>
              <a:t>As it is written:</a:t>
            </a:r>
            <a:endParaRPr lang="en-US" dirty="0">
              <a:effectLst/>
            </a:endParaRPr>
          </a:p>
          <a:p>
            <a:pPr marL="596900" rtl="0">
              <a:spcBef>
                <a:spcPts val="1100"/>
              </a:spcBef>
              <a:spcAft>
                <a:spcPts val="1100"/>
              </a:spcAft>
              <a:buNone/>
            </a:pPr>
            <a:r>
              <a:rPr lang="en-US" b="0" i="0" u="none" strike="noStrike" dirty="0">
                <a:solidFill>
                  <a:srgbClr val="000000"/>
                </a:solidFill>
                <a:effectLst/>
                <a:latin typeface="Arial" panose="020B0604020202020204" pitchFamily="34" charset="0"/>
              </a:rPr>
              <a:t>“There is no one righteous, not even one;</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Courier New" panose="02070309020205020404" pitchFamily="49" charset="0"/>
              </a:rPr>
              <a:t>    </a:t>
            </a:r>
            <a:r>
              <a:rPr lang="en-US" b="0" i="0" u="none" strike="noStrike" dirty="0">
                <a:solidFill>
                  <a:srgbClr val="000000"/>
                </a:solidFill>
                <a:effectLst/>
                <a:latin typeface="Arial" panose="020B0604020202020204" pitchFamily="34" charset="0"/>
              </a:rPr>
              <a:t>there is no one who </a:t>
            </a:r>
            <a:r>
              <a:rPr lang="en-US" b="1" i="0" u="none" strike="noStrike" dirty="0">
                <a:solidFill>
                  <a:srgbClr val="000000"/>
                </a:solidFill>
                <a:effectLst/>
                <a:latin typeface="Arial" panose="020B0604020202020204" pitchFamily="34" charset="0"/>
              </a:rPr>
              <a:t>understands</a:t>
            </a:r>
            <a:r>
              <a:rPr lang="en-US" b="0" i="0" u="none" strike="noStrike" dirty="0">
                <a:solidFill>
                  <a:srgbClr val="000000"/>
                </a:solidFill>
                <a:effectLst/>
                <a:latin typeface="Arial" panose="020B0604020202020204" pitchFamily="34" charset="0"/>
              </a:rPr>
              <a:t>;</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Courier New" panose="02070309020205020404" pitchFamily="49" charset="0"/>
              </a:rPr>
              <a:t>    </a:t>
            </a:r>
            <a:r>
              <a:rPr lang="en-US" b="0" i="0" u="none" strike="noStrike" dirty="0">
                <a:solidFill>
                  <a:srgbClr val="000000"/>
                </a:solidFill>
                <a:effectLst/>
                <a:latin typeface="Arial" panose="020B0604020202020204" pitchFamily="34" charset="0"/>
              </a:rPr>
              <a:t>there is no one who </a:t>
            </a:r>
            <a:r>
              <a:rPr lang="en-US" b="1" i="0" u="none" strike="noStrike" dirty="0">
                <a:solidFill>
                  <a:srgbClr val="000000"/>
                </a:solidFill>
                <a:effectLst/>
                <a:latin typeface="Arial" panose="020B0604020202020204" pitchFamily="34" charset="0"/>
              </a:rPr>
              <a:t>seeks</a:t>
            </a:r>
            <a:r>
              <a:rPr lang="en-US" b="0" i="0" u="none" strike="noStrike" dirty="0">
                <a:solidFill>
                  <a:srgbClr val="000000"/>
                </a:solidFill>
                <a:effectLst/>
                <a:latin typeface="Arial" panose="020B0604020202020204" pitchFamily="34" charset="0"/>
              </a:rPr>
              <a:t> God.</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All have </a:t>
            </a:r>
            <a:r>
              <a:rPr lang="en-US" b="1" i="0" u="none" strike="noStrike" dirty="0">
                <a:solidFill>
                  <a:srgbClr val="000000"/>
                </a:solidFill>
                <a:effectLst/>
                <a:latin typeface="Arial" panose="020B0604020202020204" pitchFamily="34" charset="0"/>
              </a:rPr>
              <a:t>turned</a:t>
            </a:r>
            <a:r>
              <a:rPr lang="en-US" b="0" i="0" u="none" strike="noStrike" dirty="0">
                <a:solidFill>
                  <a:srgbClr val="000000"/>
                </a:solidFill>
                <a:effectLst/>
                <a:latin typeface="Arial" panose="020B0604020202020204" pitchFamily="34" charset="0"/>
              </a:rPr>
              <a:t> away,</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Courier New" panose="02070309020205020404" pitchFamily="49" charset="0"/>
              </a:rPr>
              <a:t>    </a:t>
            </a:r>
            <a:r>
              <a:rPr lang="en-US" b="0" i="0" u="none" strike="noStrike" dirty="0">
                <a:solidFill>
                  <a:srgbClr val="000000"/>
                </a:solidFill>
                <a:effectLst/>
                <a:latin typeface="Arial" panose="020B0604020202020204" pitchFamily="34" charset="0"/>
              </a:rPr>
              <a:t>they have together become worthless;</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there is no one who </a:t>
            </a:r>
            <a:r>
              <a:rPr lang="en-US" b="1" i="0" u="none" strike="noStrike" dirty="0">
                <a:solidFill>
                  <a:srgbClr val="000000"/>
                </a:solidFill>
                <a:effectLst/>
                <a:latin typeface="Arial" panose="020B0604020202020204" pitchFamily="34" charset="0"/>
              </a:rPr>
              <a:t>does good</a:t>
            </a:r>
            <a:r>
              <a:rPr lang="en-US" b="0" i="0" u="none" strike="noStrike" dirty="0">
                <a:solidFill>
                  <a:srgbClr val="000000"/>
                </a:solidFill>
                <a:effectLst/>
                <a:latin typeface="Arial" panose="020B0604020202020204" pitchFamily="34" charset="0"/>
              </a:rPr>
              <a:t>,</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Courier New" panose="02070309020205020404" pitchFamily="49" charset="0"/>
              </a:rPr>
              <a:t>   </a:t>
            </a:r>
            <a:r>
              <a:rPr lang="en-US" b="1" i="1" u="none" strike="noStrike" dirty="0">
                <a:solidFill>
                  <a:srgbClr val="000000"/>
                </a:solidFill>
                <a:effectLst/>
                <a:latin typeface="Courier New" panose="02070309020205020404" pitchFamily="49" charset="0"/>
              </a:rPr>
              <a:t> </a:t>
            </a:r>
            <a:r>
              <a:rPr lang="en-US" b="1" i="1" u="none" strike="noStrike" dirty="0">
                <a:solidFill>
                  <a:srgbClr val="000000"/>
                </a:solidFill>
                <a:effectLst/>
                <a:latin typeface="Arial" panose="020B0604020202020204" pitchFamily="34" charset="0"/>
              </a:rPr>
              <a:t>not even one</a:t>
            </a:r>
            <a:r>
              <a:rPr lang="en-US" b="0" i="0" u="none" strike="noStrike" dirty="0">
                <a:solidFill>
                  <a:srgbClr val="000000"/>
                </a:solidFill>
                <a:effectLst/>
                <a:latin typeface="Arial" panose="020B0604020202020204" pitchFamily="34" charset="0"/>
              </a:rPr>
              <a:t>.”</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“Their </a:t>
            </a:r>
            <a:r>
              <a:rPr lang="en-US" b="1" i="0" u="none" strike="noStrike" dirty="0">
                <a:solidFill>
                  <a:srgbClr val="000000"/>
                </a:solidFill>
                <a:effectLst/>
                <a:latin typeface="Arial" panose="020B0604020202020204" pitchFamily="34" charset="0"/>
              </a:rPr>
              <a:t>throats</a:t>
            </a:r>
            <a:r>
              <a:rPr lang="en-US" b="0" i="0" u="none" strike="noStrike" dirty="0">
                <a:solidFill>
                  <a:srgbClr val="000000"/>
                </a:solidFill>
                <a:effectLst/>
                <a:latin typeface="Arial" panose="020B0604020202020204" pitchFamily="34" charset="0"/>
              </a:rPr>
              <a:t> are open graves;</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Courier New" panose="02070309020205020404" pitchFamily="49" charset="0"/>
              </a:rPr>
              <a:t>    </a:t>
            </a:r>
            <a:r>
              <a:rPr lang="en-US" b="0" i="0" u="none" strike="noStrike" dirty="0">
                <a:solidFill>
                  <a:srgbClr val="000000"/>
                </a:solidFill>
                <a:effectLst/>
                <a:latin typeface="Arial" panose="020B0604020202020204" pitchFamily="34" charset="0"/>
              </a:rPr>
              <a:t>their </a:t>
            </a:r>
            <a:r>
              <a:rPr lang="en-US" b="1" i="0" u="none" strike="noStrike" dirty="0">
                <a:solidFill>
                  <a:srgbClr val="000000"/>
                </a:solidFill>
                <a:effectLst/>
                <a:latin typeface="Arial" panose="020B0604020202020204" pitchFamily="34" charset="0"/>
              </a:rPr>
              <a:t>tongues</a:t>
            </a:r>
            <a:r>
              <a:rPr lang="en-US" b="0" i="0" u="none" strike="noStrike" dirty="0">
                <a:solidFill>
                  <a:srgbClr val="000000"/>
                </a:solidFill>
                <a:effectLst/>
                <a:latin typeface="Arial" panose="020B0604020202020204" pitchFamily="34" charset="0"/>
              </a:rPr>
              <a:t> practice deceit.”</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“The poison of vipers is on their </a:t>
            </a:r>
            <a:r>
              <a:rPr lang="en-US" b="1" i="0" u="none" strike="noStrike" dirty="0">
                <a:solidFill>
                  <a:srgbClr val="000000"/>
                </a:solidFill>
                <a:effectLst/>
                <a:latin typeface="Arial" panose="020B0604020202020204" pitchFamily="34" charset="0"/>
              </a:rPr>
              <a:t>lips</a:t>
            </a:r>
            <a:r>
              <a:rPr lang="en-US" b="0" i="0" u="none" strike="noStrike" dirty="0">
                <a:solidFill>
                  <a:srgbClr val="000000"/>
                </a:solidFill>
                <a:effectLst/>
                <a:latin typeface="Arial" panose="020B0604020202020204" pitchFamily="34" charset="0"/>
              </a:rPr>
              <a:t>.”</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Courier New" panose="02070309020205020404" pitchFamily="49" charset="0"/>
              </a:rPr>
              <a:t>    </a:t>
            </a:r>
            <a:r>
              <a:rPr lang="en-US" b="0" i="0" u="none" strike="noStrike" dirty="0">
                <a:solidFill>
                  <a:srgbClr val="000000"/>
                </a:solidFill>
                <a:effectLst/>
                <a:latin typeface="Arial" panose="020B0604020202020204" pitchFamily="34" charset="0"/>
              </a:rPr>
              <a:t>“Their </a:t>
            </a:r>
            <a:r>
              <a:rPr lang="en-US" b="1" i="0" u="none" strike="noStrike" dirty="0">
                <a:solidFill>
                  <a:srgbClr val="000000"/>
                </a:solidFill>
                <a:effectLst/>
                <a:latin typeface="Arial" panose="020B0604020202020204" pitchFamily="34" charset="0"/>
              </a:rPr>
              <a:t>mouths</a:t>
            </a:r>
            <a:r>
              <a:rPr lang="en-US" b="0" i="0" u="none" strike="noStrike" dirty="0">
                <a:solidFill>
                  <a:srgbClr val="000000"/>
                </a:solidFill>
                <a:effectLst/>
                <a:latin typeface="Arial" panose="020B0604020202020204" pitchFamily="34" charset="0"/>
              </a:rPr>
              <a:t> are full of cursing and bitterness.”</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“Their </a:t>
            </a:r>
            <a:r>
              <a:rPr lang="en-US" b="1" i="0" u="none" strike="noStrike" dirty="0">
                <a:solidFill>
                  <a:srgbClr val="000000"/>
                </a:solidFill>
                <a:effectLst/>
                <a:latin typeface="Arial" panose="020B0604020202020204" pitchFamily="34" charset="0"/>
              </a:rPr>
              <a:t>feet</a:t>
            </a:r>
            <a:r>
              <a:rPr lang="en-US" b="0" i="0" u="none" strike="noStrike" dirty="0">
                <a:solidFill>
                  <a:srgbClr val="000000"/>
                </a:solidFill>
                <a:effectLst/>
                <a:latin typeface="Arial" panose="020B0604020202020204" pitchFamily="34" charset="0"/>
              </a:rPr>
              <a:t> are swift to shed blood;</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Courier New" panose="02070309020205020404" pitchFamily="49" charset="0"/>
              </a:rPr>
              <a:t>    </a:t>
            </a:r>
            <a:r>
              <a:rPr lang="en-US" b="0" i="0" u="none" strike="noStrike" dirty="0">
                <a:solidFill>
                  <a:srgbClr val="000000"/>
                </a:solidFill>
                <a:effectLst/>
                <a:latin typeface="Arial" panose="020B0604020202020204" pitchFamily="34" charset="0"/>
              </a:rPr>
              <a:t>ruin and misery mark their ways,</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and the way of peace they do not </a:t>
            </a:r>
            <a:r>
              <a:rPr lang="en-US" b="1" i="0" u="none" strike="noStrike" dirty="0">
                <a:solidFill>
                  <a:srgbClr val="000000"/>
                </a:solidFill>
                <a:effectLst/>
                <a:latin typeface="Arial" panose="020B0604020202020204" pitchFamily="34" charset="0"/>
              </a:rPr>
              <a:t>know</a:t>
            </a:r>
            <a:r>
              <a:rPr lang="en-US" b="0" i="0" u="none" strike="noStrike" dirty="0">
                <a:solidFill>
                  <a:srgbClr val="000000"/>
                </a:solidFill>
                <a:effectLst/>
                <a:latin typeface="Arial" panose="020B0604020202020204" pitchFamily="34" charset="0"/>
              </a:rPr>
              <a:t>.”</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Courier New" panose="02070309020205020404" pitchFamily="49" charset="0"/>
              </a:rPr>
              <a:t>    </a:t>
            </a:r>
            <a:r>
              <a:rPr lang="en-US" b="0" i="0" u="none" strike="noStrike" dirty="0">
                <a:solidFill>
                  <a:srgbClr val="000000"/>
                </a:solidFill>
                <a:effectLst/>
                <a:latin typeface="Arial" panose="020B0604020202020204" pitchFamily="34" charset="0"/>
              </a:rPr>
              <a:t>“There is no fear of God before their </a:t>
            </a:r>
            <a:r>
              <a:rPr lang="en-US" b="1" i="0" u="none" strike="noStrike" dirty="0">
                <a:solidFill>
                  <a:srgbClr val="000000"/>
                </a:solidFill>
                <a:effectLst/>
                <a:latin typeface="Arial" panose="020B0604020202020204" pitchFamily="34" charset="0"/>
              </a:rPr>
              <a:t>eyes</a:t>
            </a:r>
            <a:r>
              <a:rPr lang="en-US" b="0" i="0" u="none" strike="noStrike" dirty="0">
                <a:solidFill>
                  <a:srgbClr val="000000"/>
                </a:solidFill>
                <a:effectLst/>
                <a:latin typeface="Arial" panose="020B0604020202020204" pitchFamily="34" charset="0"/>
              </a:rPr>
              <a:t>.”</a:t>
            </a:r>
            <a:endParaRPr lang="en-US" dirty="0">
              <a:effectLst/>
            </a:endParaRPr>
          </a:p>
        </p:txBody>
      </p:sp>
    </p:spTree>
    <p:extLst>
      <p:ext uri="{BB962C8B-B14F-4D97-AF65-F5344CB8AC3E}">
        <p14:creationId xmlns:p14="http://schemas.microsoft.com/office/powerpoint/2010/main" val="2786508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Simple outline of Romans</vt:lpstr>
      <vt:lpstr>PowerPoint Presentation</vt:lpstr>
      <vt:lpstr>PowerPoint Presentation</vt:lpstr>
      <vt:lpstr>What advantage, then, is there in being a Jew, or what value is there in circumcision? Much in every way!        First of all, the Jews have been entrusted with the very words     of God.  What if some were unfaithful? Will their unfaithfulness nullify God’s faithfulness?        Not at all! Let God be true, and every human being a liar. As it      is written:“So that you may be proved right when you speak  and prevail when you judge.”  But if our unrighteousness brings out God’s righteousness more clearly, what shall we say? That God is unjust in bringing his wrath on us? (I am using a human argument.)        Certainly not! If that were so, how could God judge the world?   Someone might argue, “If my falsehood enhances God’s truthfulness and so increases his glory, why am I still condemned as a sinner?” Why not say—as some slanderously claim that we say—“Let us do evil that good may result”?        Their condemnation is just! </vt:lpstr>
      <vt:lpstr>Romans 3:9-18</vt:lpstr>
      <vt:lpstr>Romans 3:9-20</vt:lpstr>
      <vt:lpstr>Total Depravity/Totally Incapable</vt:lpstr>
      <vt:lpstr>Romans 3:19-20</vt:lpstr>
      <vt:lpstr>An EMPHATIC diatribe proving the  sinfulness of humanity and our just condemnation to experience the wrath of God.    </vt:lpstr>
      <vt:lpstr>-an attribute -and an activity -and an acheivement </vt:lpstr>
      <vt:lpstr>BUT…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jorgensen</dc:creator>
  <cp:lastModifiedBy>kim jorgensen</cp:lastModifiedBy>
  <cp:revision>9</cp:revision>
  <dcterms:created xsi:type="dcterms:W3CDTF">2025-08-18T16:54:19Z</dcterms:created>
  <dcterms:modified xsi:type="dcterms:W3CDTF">2025-09-23T15:10:08Z</dcterms:modified>
</cp:coreProperties>
</file>