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6" r:id="rId4"/>
    <p:sldId id="278" r:id="rId5"/>
    <p:sldId id="279" r:id="rId6"/>
    <p:sldId id="280" r:id="rId7"/>
    <p:sldId id="26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505"/>
    <a:srgbClr val="CB23AB"/>
    <a:srgbClr val="ACA800"/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4691" y="422195"/>
            <a:ext cx="56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Covenant Renewal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0668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Cherish the Past (24:1–13)</a:t>
            </a:r>
          </a:p>
        </p:txBody>
      </p:sp>
    </p:spTree>
    <p:extLst>
      <p:ext uri="{BB962C8B-B14F-4D97-AF65-F5344CB8AC3E}">
        <p14:creationId xmlns:p14="http://schemas.microsoft.com/office/powerpoint/2010/main" val="42007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10668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Choose Now (24:14–18)</a:t>
            </a:r>
          </a:p>
        </p:txBody>
      </p:sp>
    </p:spTree>
    <p:extLst>
      <p:ext uri="{BB962C8B-B14F-4D97-AF65-F5344CB8AC3E}">
        <p14:creationId xmlns:p14="http://schemas.microsoft.com/office/powerpoint/2010/main" val="83905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066801"/>
            <a:ext cx="486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III. Capture the Future (24:19–28)</a:t>
            </a:r>
          </a:p>
        </p:txBody>
      </p:sp>
    </p:spTree>
    <p:extLst>
      <p:ext uri="{BB962C8B-B14F-4D97-AF65-F5344CB8AC3E}">
        <p14:creationId xmlns:p14="http://schemas.microsoft.com/office/powerpoint/2010/main" val="300290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0246" y="1066801"/>
            <a:ext cx="645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IV. Celebrate Victorious Lives (24:29–33)</a:t>
            </a:r>
          </a:p>
        </p:txBody>
      </p:sp>
    </p:spTree>
    <p:extLst>
      <p:ext uri="{BB962C8B-B14F-4D97-AF65-F5344CB8AC3E}">
        <p14:creationId xmlns:p14="http://schemas.microsoft.com/office/powerpoint/2010/main" val="305276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8692" y="104197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gives wisdom to those who ask.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692" y="174808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works through His people.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8692" y="246905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encourages perseverance.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8692" y="317243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expects us to be loving, just, and giving.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8692" y="387581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encourages our faithfulness to Him.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28692" y="4579204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makes serving Him a pleasure.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4392" y="175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246039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317085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400" y="389636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8400" y="459626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promises.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8400" y="531479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warnings about sin.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135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93</cp:revision>
  <cp:lastPrinted>2015-11-23T21:08:38Z</cp:lastPrinted>
  <dcterms:created xsi:type="dcterms:W3CDTF">2015-10-30T16:48:28Z</dcterms:created>
  <dcterms:modified xsi:type="dcterms:W3CDTF">2015-12-29T07:12:26Z</dcterms:modified>
</cp:coreProperties>
</file>