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5" r:id="rId4"/>
    <p:sldId id="276" r:id="rId5"/>
    <p:sldId id="278" r:id="rId6"/>
    <p:sldId id="277" r:id="rId7"/>
    <p:sldId id="26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505"/>
    <a:srgbClr val="CB23AB"/>
    <a:srgbClr val="ACA800"/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4691" y="422195"/>
            <a:ext cx="56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Assignments and Expectations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48"/>
          <a:stretch/>
        </p:blipFill>
        <p:spPr>
          <a:xfrm>
            <a:off x="-907" y="0"/>
            <a:ext cx="12192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066801"/>
            <a:ext cx="6772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The Lord Expected Love and Justice in the Land (20)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A. The Lord required cities of refuge (20:1–6)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B. The people appointed cities of refuge (20:7–9)</a:t>
            </a:r>
          </a:p>
        </p:txBody>
      </p:sp>
    </p:spTree>
    <p:extLst>
      <p:ext uri="{BB962C8B-B14F-4D97-AF65-F5344CB8AC3E}">
        <p14:creationId xmlns:p14="http://schemas.microsoft.com/office/powerpoint/2010/main" val="4200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8889" r="9659" b="8889"/>
          <a:stretch/>
        </p:blipFill>
        <p:spPr>
          <a:xfrm rot="5400000">
            <a:off x="2667000" y="729574"/>
            <a:ext cx="6858000" cy="539885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239000" y="1447800"/>
            <a:ext cx="609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502769" y="2250831"/>
            <a:ext cx="1031631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162801" y="3962400"/>
            <a:ext cx="609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248401" y="533400"/>
            <a:ext cx="726831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884985" y="2971800"/>
            <a:ext cx="726831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398478" y="4624754"/>
            <a:ext cx="726831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609952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Hebron is another name for </a:t>
            </a:r>
            <a:r>
              <a:rPr lang="en-US" dirty="0" err="1"/>
              <a:t>Kirjath</a:t>
            </a:r>
            <a:r>
              <a:rPr lang="en-US" dirty="0"/>
              <a:t> </a:t>
            </a:r>
            <a:r>
              <a:rPr lang="en-US" dirty="0" err="1"/>
              <a:t>Arba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1540" y="1066800"/>
            <a:ext cx="745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The Lord Expected Giving and Worship in the </a:t>
            </a:r>
            <a:r>
              <a:rPr lang="en-US" sz="2400" dirty="0" smtClean="0"/>
              <a:t>Land </a:t>
            </a:r>
            <a:r>
              <a:rPr lang="en-US" sz="2400" dirty="0"/>
              <a:t>(21)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A. The people gave cities to Levites (21:1–3)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B. The Lord assigned Levites to cities (21:4–45)</a:t>
            </a:r>
          </a:p>
        </p:txBody>
      </p:sp>
    </p:spTree>
    <p:extLst>
      <p:ext uri="{BB962C8B-B14F-4D97-AF65-F5344CB8AC3E}">
        <p14:creationId xmlns:p14="http://schemas.microsoft.com/office/powerpoint/2010/main" val="8390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10000" r="9659" b="10000"/>
          <a:stretch/>
        </p:blipFill>
        <p:spPr>
          <a:xfrm>
            <a:off x="1524000" y="11723"/>
            <a:ext cx="9144000" cy="68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2323" y="1066800"/>
            <a:ext cx="6693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III. The People Met God’s Expectations (22)</a:t>
            </a:r>
          </a:p>
          <a:p>
            <a:pPr>
              <a:tabLst>
                <a:tab pos="374650" algn="l"/>
              </a:tabLst>
            </a:pPr>
            <a:r>
              <a:rPr lang="en-US" sz="2400" dirty="0"/>
              <a:t>	A. Joshua encouraged the possessors (22:1–9)</a:t>
            </a:r>
          </a:p>
          <a:p>
            <a:pPr>
              <a:tabLst>
                <a:tab pos="374650" algn="l"/>
              </a:tabLst>
            </a:pPr>
            <a:r>
              <a:rPr lang="en-US" sz="2400" dirty="0"/>
              <a:t>	B. The tribes established a proof (22:10)</a:t>
            </a:r>
          </a:p>
          <a:p>
            <a:pPr>
              <a:tabLst>
                <a:tab pos="374650" algn="l"/>
              </a:tabLst>
            </a:pPr>
            <a:r>
              <a:rPr lang="en-US" sz="2400" dirty="0"/>
              <a:t>	C. Israel explored the altar’s purpose (22:11–20)</a:t>
            </a:r>
          </a:p>
          <a:p>
            <a:pPr>
              <a:tabLst>
                <a:tab pos="374650" algn="l"/>
              </a:tabLst>
            </a:pPr>
            <a:r>
              <a:rPr lang="en-US" sz="2400" dirty="0"/>
              <a:t>	D. The tribes explained their point (22:21–29)</a:t>
            </a:r>
          </a:p>
          <a:p>
            <a:pPr>
              <a:tabLst>
                <a:tab pos="374650" algn="l"/>
              </a:tabLst>
            </a:pPr>
            <a:r>
              <a:rPr lang="en-US" sz="2400" dirty="0"/>
              <a:t>	E. Israel expressed their pleasure (22:30–34)</a:t>
            </a:r>
          </a:p>
        </p:txBody>
      </p:sp>
    </p:spTree>
    <p:extLst>
      <p:ext uri="{BB962C8B-B14F-4D97-AF65-F5344CB8AC3E}">
        <p14:creationId xmlns:p14="http://schemas.microsoft.com/office/powerpoint/2010/main" val="22899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0415" y="106541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gives wisdom to those who ask.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0415" y="177152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works through His people.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0415" y="246905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encourages perseverance.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0415" y="317243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expects us to be loving, just, and giving.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4392" y="17598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2460398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is worthy of glory.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3170855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sovereign power encourages faith in Him.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0" y="389636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leads us by His grace.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400" y="459626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promises.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8400" y="531479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warnings about sin.</a:t>
            </a:r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133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91</cp:revision>
  <cp:lastPrinted>2015-11-23T21:08:38Z</cp:lastPrinted>
  <dcterms:created xsi:type="dcterms:W3CDTF">2015-10-30T16:48:28Z</dcterms:created>
  <dcterms:modified xsi:type="dcterms:W3CDTF">2015-12-29T07:11:44Z</dcterms:modified>
</cp:coreProperties>
</file>