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6" r:id="rId4"/>
    <p:sldId id="265" r:id="rId5"/>
    <p:sldId id="277" r:id="rId6"/>
    <p:sldId id="264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505"/>
    <a:srgbClr val="CB23AB"/>
    <a:srgbClr val="ACA800"/>
    <a:srgbClr val="762583"/>
    <a:srgbClr val="FFE7A3"/>
    <a:srgbClr val="D4ECBA"/>
    <a:srgbClr val="FFFFFF"/>
    <a:srgbClr val="F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85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1"/>
            <a:ext cx="12217400" cy="687705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04691" y="422195"/>
            <a:ext cx="562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47445" y="222141"/>
            <a:ext cx="1063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etaOT-Bold" pitchFamily="34" charset="0"/>
              </a:rPr>
              <a:t>There’s Work to Do</a:t>
            </a:r>
            <a:endParaRPr lang="en-US" sz="3600" dirty="0">
              <a:latin typeface="MetaOT-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6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448"/>
          <a:stretch/>
        </p:blipFill>
        <p:spPr>
          <a:xfrm>
            <a:off x="-907" y="0"/>
            <a:ext cx="12192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4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066801"/>
            <a:ext cx="6010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I. Evidence of God’s Faithfulness (12)</a:t>
            </a:r>
          </a:p>
          <a:p>
            <a:pPr>
              <a:tabLst>
                <a:tab pos="222250" algn="l"/>
              </a:tabLst>
            </a:pPr>
            <a:r>
              <a:rPr lang="en-US" sz="2400" dirty="0"/>
              <a:t>	A. Kings defeated by Moses (12:1–6)</a:t>
            </a:r>
          </a:p>
          <a:p>
            <a:pPr>
              <a:tabLst>
                <a:tab pos="222250" algn="l"/>
              </a:tabLst>
            </a:pPr>
            <a:r>
              <a:rPr lang="en-US" sz="2400" dirty="0"/>
              <a:t>	B. Kings defeated by Joshua (12:7–24)</a:t>
            </a:r>
          </a:p>
        </p:txBody>
      </p:sp>
    </p:spTree>
    <p:extLst>
      <p:ext uri="{BB962C8B-B14F-4D97-AF65-F5344CB8AC3E}">
        <p14:creationId xmlns:p14="http://schemas.microsoft.com/office/powerpoint/2010/main" val="4200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066801"/>
            <a:ext cx="7374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II. Opportunities for Faith in God (13—19)</a:t>
            </a:r>
          </a:p>
          <a:p>
            <a:pPr>
              <a:tabLst>
                <a:tab pos="280988" algn="l"/>
              </a:tabLst>
            </a:pPr>
            <a:r>
              <a:rPr lang="en-US" sz="2400" dirty="0"/>
              <a:t>	A. God promised to drive out the enemy (13:1–7)</a:t>
            </a:r>
          </a:p>
        </p:txBody>
      </p:sp>
    </p:spTree>
    <p:extLst>
      <p:ext uri="{BB962C8B-B14F-4D97-AF65-F5344CB8AC3E}">
        <p14:creationId xmlns:p14="http://schemas.microsoft.com/office/powerpoint/2010/main" val="83905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t="8889" r="15037" b="8889"/>
          <a:stretch/>
        </p:blipFill>
        <p:spPr>
          <a:xfrm rot="5400000">
            <a:off x="2687088" y="536758"/>
            <a:ext cx="6858000" cy="578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5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066800"/>
            <a:ext cx="7374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II. Opportunities for Faith in God (13—19)</a:t>
            </a:r>
          </a:p>
          <a:p>
            <a:pPr>
              <a:tabLst>
                <a:tab pos="280988" algn="l"/>
              </a:tabLst>
            </a:pPr>
            <a:r>
              <a:rPr lang="en-US" sz="2400" dirty="0"/>
              <a:t>	A. God promised to drive out the enemy (13:1–7)</a:t>
            </a:r>
          </a:p>
          <a:p>
            <a:pPr>
              <a:tabLst>
                <a:tab pos="280988" algn="l"/>
              </a:tabLst>
            </a:pPr>
            <a:r>
              <a:rPr lang="en-US" sz="2400" dirty="0"/>
              <a:t>	B. God divided the land east of Jordan (13:8–33)</a:t>
            </a:r>
          </a:p>
          <a:p>
            <a:pPr>
              <a:tabLst>
                <a:tab pos="280988" algn="l"/>
              </a:tabLst>
            </a:pPr>
            <a:r>
              <a:rPr lang="en-US" sz="2400" dirty="0"/>
              <a:t>	C. God provided an example of faith (14:1—15:19)</a:t>
            </a:r>
          </a:p>
          <a:p>
            <a:pPr>
              <a:tabLst>
                <a:tab pos="280988" algn="l"/>
              </a:tabLst>
            </a:pPr>
            <a:r>
              <a:rPr lang="en-US" sz="2400" dirty="0"/>
              <a:t>	D. God divided the land west of Jordan (15:20—19:48)</a:t>
            </a:r>
          </a:p>
          <a:p>
            <a:pPr>
              <a:tabLst>
                <a:tab pos="280988" algn="l"/>
              </a:tabLst>
            </a:pPr>
            <a:r>
              <a:rPr lang="en-US" sz="2400" dirty="0"/>
              <a:t>	E. God provided another example of faith (19:49–51)</a:t>
            </a:r>
          </a:p>
        </p:txBody>
      </p:sp>
    </p:spTree>
    <p:extLst>
      <p:ext uri="{BB962C8B-B14F-4D97-AF65-F5344CB8AC3E}">
        <p14:creationId xmlns:p14="http://schemas.microsoft.com/office/powerpoint/2010/main" val="228998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 t="524" r="723" b="136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2138" y="1065417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gives wisdom to those who ask.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2138" y="1771527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works through His people.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2138" y="246905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faithfulness encourages perseverance.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4392" y="104625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always faithful.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44392" y="175980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provides strength and courage to do His will.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38400" y="2460398"/>
            <a:ext cx="389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faithfulness is worthy of glory.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8400" y="3170855"/>
            <a:ext cx="389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sovereign power encourages faith in Him.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8400" y="3896367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leads us by His grace.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38400" y="4596269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faithful to His promises.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38400" y="5314794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faithful to His warnings about sin.</a:t>
            </a:r>
          </a:p>
        </p:txBody>
      </p:sp>
    </p:spTree>
    <p:extLst>
      <p:ext uri="{BB962C8B-B14F-4D97-AF65-F5344CB8AC3E}">
        <p14:creationId xmlns:p14="http://schemas.microsoft.com/office/powerpoint/2010/main" val="35352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105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MetaOT-Bold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88</cp:revision>
  <cp:lastPrinted>2015-11-23T21:08:38Z</cp:lastPrinted>
  <dcterms:created xsi:type="dcterms:W3CDTF">2015-10-30T16:48:28Z</dcterms:created>
  <dcterms:modified xsi:type="dcterms:W3CDTF">2015-12-29T07:11:24Z</dcterms:modified>
</cp:coreProperties>
</file>