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8" r:id="rId4"/>
    <p:sldId id="269" r:id="rId5"/>
    <p:sldId id="270" r:id="rId6"/>
    <p:sldId id="271" r:id="rId7"/>
    <p:sldId id="272" r:id="rId8"/>
    <p:sldId id="273" r:id="rId9"/>
    <p:sldId id="265" r:id="rId10"/>
    <p:sldId id="262" r:id="rId11"/>
    <p:sldId id="275" r:id="rId12"/>
    <p:sldId id="276" r:id="rId13"/>
    <p:sldId id="277" r:id="rId14"/>
    <p:sldId id="267" r:id="rId15"/>
    <p:sldId id="264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505"/>
    <a:srgbClr val="CB23AB"/>
    <a:srgbClr val="ACA800"/>
    <a:srgbClr val="762583"/>
    <a:srgbClr val="FFE7A3"/>
    <a:srgbClr val="D4ECBA"/>
    <a:srgbClr val="FFFFFF"/>
    <a:srgbClr val="F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85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"/>
            <a:ext cx="12217400" cy="68770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48235" y="422195"/>
            <a:ext cx="461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9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47445" y="222141"/>
            <a:ext cx="1063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etaOT-Bold" pitchFamily="34" charset="0"/>
              </a:rPr>
              <a:t>Divide</a:t>
            </a:r>
            <a:r>
              <a:rPr lang="en-US" sz="3600" baseline="0" dirty="0" smtClean="0">
                <a:latin typeface="MetaOT-Bold" pitchFamily="34" charset="0"/>
              </a:rPr>
              <a:t> and Conquer</a:t>
            </a:r>
            <a:endParaRPr lang="en-US" sz="3600" dirty="0">
              <a:latin typeface="MetaOT-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6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448"/>
          <a:stretch/>
        </p:blipFill>
        <p:spPr>
          <a:xfrm>
            <a:off x="0" y="0"/>
            <a:ext cx="12192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4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1066801"/>
            <a:ext cx="6155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Victory in Northern Canaan (11:1–15)</a:t>
            </a:r>
          </a:p>
          <a:p>
            <a:pPr>
              <a:tabLst>
                <a:tab pos="280988" algn="l"/>
              </a:tabLst>
            </a:pPr>
            <a:r>
              <a:rPr lang="en-US" sz="2400" dirty="0"/>
              <a:t>	A. Northern kings came together (11:1–5)</a:t>
            </a:r>
          </a:p>
        </p:txBody>
      </p:sp>
    </p:spTree>
    <p:extLst>
      <p:ext uri="{BB962C8B-B14F-4D97-AF65-F5344CB8AC3E}">
        <p14:creationId xmlns:p14="http://schemas.microsoft.com/office/powerpoint/2010/main" val="42159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t="13617" r="22090" b="52376"/>
          <a:stretch/>
        </p:blipFill>
        <p:spPr bwMode="auto">
          <a:xfrm>
            <a:off x="0" y="-5862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5181601" y="5105400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066937" y="299430"/>
            <a:ext cx="2139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2700">
                  <a:noFill/>
                </a:ln>
                <a:solidFill>
                  <a:schemeClr val="bg1"/>
                </a:solidFill>
              </a:rPr>
              <a:t>Northern Coalition Gathers at Merom</a:t>
            </a:r>
          </a:p>
        </p:txBody>
      </p:sp>
      <p:sp>
        <p:nvSpPr>
          <p:cNvPr id="47" name="Oval 46"/>
          <p:cNvSpPr/>
          <p:nvPr/>
        </p:nvSpPr>
        <p:spPr>
          <a:xfrm>
            <a:off x="6400801" y="2743200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8421102" y="5605272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8497302" y="2819400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8077201" y="1905000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674779" y="244566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848600" y="956802"/>
            <a:ext cx="1121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Kedesh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723451" y="1652315"/>
            <a:ext cx="1121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Hazor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574323" y="2162907"/>
            <a:ext cx="1121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270214" y="2800290"/>
            <a:ext cx="1502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Achshaph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993481" y="3998942"/>
            <a:ext cx="1502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Shimron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279614" y="4953000"/>
            <a:ext cx="1502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965022" y="5446742"/>
            <a:ext cx="1502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 Shan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905126" y="183223"/>
            <a:ext cx="107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Valley </a:t>
            </a:r>
            <a:br>
              <a:rPr lang="en-US" sz="16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Mizpah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098140" y="2514600"/>
            <a:ext cx="1502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Chinnereth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803614" y="209490"/>
            <a:ext cx="1502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Tyre</a:t>
            </a:r>
          </a:p>
        </p:txBody>
      </p:sp>
      <p:sp>
        <p:nvSpPr>
          <p:cNvPr id="40" name="Freeform 39"/>
          <p:cNvSpPr/>
          <p:nvPr/>
        </p:nvSpPr>
        <p:spPr>
          <a:xfrm rot="7244640" flipH="1">
            <a:off x="6471111" y="3119839"/>
            <a:ext cx="146523" cy="1071481"/>
          </a:xfrm>
          <a:custGeom>
            <a:avLst/>
            <a:gdLst>
              <a:gd name="connsiteX0" fmla="*/ 469729 w 674266"/>
              <a:gd name="connsiteY0" fmla="*/ 0 h 1287379"/>
              <a:gd name="connsiteX1" fmla="*/ 497 w 674266"/>
              <a:gd name="connsiteY1" fmla="*/ 397042 h 1287379"/>
              <a:gd name="connsiteX2" fmla="*/ 385508 w 674266"/>
              <a:gd name="connsiteY2" fmla="*/ 770021 h 1287379"/>
              <a:gd name="connsiteX3" fmla="*/ 674266 w 674266"/>
              <a:gd name="connsiteY3" fmla="*/ 818147 h 1287379"/>
              <a:gd name="connsiteX4" fmla="*/ 674266 w 674266"/>
              <a:gd name="connsiteY4" fmla="*/ 818147 h 1287379"/>
              <a:gd name="connsiteX5" fmla="*/ 674266 w 674266"/>
              <a:gd name="connsiteY5" fmla="*/ 818147 h 1287379"/>
              <a:gd name="connsiteX6" fmla="*/ 674266 w 674266"/>
              <a:gd name="connsiteY6" fmla="*/ 818147 h 1287379"/>
              <a:gd name="connsiteX7" fmla="*/ 84718 w 674266"/>
              <a:gd name="connsiteY7" fmla="*/ 1287379 h 1287379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6" fmla="*/ 674266 w 674266"/>
              <a:gd name="connsiteY6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0" fmla="*/ 469729 w 674266"/>
              <a:gd name="connsiteY0" fmla="*/ 0 h 818147"/>
              <a:gd name="connsiteX1" fmla="*/ 497 w 674266"/>
              <a:gd name="connsiteY1" fmla="*/ 397042 h 818147"/>
              <a:gd name="connsiteX2" fmla="*/ 385508 w 674266"/>
              <a:gd name="connsiteY2" fmla="*/ 770021 h 818147"/>
              <a:gd name="connsiteX3" fmla="*/ 674266 w 674266"/>
              <a:gd name="connsiteY3" fmla="*/ 818147 h 818147"/>
              <a:gd name="connsiteX4" fmla="*/ 674266 w 674266"/>
              <a:gd name="connsiteY4" fmla="*/ 818147 h 818147"/>
              <a:gd name="connsiteX0" fmla="*/ 469729 w 688122"/>
              <a:gd name="connsiteY0" fmla="*/ 0 h 837366"/>
              <a:gd name="connsiteX1" fmla="*/ 497 w 688122"/>
              <a:gd name="connsiteY1" fmla="*/ 397042 h 837366"/>
              <a:gd name="connsiteX2" fmla="*/ 385508 w 688122"/>
              <a:gd name="connsiteY2" fmla="*/ 770021 h 837366"/>
              <a:gd name="connsiteX3" fmla="*/ 674266 w 688122"/>
              <a:gd name="connsiteY3" fmla="*/ 818147 h 837366"/>
              <a:gd name="connsiteX4" fmla="*/ 638171 w 688122"/>
              <a:gd name="connsiteY4" fmla="*/ 553453 h 837366"/>
              <a:gd name="connsiteX0" fmla="*/ 469720 w 638162"/>
              <a:gd name="connsiteY0" fmla="*/ 0 h 772381"/>
              <a:gd name="connsiteX1" fmla="*/ 488 w 638162"/>
              <a:gd name="connsiteY1" fmla="*/ 397042 h 772381"/>
              <a:gd name="connsiteX2" fmla="*/ 385499 w 638162"/>
              <a:gd name="connsiteY2" fmla="*/ 770021 h 772381"/>
              <a:gd name="connsiteX3" fmla="*/ 638162 w 638162"/>
              <a:gd name="connsiteY3" fmla="*/ 553453 h 772381"/>
              <a:gd name="connsiteX0" fmla="*/ 471254 w 639696"/>
              <a:gd name="connsiteY0" fmla="*/ 0 h 553453"/>
              <a:gd name="connsiteX1" fmla="*/ 2022 w 639696"/>
              <a:gd name="connsiteY1" fmla="*/ 397042 h 553453"/>
              <a:gd name="connsiteX2" fmla="*/ 639696 w 639696"/>
              <a:gd name="connsiteY2" fmla="*/ 553453 h 553453"/>
              <a:gd name="connsiteX0" fmla="*/ 469767 w 469767"/>
              <a:gd name="connsiteY0" fmla="*/ 0 h 794085"/>
              <a:gd name="connsiteX1" fmla="*/ 535 w 469767"/>
              <a:gd name="connsiteY1" fmla="*/ 397042 h 794085"/>
              <a:gd name="connsiteX2" fmla="*/ 385546 w 469767"/>
              <a:gd name="connsiteY2" fmla="*/ 794085 h 794085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1045255 w 1045255"/>
              <a:gd name="connsiteY0" fmla="*/ 0 h 842211"/>
              <a:gd name="connsiteX1" fmla="*/ 537 w 1045255"/>
              <a:gd name="connsiteY1" fmla="*/ 381375 h 842211"/>
              <a:gd name="connsiteX2" fmla="*/ 900876 w 1045255"/>
              <a:gd name="connsiteY2" fmla="*/ 842211 h 842211"/>
              <a:gd name="connsiteX0" fmla="*/ 1257908 w 1257908"/>
              <a:gd name="connsiteY0" fmla="*/ 0 h 842211"/>
              <a:gd name="connsiteX1" fmla="*/ 213190 w 1257908"/>
              <a:gd name="connsiteY1" fmla="*/ 381375 h 842211"/>
              <a:gd name="connsiteX2" fmla="*/ 74666 w 1257908"/>
              <a:gd name="connsiteY2" fmla="*/ 631422 h 842211"/>
              <a:gd name="connsiteX3" fmla="*/ 1113529 w 1257908"/>
              <a:gd name="connsiteY3" fmla="*/ 842211 h 842211"/>
              <a:gd name="connsiteX0" fmla="*/ 1257908 w 2169503"/>
              <a:gd name="connsiteY0" fmla="*/ 0 h 932747"/>
              <a:gd name="connsiteX1" fmla="*/ 213190 w 2169503"/>
              <a:gd name="connsiteY1" fmla="*/ 381375 h 932747"/>
              <a:gd name="connsiteX2" fmla="*/ 74666 w 2169503"/>
              <a:gd name="connsiteY2" fmla="*/ 631422 h 932747"/>
              <a:gd name="connsiteX3" fmla="*/ 2169501 w 2169503"/>
              <a:gd name="connsiteY3" fmla="*/ 932747 h 93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9503" h="932747">
                <a:moveTo>
                  <a:pt x="1257908" y="0"/>
                </a:moveTo>
                <a:cubicBezTo>
                  <a:pt x="1078436" y="182478"/>
                  <a:pt x="410397" y="276138"/>
                  <a:pt x="213190" y="381375"/>
                </a:cubicBezTo>
                <a:cubicBezTo>
                  <a:pt x="15983" y="486612"/>
                  <a:pt x="-75390" y="554616"/>
                  <a:pt x="74666" y="631422"/>
                </a:cubicBezTo>
                <a:cubicBezTo>
                  <a:pt x="224722" y="708228"/>
                  <a:pt x="2040701" y="897822"/>
                  <a:pt x="2169501" y="932747"/>
                </a:cubicBezTo>
              </a:path>
            </a:pathLst>
          </a:custGeom>
          <a:noFill/>
          <a:ln w="57150">
            <a:solidFill>
              <a:srgbClr val="E4F50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2127391" flipH="1">
            <a:off x="5404658" y="2421098"/>
            <a:ext cx="591217" cy="2400813"/>
          </a:xfrm>
          <a:custGeom>
            <a:avLst/>
            <a:gdLst>
              <a:gd name="connsiteX0" fmla="*/ 469729 w 674266"/>
              <a:gd name="connsiteY0" fmla="*/ 0 h 1287379"/>
              <a:gd name="connsiteX1" fmla="*/ 497 w 674266"/>
              <a:gd name="connsiteY1" fmla="*/ 397042 h 1287379"/>
              <a:gd name="connsiteX2" fmla="*/ 385508 w 674266"/>
              <a:gd name="connsiteY2" fmla="*/ 770021 h 1287379"/>
              <a:gd name="connsiteX3" fmla="*/ 674266 w 674266"/>
              <a:gd name="connsiteY3" fmla="*/ 818147 h 1287379"/>
              <a:gd name="connsiteX4" fmla="*/ 674266 w 674266"/>
              <a:gd name="connsiteY4" fmla="*/ 818147 h 1287379"/>
              <a:gd name="connsiteX5" fmla="*/ 674266 w 674266"/>
              <a:gd name="connsiteY5" fmla="*/ 818147 h 1287379"/>
              <a:gd name="connsiteX6" fmla="*/ 674266 w 674266"/>
              <a:gd name="connsiteY6" fmla="*/ 818147 h 1287379"/>
              <a:gd name="connsiteX7" fmla="*/ 84718 w 674266"/>
              <a:gd name="connsiteY7" fmla="*/ 1287379 h 1287379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6" fmla="*/ 674266 w 674266"/>
              <a:gd name="connsiteY6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0" fmla="*/ 469729 w 674266"/>
              <a:gd name="connsiteY0" fmla="*/ 0 h 818147"/>
              <a:gd name="connsiteX1" fmla="*/ 497 w 674266"/>
              <a:gd name="connsiteY1" fmla="*/ 397042 h 818147"/>
              <a:gd name="connsiteX2" fmla="*/ 385508 w 674266"/>
              <a:gd name="connsiteY2" fmla="*/ 770021 h 818147"/>
              <a:gd name="connsiteX3" fmla="*/ 674266 w 674266"/>
              <a:gd name="connsiteY3" fmla="*/ 818147 h 818147"/>
              <a:gd name="connsiteX4" fmla="*/ 674266 w 674266"/>
              <a:gd name="connsiteY4" fmla="*/ 818147 h 818147"/>
              <a:gd name="connsiteX0" fmla="*/ 469729 w 688122"/>
              <a:gd name="connsiteY0" fmla="*/ 0 h 837366"/>
              <a:gd name="connsiteX1" fmla="*/ 497 w 688122"/>
              <a:gd name="connsiteY1" fmla="*/ 397042 h 837366"/>
              <a:gd name="connsiteX2" fmla="*/ 385508 w 688122"/>
              <a:gd name="connsiteY2" fmla="*/ 770021 h 837366"/>
              <a:gd name="connsiteX3" fmla="*/ 674266 w 688122"/>
              <a:gd name="connsiteY3" fmla="*/ 818147 h 837366"/>
              <a:gd name="connsiteX4" fmla="*/ 638171 w 688122"/>
              <a:gd name="connsiteY4" fmla="*/ 553453 h 837366"/>
              <a:gd name="connsiteX0" fmla="*/ 469720 w 638162"/>
              <a:gd name="connsiteY0" fmla="*/ 0 h 772381"/>
              <a:gd name="connsiteX1" fmla="*/ 488 w 638162"/>
              <a:gd name="connsiteY1" fmla="*/ 397042 h 772381"/>
              <a:gd name="connsiteX2" fmla="*/ 385499 w 638162"/>
              <a:gd name="connsiteY2" fmla="*/ 770021 h 772381"/>
              <a:gd name="connsiteX3" fmla="*/ 638162 w 638162"/>
              <a:gd name="connsiteY3" fmla="*/ 553453 h 772381"/>
              <a:gd name="connsiteX0" fmla="*/ 471254 w 639696"/>
              <a:gd name="connsiteY0" fmla="*/ 0 h 553453"/>
              <a:gd name="connsiteX1" fmla="*/ 2022 w 639696"/>
              <a:gd name="connsiteY1" fmla="*/ 397042 h 553453"/>
              <a:gd name="connsiteX2" fmla="*/ 639696 w 639696"/>
              <a:gd name="connsiteY2" fmla="*/ 553453 h 553453"/>
              <a:gd name="connsiteX0" fmla="*/ 469767 w 469767"/>
              <a:gd name="connsiteY0" fmla="*/ 0 h 794085"/>
              <a:gd name="connsiteX1" fmla="*/ 535 w 469767"/>
              <a:gd name="connsiteY1" fmla="*/ 397042 h 794085"/>
              <a:gd name="connsiteX2" fmla="*/ 385546 w 469767"/>
              <a:gd name="connsiteY2" fmla="*/ 794085 h 794085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1045255 w 1045255"/>
              <a:gd name="connsiteY0" fmla="*/ 0 h 842211"/>
              <a:gd name="connsiteX1" fmla="*/ 537 w 1045255"/>
              <a:gd name="connsiteY1" fmla="*/ 381375 h 842211"/>
              <a:gd name="connsiteX2" fmla="*/ 900876 w 1045255"/>
              <a:gd name="connsiteY2" fmla="*/ 842211 h 842211"/>
              <a:gd name="connsiteX0" fmla="*/ 1257908 w 1257908"/>
              <a:gd name="connsiteY0" fmla="*/ 0 h 842211"/>
              <a:gd name="connsiteX1" fmla="*/ 213190 w 1257908"/>
              <a:gd name="connsiteY1" fmla="*/ 381375 h 842211"/>
              <a:gd name="connsiteX2" fmla="*/ 74666 w 1257908"/>
              <a:gd name="connsiteY2" fmla="*/ 631422 h 842211"/>
              <a:gd name="connsiteX3" fmla="*/ 1113529 w 1257908"/>
              <a:gd name="connsiteY3" fmla="*/ 842211 h 842211"/>
              <a:gd name="connsiteX0" fmla="*/ 1257908 w 2622491"/>
              <a:gd name="connsiteY0" fmla="*/ 0 h 1721280"/>
              <a:gd name="connsiteX1" fmla="*/ 213190 w 2622491"/>
              <a:gd name="connsiteY1" fmla="*/ 381375 h 1721280"/>
              <a:gd name="connsiteX2" fmla="*/ 74666 w 2622491"/>
              <a:gd name="connsiteY2" fmla="*/ 631422 h 1721280"/>
              <a:gd name="connsiteX3" fmla="*/ 2622491 w 2622491"/>
              <a:gd name="connsiteY3" fmla="*/ 1721280 h 1721280"/>
              <a:gd name="connsiteX0" fmla="*/ 1230064 w 2594647"/>
              <a:gd name="connsiteY0" fmla="*/ 0 h 1721280"/>
              <a:gd name="connsiteX1" fmla="*/ 185346 w 2594647"/>
              <a:gd name="connsiteY1" fmla="*/ 381375 h 1721280"/>
              <a:gd name="connsiteX2" fmla="*/ 84398 w 2594647"/>
              <a:gd name="connsiteY2" fmla="*/ 976778 h 1721280"/>
              <a:gd name="connsiteX3" fmla="*/ 2594647 w 2594647"/>
              <a:gd name="connsiteY3" fmla="*/ 1721280 h 1721280"/>
              <a:gd name="connsiteX0" fmla="*/ 3729764 w 5094347"/>
              <a:gd name="connsiteY0" fmla="*/ 0 h 1721280"/>
              <a:gd name="connsiteX1" fmla="*/ 2685046 w 5094347"/>
              <a:gd name="connsiteY1" fmla="*/ 381375 h 1721280"/>
              <a:gd name="connsiteX2" fmla="*/ 96 w 5094347"/>
              <a:gd name="connsiteY2" fmla="*/ 911599 h 1721280"/>
              <a:gd name="connsiteX3" fmla="*/ 2584098 w 5094347"/>
              <a:gd name="connsiteY3" fmla="*/ 976778 h 1721280"/>
              <a:gd name="connsiteX4" fmla="*/ 5094347 w 5094347"/>
              <a:gd name="connsiteY4" fmla="*/ 1721280 h 1721280"/>
              <a:gd name="connsiteX0" fmla="*/ 3729764 w 5094347"/>
              <a:gd name="connsiteY0" fmla="*/ 0 h 1721280"/>
              <a:gd name="connsiteX1" fmla="*/ 1571924 w 5094347"/>
              <a:gd name="connsiteY1" fmla="*/ 411321 h 1721280"/>
              <a:gd name="connsiteX2" fmla="*/ 96 w 5094347"/>
              <a:gd name="connsiteY2" fmla="*/ 911599 h 1721280"/>
              <a:gd name="connsiteX3" fmla="*/ 2584098 w 5094347"/>
              <a:gd name="connsiteY3" fmla="*/ 976778 h 1721280"/>
              <a:gd name="connsiteX4" fmla="*/ 5094347 w 5094347"/>
              <a:gd name="connsiteY4" fmla="*/ 1721280 h 1721280"/>
              <a:gd name="connsiteX0" fmla="*/ 4465109 w 5829692"/>
              <a:gd name="connsiteY0" fmla="*/ 0 h 1721280"/>
              <a:gd name="connsiteX1" fmla="*/ 2307269 w 5829692"/>
              <a:gd name="connsiteY1" fmla="*/ 411321 h 1721280"/>
              <a:gd name="connsiteX2" fmla="*/ 70 w 5829692"/>
              <a:gd name="connsiteY2" fmla="*/ 1026931 h 1721280"/>
              <a:gd name="connsiteX3" fmla="*/ 3319443 w 5829692"/>
              <a:gd name="connsiteY3" fmla="*/ 976778 h 1721280"/>
              <a:gd name="connsiteX4" fmla="*/ 5829692 w 5829692"/>
              <a:gd name="connsiteY4" fmla="*/ 1721280 h 1721280"/>
              <a:gd name="connsiteX0" fmla="*/ 4465097 w 5829680"/>
              <a:gd name="connsiteY0" fmla="*/ 0 h 1721280"/>
              <a:gd name="connsiteX1" fmla="*/ 2307257 w 5829680"/>
              <a:gd name="connsiteY1" fmla="*/ 411321 h 1721280"/>
              <a:gd name="connsiteX2" fmla="*/ 58 w 5829680"/>
              <a:gd name="connsiteY2" fmla="*/ 1026931 h 1721280"/>
              <a:gd name="connsiteX3" fmla="*/ 4325860 w 5829680"/>
              <a:gd name="connsiteY3" fmla="*/ 1128858 h 1721280"/>
              <a:gd name="connsiteX4" fmla="*/ 5829680 w 5829680"/>
              <a:gd name="connsiteY4" fmla="*/ 1721280 h 1721280"/>
              <a:gd name="connsiteX0" fmla="*/ 4465097 w 5557599"/>
              <a:gd name="connsiteY0" fmla="*/ 0 h 1722627"/>
              <a:gd name="connsiteX1" fmla="*/ 2307257 w 5557599"/>
              <a:gd name="connsiteY1" fmla="*/ 411321 h 1722627"/>
              <a:gd name="connsiteX2" fmla="*/ 58 w 5557599"/>
              <a:gd name="connsiteY2" fmla="*/ 1026931 h 1722627"/>
              <a:gd name="connsiteX3" fmla="*/ 4325860 w 5557599"/>
              <a:gd name="connsiteY3" fmla="*/ 1128858 h 1722627"/>
              <a:gd name="connsiteX4" fmla="*/ 5557599 w 5557599"/>
              <a:gd name="connsiteY4" fmla="*/ 1722627 h 1722627"/>
              <a:gd name="connsiteX0" fmla="*/ 4465097 w 5557599"/>
              <a:gd name="connsiteY0" fmla="*/ 0 h 1722627"/>
              <a:gd name="connsiteX1" fmla="*/ 2307257 w 5557599"/>
              <a:gd name="connsiteY1" fmla="*/ 411321 h 1722627"/>
              <a:gd name="connsiteX2" fmla="*/ 58 w 5557599"/>
              <a:gd name="connsiteY2" fmla="*/ 1026931 h 1722627"/>
              <a:gd name="connsiteX3" fmla="*/ 4325860 w 5557599"/>
              <a:gd name="connsiteY3" fmla="*/ 1128858 h 1722627"/>
              <a:gd name="connsiteX4" fmla="*/ 5266709 w 5557599"/>
              <a:gd name="connsiteY4" fmla="*/ 1440627 h 1722627"/>
              <a:gd name="connsiteX5" fmla="*/ 5557599 w 5557599"/>
              <a:gd name="connsiteY5" fmla="*/ 1722627 h 1722627"/>
              <a:gd name="connsiteX0" fmla="*/ 4465097 w 5557599"/>
              <a:gd name="connsiteY0" fmla="*/ 0 h 1722627"/>
              <a:gd name="connsiteX1" fmla="*/ 2307257 w 5557599"/>
              <a:gd name="connsiteY1" fmla="*/ 411321 h 1722627"/>
              <a:gd name="connsiteX2" fmla="*/ 58 w 5557599"/>
              <a:gd name="connsiteY2" fmla="*/ 1026931 h 1722627"/>
              <a:gd name="connsiteX3" fmla="*/ 4124570 w 5557599"/>
              <a:gd name="connsiteY3" fmla="*/ 1098443 h 1722627"/>
              <a:gd name="connsiteX4" fmla="*/ 5266709 w 5557599"/>
              <a:gd name="connsiteY4" fmla="*/ 1440627 h 1722627"/>
              <a:gd name="connsiteX5" fmla="*/ 5557599 w 5557599"/>
              <a:gd name="connsiteY5" fmla="*/ 1722627 h 1722627"/>
              <a:gd name="connsiteX0" fmla="*/ 4465097 w 5502212"/>
              <a:gd name="connsiteY0" fmla="*/ 0 h 1777404"/>
              <a:gd name="connsiteX1" fmla="*/ 2307257 w 5502212"/>
              <a:gd name="connsiteY1" fmla="*/ 411321 h 1777404"/>
              <a:gd name="connsiteX2" fmla="*/ 58 w 5502212"/>
              <a:gd name="connsiteY2" fmla="*/ 1026931 h 1777404"/>
              <a:gd name="connsiteX3" fmla="*/ 4124570 w 5502212"/>
              <a:gd name="connsiteY3" fmla="*/ 1098443 h 1777404"/>
              <a:gd name="connsiteX4" fmla="*/ 5266709 w 5502212"/>
              <a:gd name="connsiteY4" fmla="*/ 1440627 h 1777404"/>
              <a:gd name="connsiteX5" fmla="*/ 5502212 w 5502212"/>
              <a:gd name="connsiteY5" fmla="*/ 1777404 h 1777404"/>
              <a:gd name="connsiteX0" fmla="*/ 4465109 w 5502224"/>
              <a:gd name="connsiteY0" fmla="*/ 0 h 1777404"/>
              <a:gd name="connsiteX1" fmla="*/ 2307269 w 5502224"/>
              <a:gd name="connsiteY1" fmla="*/ 411321 h 1777404"/>
              <a:gd name="connsiteX2" fmla="*/ 70 w 5502224"/>
              <a:gd name="connsiteY2" fmla="*/ 1026931 h 1777404"/>
              <a:gd name="connsiteX3" fmla="*/ 4002595 w 5502224"/>
              <a:gd name="connsiteY3" fmla="*/ 1048437 h 1777404"/>
              <a:gd name="connsiteX4" fmla="*/ 5266721 w 5502224"/>
              <a:gd name="connsiteY4" fmla="*/ 1440627 h 1777404"/>
              <a:gd name="connsiteX5" fmla="*/ 5502224 w 5502224"/>
              <a:gd name="connsiteY5" fmla="*/ 1777404 h 1777404"/>
              <a:gd name="connsiteX0" fmla="*/ 4465109 w 6864914"/>
              <a:gd name="connsiteY0" fmla="*/ 0 h 1777404"/>
              <a:gd name="connsiteX1" fmla="*/ 2307269 w 6864914"/>
              <a:gd name="connsiteY1" fmla="*/ 411321 h 1777404"/>
              <a:gd name="connsiteX2" fmla="*/ 70 w 6864914"/>
              <a:gd name="connsiteY2" fmla="*/ 1026931 h 1777404"/>
              <a:gd name="connsiteX3" fmla="*/ 4002595 w 6864914"/>
              <a:gd name="connsiteY3" fmla="*/ 1048437 h 1777404"/>
              <a:gd name="connsiteX4" fmla="*/ 6847660 w 6864914"/>
              <a:gd name="connsiteY4" fmla="*/ 1284861 h 1777404"/>
              <a:gd name="connsiteX5" fmla="*/ 5502224 w 6864914"/>
              <a:gd name="connsiteY5" fmla="*/ 1777404 h 177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4914" h="1777404">
                <a:moveTo>
                  <a:pt x="4465109" y="0"/>
                </a:moveTo>
                <a:cubicBezTo>
                  <a:pt x="4285637" y="182478"/>
                  <a:pt x="3051442" y="240166"/>
                  <a:pt x="2307269" y="411321"/>
                </a:cubicBezTo>
                <a:cubicBezTo>
                  <a:pt x="1563096" y="582476"/>
                  <a:pt x="16895" y="927697"/>
                  <a:pt x="70" y="1026931"/>
                </a:cubicBezTo>
                <a:cubicBezTo>
                  <a:pt x="-16755" y="1126165"/>
                  <a:pt x="3223169" y="977837"/>
                  <a:pt x="4002595" y="1048437"/>
                </a:cubicBezTo>
                <a:cubicBezTo>
                  <a:pt x="4782021" y="1119037"/>
                  <a:pt x="6642370" y="1185900"/>
                  <a:pt x="6847660" y="1284861"/>
                </a:cubicBezTo>
                <a:cubicBezTo>
                  <a:pt x="7052950" y="1383823"/>
                  <a:pt x="5355393" y="1732055"/>
                  <a:pt x="5502224" y="1777404"/>
                </a:cubicBezTo>
              </a:path>
            </a:pathLst>
          </a:custGeom>
          <a:noFill/>
          <a:ln w="57150">
            <a:solidFill>
              <a:srgbClr val="E4F50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5098306" flipH="1">
            <a:off x="6740400" y="1249080"/>
            <a:ext cx="719153" cy="1954590"/>
          </a:xfrm>
          <a:custGeom>
            <a:avLst/>
            <a:gdLst>
              <a:gd name="connsiteX0" fmla="*/ 469729 w 674266"/>
              <a:gd name="connsiteY0" fmla="*/ 0 h 1287379"/>
              <a:gd name="connsiteX1" fmla="*/ 497 w 674266"/>
              <a:gd name="connsiteY1" fmla="*/ 397042 h 1287379"/>
              <a:gd name="connsiteX2" fmla="*/ 385508 w 674266"/>
              <a:gd name="connsiteY2" fmla="*/ 770021 h 1287379"/>
              <a:gd name="connsiteX3" fmla="*/ 674266 w 674266"/>
              <a:gd name="connsiteY3" fmla="*/ 818147 h 1287379"/>
              <a:gd name="connsiteX4" fmla="*/ 674266 w 674266"/>
              <a:gd name="connsiteY4" fmla="*/ 818147 h 1287379"/>
              <a:gd name="connsiteX5" fmla="*/ 674266 w 674266"/>
              <a:gd name="connsiteY5" fmla="*/ 818147 h 1287379"/>
              <a:gd name="connsiteX6" fmla="*/ 674266 w 674266"/>
              <a:gd name="connsiteY6" fmla="*/ 818147 h 1287379"/>
              <a:gd name="connsiteX7" fmla="*/ 84718 w 674266"/>
              <a:gd name="connsiteY7" fmla="*/ 1287379 h 1287379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6" fmla="*/ 674266 w 674266"/>
              <a:gd name="connsiteY6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0" fmla="*/ 469729 w 674266"/>
              <a:gd name="connsiteY0" fmla="*/ 0 h 818147"/>
              <a:gd name="connsiteX1" fmla="*/ 497 w 674266"/>
              <a:gd name="connsiteY1" fmla="*/ 397042 h 818147"/>
              <a:gd name="connsiteX2" fmla="*/ 385508 w 674266"/>
              <a:gd name="connsiteY2" fmla="*/ 770021 h 818147"/>
              <a:gd name="connsiteX3" fmla="*/ 674266 w 674266"/>
              <a:gd name="connsiteY3" fmla="*/ 818147 h 818147"/>
              <a:gd name="connsiteX4" fmla="*/ 674266 w 674266"/>
              <a:gd name="connsiteY4" fmla="*/ 818147 h 818147"/>
              <a:gd name="connsiteX0" fmla="*/ 469729 w 688122"/>
              <a:gd name="connsiteY0" fmla="*/ 0 h 837366"/>
              <a:gd name="connsiteX1" fmla="*/ 497 w 688122"/>
              <a:gd name="connsiteY1" fmla="*/ 397042 h 837366"/>
              <a:gd name="connsiteX2" fmla="*/ 385508 w 688122"/>
              <a:gd name="connsiteY2" fmla="*/ 770021 h 837366"/>
              <a:gd name="connsiteX3" fmla="*/ 674266 w 688122"/>
              <a:gd name="connsiteY3" fmla="*/ 818147 h 837366"/>
              <a:gd name="connsiteX4" fmla="*/ 638171 w 688122"/>
              <a:gd name="connsiteY4" fmla="*/ 553453 h 837366"/>
              <a:gd name="connsiteX0" fmla="*/ 469720 w 638162"/>
              <a:gd name="connsiteY0" fmla="*/ 0 h 772381"/>
              <a:gd name="connsiteX1" fmla="*/ 488 w 638162"/>
              <a:gd name="connsiteY1" fmla="*/ 397042 h 772381"/>
              <a:gd name="connsiteX2" fmla="*/ 385499 w 638162"/>
              <a:gd name="connsiteY2" fmla="*/ 770021 h 772381"/>
              <a:gd name="connsiteX3" fmla="*/ 638162 w 638162"/>
              <a:gd name="connsiteY3" fmla="*/ 553453 h 772381"/>
              <a:gd name="connsiteX0" fmla="*/ 471254 w 639696"/>
              <a:gd name="connsiteY0" fmla="*/ 0 h 553453"/>
              <a:gd name="connsiteX1" fmla="*/ 2022 w 639696"/>
              <a:gd name="connsiteY1" fmla="*/ 397042 h 553453"/>
              <a:gd name="connsiteX2" fmla="*/ 639696 w 639696"/>
              <a:gd name="connsiteY2" fmla="*/ 553453 h 553453"/>
              <a:gd name="connsiteX0" fmla="*/ 469767 w 469767"/>
              <a:gd name="connsiteY0" fmla="*/ 0 h 794085"/>
              <a:gd name="connsiteX1" fmla="*/ 535 w 469767"/>
              <a:gd name="connsiteY1" fmla="*/ 397042 h 794085"/>
              <a:gd name="connsiteX2" fmla="*/ 385546 w 469767"/>
              <a:gd name="connsiteY2" fmla="*/ 794085 h 794085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1045255 w 1045255"/>
              <a:gd name="connsiteY0" fmla="*/ 0 h 842211"/>
              <a:gd name="connsiteX1" fmla="*/ 537 w 1045255"/>
              <a:gd name="connsiteY1" fmla="*/ 381375 h 842211"/>
              <a:gd name="connsiteX2" fmla="*/ 900876 w 1045255"/>
              <a:gd name="connsiteY2" fmla="*/ 842211 h 842211"/>
              <a:gd name="connsiteX0" fmla="*/ 1257908 w 1257908"/>
              <a:gd name="connsiteY0" fmla="*/ 0 h 842211"/>
              <a:gd name="connsiteX1" fmla="*/ 213190 w 1257908"/>
              <a:gd name="connsiteY1" fmla="*/ 381375 h 842211"/>
              <a:gd name="connsiteX2" fmla="*/ 74666 w 1257908"/>
              <a:gd name="connsiteY2" fmla="*/ 631422 h 842211"/>
              <a:gd name="connsiteX3" fmla="*/ 1113529 w 1257908"/>
              <a:gd name="connsiteY3" fmla="*/ 842211 h 842211"/>
              <a:gd name="connsiteX0" fmla="*/ 1257908 w 2169503"/>
              <a:gd name="connsiteY0" fmla="*/ 0 h 932747"/>
              <a:gd name="connsiteX1" fmla="*/ 213190 w 2169503"/>
              <a:gd name="connsiteY1" fmla="*/ 381375 h 932747"/>
              <a:gd name="connsiteX2" fmla="*/ 74666 w 2169503"/>
              <a:gd name="connsiteY2" fmla="*/ 631422 h 932747"/>
              <a:gd name="connsiteX3" fmla="*/ 2169501 w 2169503"/>
              <a:gd name="connsiteY3" fmla="*/ 932747 h 932747"/>
              <a:gd name="connsiteX0" fmla="*/ 1062742 w 1974337"/>
              <a:gd name="connsiteY0" fmla="*/ 0 h 932747"/>
              <a:gd name="connsiteX1" fmla="*/ 18024 w 1974337"/>
              <a:gd name="connsiteY1" fmla="*/ 381375 h 932747"/>
              <a:gd name="connsiteX2" fmla="*/ 438196 w 1974337"/>
              <a:gd name="connsiteY2" fmla="*/ 541163 h 932747"/>
              <a:gd name="connsiteX3" fmla="*/ 1974335 w 1974337"/>
              <a:gd name="connsiteY3" fmla="*/ 932747 h 932747"/>
              <a:gd name="connsiteX0" fmla="*/ 634951 w 1546546"/>
              <a:gd name="connsiteY0" fmla="*/ 0 h 932747"/>
              <a:gd name="connsiteX1" fmla="*/ 1485394 w 1546546"/>
              <a:gd name="connsiteY1" fmla="*/ 170356 h 932747"/>
              <a:gd name="connsiteX2" fmla="*/ 10405 w 1546546"/>
              <a:gd name="connsiteY2" fmla="*/ 541163 h 932747"/>
              <a:gd name="connsiteX3" fmla="*/ 1546544 w 1546546"/>
              <a:gd name="connsiteY3" fmla="*/ 932747 h 932747"/>
              <a:gd name="connsiteX0" fmla="*/ 6910706 w 6910706"/>
              <a:gd name="connsiteY0" fmla="*/ 0 h 1447050"/>
              <a:gd name="connsiteX1" fmla="*/ 1501813 w 6910706"/>
              <a:gd name="connsiteY1" fmla="*/ 684659 h 1447050"/>
              <a:gd name="connsiteX2" fmla="*/ 26824 w 6910706"/>
              <a:gd name="connsiteY2" fmla="*/ 1055466 h 1447050"/>
              <a:gd name="connsiteX3" fmla="*/ 1562963 w 6910706"/>
              <a:gd name="connsiteY3" fmla="*/ 1447050 h 1447050"/>
              <a:gd name="connsiteX0" fmla="*/ 6920680 w 8350438"/>
              <a:gd name="connsiteY0" fmla="*/ 0 h 1447050"/>
              <a:gd name="connsiteX1" fmla="*/ 8143250 w 8350438"/>
              <a:gd name="connsiteY1" fmla="*/ 240729 h 1447050"/>
              <a:gd name="connsiteX2" fmla="*/ 1511787 w 8350438"/>
              <a:gd name="connsiteY2" fmla="*/ 684659 h 1447050"/>
              <a:gd name="connsiteX3" fmla="*/ 36798 w 8350438"/>
              <a:gd name="connsiteY3" fmla="*/ 1055466 h 1447050"/>
              <a:gd name="connsiteX4" fmla="*/ 1572937 w 8350438"/>
              <a:gd name="connsiteY4" fmla="*/ 1447050 h 144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0438" h="1447050">
                <a:moveTo>
                  <a:pt x="6920680" y="0"/>
                </a:moveTo>
                <a:cubicBezTo>
                  <a:pt x="6699024" y="45412"/>
                  <a:pt x="9044732" y="126619"/>
                  <a:pt x="8143250" y="240729"/>
                </a:cubicBezTo>
                <a:cubicBezTo>
                  <a:pt x="7241768" y="354839"/>
                  <a:pt x="2862862" y="548870"/>
                  <a:pt x="1511787" y="684659"/>
                </a:cubicBezTo>
                <a:cubicBezTo>
                  <a:pt x="160712" y="820449"/>
                  <a:pt x="-113258" y="978660"/>
                  <a:pt x="36798" y="1055466"/>
                </a:cubicBezTo>
                <a:cubicBezTo>
                  <a:pt x="186854" y="1132272"/>
                  <a:pt x="1444137" y="1412125"/>
                  <a:pt x="1572937" y="1447050"/>
                </a:cubicBezTo>
              </a:path>
            </a:pathLst>
          </a:custGeom>
          <a:noFill/>
          <a:ln w="57150">
            <a:solidFill>
              <a:srgbClr val="E4F505"/>
            </a:solidFill>
            <a:headEnd type="triangle" w="sm" len="med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973302" y="3852672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019801" y="2485072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020491" y="1926921"/>
            <a:ext cx="1121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Merom</a:t>
            </a:r>
          </a:p>
        </p:txBody>
      </p:sp>
      <p:sp>
        <p:nvSpPr>
          <p:cNvPr id="43" name="Freeform 42"/>
          <p:cNvSpPr/>
          <p:nvPr/>
        </p:nvSpPr>
        <p:spPr>
          <a:xfrm rot="902340" flipH="1">
            <a:off x="8608845" y="1902699"/>
            <a:ext cx="285504" cy="954882"/>
          </a:xfrm>
          <a:custGeom>
            <a:avLst/>
            <a:gdLst>
              <a:gd name="connsiteX0" fmla="*/ 469729 w 674266"/>
              <a:gd name="connsiteY0" fmla="*/ 0 h 1287379"/>
              <a:gd name="connsiteX1" fmla="*/ 497 w 674266"/>
              <a:gd name="connsiteY1" fmla="*/ 397042 h 1287379"/>
              <a:gd name="connsiteX2" fmla="*/ 385508 w 674266"/>
              <a:gd name="connsiteY2" fmla="*/ 770021 h 1287379"/>
              <a:gd name="connsiteX3" fmla="*/ 674266 w 674266"/>
              <a:gd name="connsiteY3" fmla="*/ 818147 h 1287379"/>
              <a:gd name="connsiteX4" fmla="*/ 674266 w 674266"/>
              <a:gd name="connsiteY4" fmla="*/ 818147 h 1287379"/>
              <a:gd name="connsiteX5" fmla="*/ 674266 w 674266"/>
              <a:gd name="connsiteY5" fmla="*/ 818147 h 1287379"/>
              <a:gd name="connsiteX6" fmla="*/ 674266 w 674266"/>
              <a:gd name="connsiteY6" fmla="*/ 818147 h 1287379"/>
              <a:gd name="connsiteX7" fmla="*/ 84718 w 674266"/>
              <a:gd name="connsiteY7" fmla="*/ 1287379 h 1287379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6" fmla="*/ 674266 w 674266"/>
              <a:gd name="connsiteY6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0" fmla="*/ 469729 w 674266"/>
              <a:gd name="connsiteY0" fmla="*/ 0 h 818147"/>
              <a:gd name="connsiteX1" fmla="*/ 497 w 674266"/>
              <a:gd name="connsiteY1" fmla="*/ 397042 h 818147"/>
              <a:gd name="connsiteX2" fmla="*/ 385508 w 674266"/>
              <a:gd name="connsiteY2" fmla="*/ 770021 h 818147"/>
              <a:gd name="connsiteX3" fmla="*/ 674266 w 674266"/>
              <a:gd name="connsiteY3" fmla="*/ 818147 h 818147"/>
              <a:gd name="connsiteX4" fmla="*/ 674266 w 674266"/>
              <a:gd name="connsiteY4" fmla="*/ 818147 h 818147"/>
              <a:gd name="connsiteX0" fmla="*/ 469729 w 688122"/>
              <a:gd name="connsiteY0" fmla="*/ 0 h 837366"/>
              <a:gd name="connsiteX1" fmla="*/ 497 w 688122"/>
              <a:gd name="connsiteY1" fmla="*/ 397042 h 837366"/>
              <a:gd name="connsiteX2" fmla="*/ 385508 w 688122"/>
              <a:gd name="connsiteY2" fmla="*/ 770021 h 837366"/>
              <a:gd name="connsiteX3" fmla="*/ 674266 w 688122"/>
              <a:gd name="connsiteY3" fmla="*/ 818147 h 837366"/>
              <a:gd name="connsiteX4" fmla="*/ 638171 w 688122"/>
              <a:gd name="connsiteY4" fmla="*/ 553453 h 837366"/>
              <a:gd name="connsiteX0" fmla="*/ 469720 w 638162"/>
              <a:gd name="connsiteY0" fmla="*/ 0 h 772381"/>
              <a:gd name="connsiteX1" fmla="*/ 488 w 638162"/>
              <a:gd name="connsiteY1" fmla="*/ 397042 h 772381"/>
              <a:gd name="connsiteX2" fmla="*/ 385499 w 638162"/>
              <a:gd name="connsiteY2" fmla="*/ 770021 h 772381"/>
              <a:gd name="connsiteX3" fmla="*/ 638162 w 638162"/>
              <a:gd name="connsiteY3" fmla="*/ 553453 h 772381"/>
              <a:gd name="connsiteX0" fmla="*/ 471254 w 639696"/>
              <a:gd name="connsiteY0" fmla="*/ 0 h 553453"/>
              <a:gd name="connsiteX1" fmla="*/ 2022 w 639696"/>
              <a:gd name="connsiteY1" fmla="*/ 397042 h 553453"/>
              <a:gd name="connsiteX2" fmla="*/ 639696 w 639696"/>
              <a:gd name="connsiteY2" fmla="*/ 553453 h 553453"/>
              <a:gd name="connsiteX0" fmla="*/ 469767 w 469767"/>
              <a:gd name="connsiteY0" fmla="*/ 0 h 794085"/>
              <a:gd name="connsiteX1" fmla="*/ 535 w 469767"/>
              <a:gd name="connsiteY1" fmla="*/ 397042 h 794085"/>
              <a:gd name="connsiteX2" fmla="*/ 385546 w 469767"/>
              <a:gd name="connsiteY2" fmla="*/ 794085 h 794085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1045255 w 1045255"/>
              <a:gd name="connsiteY0" fmla="*/ 0 h 842211"/>
              <a:gd name="connsiteX1" fmla="*/ 537 w 1045255"/>
              <a:gd name="connsiteY1" fmla="*/ 381375 h 842211"/>
              <a:gd name="connsiteX2" fmla="*/ 900876 w 1045255"/>
              <a:gd name="connsiteY2" fmla="*/ 842211 h 842211"/>
              <a:gd name="connsiteX0" fmla="*/ 1257908 w 1257908"/>
              <a:gd name="connsiteY0" fmla="*/ 0 h 842211"/>
              <a:gd name="connsiteX1" fmla="*/ 213190 w 1257908"/>
              <a:gd name="connsiteY1" fmla="*/ 381375 h 842211"/>
              <a:gd name="connsiteX2" fmla="*/ 74666 w 1257908"/>
              <a:gd name="connsiteY2" fmla="*/ 631422 h 842211"/>
              <a:gd name="connsiteX3" fmla="*/ 1113529 w 1257908"/>
              <a:gd name="connsiteY3" fmla="*/ 842211 h 842211"/>
              <a:gd name="connsiteX0" fmla="*/ 1257908 w 2169503"/>
              <a:gd name="connsiteY0" fmla="*/ 0 h 932747"/>
              <a:gd name="connsiteX1" fmla="*/ 213190 w 2169503"/>
              <a:gd name="connsiteY1" fmla="*/ 381375 h 932747"/>
              <a:gd name="connsiteX2" fmla="*/ 74666 w 2169503"/>
              <a:gd name="connsiteY2" fmla="*/ 631422 h 932747"/>
              <a:gd name="connsiteX3" fmla="*/ 2169501 w 2169503"/>
              <a:gd name="connsiteY3" fmla="*/ 932747 h 932747"/>
              <a:gd name="connsiteX0" fmla="*/ 1206218 w 2117813"/>
              <a:gd name="connsiteY0" fmla="*/ 0 h 932747"/>
              <a:gd name="connsiteX1" fmla="*/ 696925 w 2117813"/>
              <a:gd name="connsiteY1" fmla="*/ 421534 h 932747"/>
              <a:gd name="connsiteX2" fmla="*/ 22976 w 2117813"/>
              <a:gd name="connsiteY2" fmla="*/ 631422 h 932747"/>
              <a:gd name="connsiteX3" fmla="*/ 2117811 w 2117813"/>
              <a:gd name="connsiteY3" fmla="*/ 932747 h 932747"/>
              <a:gd name="connsiteX0" fmla="*/ 2902464 w 2902457"/>
              <a:gd name="connsiteY0" fmla="*/ 0 h 789910"/>
              <a:gd name="connsiteX1" fmla="*/ 709363 w 2902457"/>
              <a:gd name="connsiteY1" fmla="*/ 278697 h 789910"/>
              <a:gd name="connsiteX2" fmla="*/ 35414 w 2902457"/>
              <a:gd name="connsiteY2" fmla="*/ 488585 h 789910"/>
              <a:gd name="connsiteX3" fmla="*/ 2130249 w 2902457"/>
              <a:gd name="connsiteY3" fmla="*/ 789910 h 789910"/>
              <a:gd name="connsiteX0" fmla="*/ 3502337 w 3502330"/>
              <a:gd name="connsiteY0" fmla="*/ 0 h 789910"/>
              <a:gd name="connsiteX1" fmla="*/ 1309236 w 3502330"/>
              <a:gd name="connsiteY1" fmla="*/ 278697 h 789910"/>
              <a:gd name="connsiteX2" fmla="*/ 17265 w 3502330"/>
              <a:gd name="connsiteY2" fmla="*/ 584492 h 789910"/>
              <a:gd name="connsiteX3" fmla="*/ 2730122 w 3502330"/>
              <a:gd name="connsiteY3" fmla="*/ 789910 h 789910"/>
              <a:gd name="connsiteX0" fmla="*/ 3497969 w 3497962"/>
              <a:gd name="connsiteY0" fmla="*/ 0 h 789910"/>
              <a:gd name="connsiteX1" fmla="*/ 1640146 w 3497962"/>
              <a:gd name="connsiteY1" fmla="*/ 283994 h 789910"/>
              <a:gd name="connsiteX2" fmla="*/ 12897 w 3497962"/>
              <a:gd name="connsiteY2" fmla="*/ 584492 h 789910"/>
              <a:gd name="connsiteX3" fmla="*/ 2725754 w 3497962"/>
              <a:gd name="connsiteY3" fmla="*/ 789910 h 789910"/>
              <a:gd name="connsiteX0" fmla="*/ 4227335 w 4227333"/>
              <a:gd name="connsiteY0" fmla="*/ 0 h 831245"/>
              <a:gd name="connsiteX1" fmla="*/ 1641419 w 4227333"/>
              <a:gd name="connsiteY1" fmla="*/ 325329 h 831245"/>
              <a:gd name="connsiteX2" fmla="*/ 14170 w 4227333"/>
              <a:gd name="connsiteY2" fmla="*/ 625827 h 831245"/>
              <a:gd name="connsiteX3" fmla="*/ 2727027 w 4227333"/>
              <a:gd name="connsiteY3" fmla="*/ 831245 h 83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7333" h="831245">
                <a:moveTo>
                  <a:pt x="4227335" y="0"/>
                </a:moveTo>
                <a:cubicBezTo>
                  <a:pt x="4047863" y="182478"/>
                  <a:pt x="2343613" y="221025"/>
                  <a:pt x="1641419" y="325329"/>
                </a:cubicBezTo>
                <a:cubicBezTo>
                  <a:pt x="939225" y="429634"/>
                  <a:pt x="-135886" y="549021"/>
                  <a:pt x="14170" y="625827"/>
                </a:cubicBezTo>
                <a:cubicBezTo>
                  <a:pt x="164226" y="702633"/>
                  <a:pt x="2598227" y="796320"/>
                  <a:pt x="2727027" y="831245"/>
                </a:cubicBezTo>
              </a:path>
            </a:pathLst>
          </a:custGeom>
          <a:noFill/>
          <a:ln w="57150">
            <a:solidFill>
              <a:srgbClr val="E4F505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686801" y="1795272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 43"/>
          <p:cNvSpPr/>
          <p:nvPr/>
        </p:nvSpPr>
        <p:spPr>
          <a:xfrm rot="17090954" flipH="1">
            <a:off x="8054525" y="1208722"/>
            <a:ext cx="576865" cy="858846"/>
          </a:xfrm>
          <a:custGeom>
            <a:avLst/>
            <a:gdLst>
              <a:gd name="connsiteX0" fmla="*/ 469729 w 674266"/>
              <a:gd name="connsiteY0" fmla="*/ 0 h 1287379"/>
              <a:gd name="connsiteX1" fmla="*/ 497 w 674266"/>
              <a:gd name="connsiteY1" fmla="*/ 397042 h 1287379"/>
              <a:gd name="connsiteX2" fmla="*/ 385508 w 674266"/>
              <a:gd name="connsiteY2" fmla="*/ 770021 h 1287379"/>
              <a:gd name="connsiteX3" fmla="*/ 674266 w 674266"/>
              <a:gd name="connsiteY3" fmla="*/ 818147 h 1287379"/>
              <a:gd name="connsiteX4" fmla="*/ 674266 w 674266"/>
              <a:gd name="connsiteY4" fmla="*/ 818147 h 1287379"/>
              <a:gd name="connsiteX5" fmla="*/ 674266 w 674266"/>
              <a:gd name="connsiteY5" fmla="*/ 818147 h 1287379"/>
              <a:gd name="connsiteX6" fmla="*/ 674266 w 674266"/>
              <a:gd name="connsiteY6" fmla="*/ 818147 h 1287379"/>
              <a:gd name="connsiteX7" fmla="*/ 84718 w 674266"/>
              <a:gd name="connsiteY7" fmla="*/ 1287379 h 1287379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6" fmla="*/ 674266 w 674266"/>
              <a:gd name="connsiteY6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0" fmla="*/ 469729 w 674266"/>
              <a:gd name="connsiteY0" fmla="*/ 0 h 818147"/>
              <a:gd name="connsiteX1" fmla="*/ 497 w 674266"/>
              <a:gd name="connsiteY1" fmla="*/ 397042 h 818147"/>
              <a:gd name="connsiteX2" fmla="*/ 385508 w 674266"/>
              <a:gd name="connsiteY2" fmla="*/ 770021 h 818147"/>
              <a:gd name="connsiteX3" fmla="*/ 674266 w 674266"/>
              <a:gd name="connsiteY3" fmla="*/ 818147 h 818147"/>
              <a:gd name="connsiteX4" fmla="*/ 674266 w 674266"/>
              <a:gd name="connsiteY4" fmla="*/ 818147 h 818147"/>
              <a:gd name="connsiteX0" fmla="*/ 469729 w 688122"/>
              <a:gd name="connsiteY0" fmla="*/ 0 h 837366"/>
              <a:gd name="connsiteX1" fmla="*/ 497 w 688122"/>
              <a:gd name="connsiteY1" fmla="*/ 397042 h 837366"/>
              <a:gd name="connsiteX2" fmla="*/ 385508 w 688122"/>
              <a:gd name="connsiteY2" fmla="*/ 770021 h 837366"/>
              <a:gd name="connsiteX3" fmla="*/ 674266 w 688122"/>
              <a:gd name="connsiteY3" fmla="*/ 818147 h 837366"/>
              <a:gd name="connsiteX4" fmla="*/ 638171 w 688122"/>
              <a:gd name="connsiteY4" fmla="*/ 553453 h 837366"/>
              <a:gd name="connsiteX0" fmla="*/ 469720 w 638162"/>
              <a:gd name="connsiteY0" fmla="*/ 0 h 772381"/>
              <a:gd name="connsiteX1" fmla="*/ 488 w 638162"/>
              <a:gd name="connsiteY1" fmla="*/ 397042 h 772381"/>
              <a:gd name="connsiteX2" fmla="*/ 385499 w 638162"/>
              <a:gd name="connsiteY2" fmla="*/ 770021 h 772381"/>
              <a:gd name="connsiteX3" fmla="*/ 638162 w 638162"/>
              <a:gd name="connsiteY3" fmla="*/ 553453 h 772381"/>
              <a:gd name="connsiteX0" fmla="*/ 471254 w 639696"/>
              <a:gd name="connsiteY0" fmla="*/ 0 h 553453"/>
              <a:gd name="connsiteX1" fmla="*/ 2022 w 639696"/>
              <a:gd name="connsiteY1" fmla="*/ 397042 h 553453"/>
              <a:gd name="connsiteX2" fmla="*/ 639696 w 639696"/>
              <a:gd name="connsiteY2" fmla="*/ 553453 h 553453"/>
              <a:gd name="connsiteX0" fmla="*/ 469767 w 469767"/>
              <a:gd name="connsiteY0" fmla="*/ 0 h 794085"/>
              <a:gd name="connsiteX1" fmla="*/ 535 w 469767"/>
              <a:gd name="connsiteY1" fmla="*/ 397042 h 794085"/>
              <a:gd name="connsiteX2" fmla="*/ 385546 w 469767"/>
              <a:gd name="connsiteY2" fmla="*/ 794085 h 794085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1045255 w 1045255"/>
              <a:gd name="connsiteY0" fmla="*/ 0 h 842211"/>
              <a:gd name="connsiteX1" fmla="*/ 537 w 1045255"/>
              <a:gd name="connsiteY1" fmla="*/ 381375 h 842211"/>
              <a:gd name="connsiteX2" fmla="*/ 900876 w 1045255"/>
              <a:gd name="connsiteY2" fmla="*/ 842211 h 842211"/>
              <a:gd name="connsiteX0" fmla="*/ 1257908 w 1257908"/>
              <a:gd name="connsiteY0" fmla="*/ 0 h 842211"/>
              <a:gd name="connsiteX1" fmla="*/ 213190 w 1257908"/>
              <a:gd name="connsiteY1" fmla="*/ 381375 h 842211"/>
              <a:gd name="connsiteX2" fmla="*/ 74666 w 1257908"/>
              <a:gd name="connsiteY2" fmla="*/ 631422 h 842211"/>
              <a:gd name="connsiteX3" fmla="*/ 1113529 w 1257908"/>
              <a:gd name="connsiteY3" fmla="*/ 842211 h 842211"/>
              <a:gd name="connsiteX0" fmla="*/ 1257908 w 2169503"/>
              <a:gd name="connsiteY0" fmla="*/ 0 h 932747"/>
              <a:gd name="connsiteX1" fmla="*/ 213190 w 2169503"/>
              <a:gd name="connsiteY1" fmla="*/ 381375 h 932747"/>
              <a:gd name="connsiteX2" fmla="*/ 74666 w 2169503"/>
              <a:gd name="connsiteY2" fmla="*/ 631422 h 932747"/>
              <a:gd name="connsiteX3" fmla="*/ 2169501 w 2169503"/>
              <a:gd name="connsiteY3" fmla="*/ 932747 h 932747"/>
              <a:gd name="connsiteX0" fmla="*/ 1206218 w 2117813"/>
              <a:gd name="connsiteY0" fmla="*/ 0 h 932747"/>
              <a:gd name="connsiteX1" fmla="*/ 696925 w 2117813"/>
              <a:gd name="connsiteY1" fmla="*/ 421534 h 932747"/>
              <a:gd name="connsiteX2" fmla="*/ 22976 w 2117813"/>
              <a:gd name="connsiteY2" fmla="*/ 631422 h 932747"/>
              <a:gd name="connsiteX3" fmla="*/ 2117811 w 2117813"/>
              <a:gd name="connsiteY3" fmla="*/ 932747 h 932747"/>
              <a:gd name="connsiteX0" fmla="*/ 2902464 w 2902457"/>
              <a:gd name="connsiteY0" fmla="*/ 0 h 789910"/>
              <a:gd name="connsiteX1" fmla="*/ 709363 w 2902457"/>
              <a:gd name="connsiteY1" fmla="*/ 278697 h 789910"/>
              <a:gd name="connsiteX2" fmla="*/ 35414 w 2902457"/>
              <a:gd name="connsiteY2" fmla="*/ 488585 h 789910"/>
              <a:gd name="connsiteX3" fmla="*/ 2130249 w 2902457"/>
              <a:gd name="connsiteY3" fmla="*/ 789910 h 789910"/>
              <a:gd name="connsiteX0" fmla="*/ 3502337 w 3502330"/>
              <a:gd name="connsiteY0" fmla="*/ 0 h 789910"/>
              <a:gd name="connsiteX1" fmla="*/ 1309236 w 3502330"/>
              <a:gd name="connsiteY1" fmla="*/ 278697 h 789910"/>
              <a:gd name="connsiteX2" fmla="*/ 17265 w 3502330"/>
              <a:gd name="connsiteY2" fmla="*/ 584492 h 789910"/>
              <a:gd name="connsiteX3" fmla="*/ 2730122 w 3502330"/>
              <a:gd name="connsiteY3" fmla="*/ 789910 h 789910"/>
              <a:gd name="connsiteX0" fmla="*/ 3497969 w 3497962"/>
              <a:gd name="connsiteY0" fmla="*/ 0 h 789910"/>
              <a:gd name="connsiteX1" fmla="*/ 1640146 w 3497962"/>
              <a:gd name="connsiteY1" fmla="*/ 283994 h 789910"/>
              <a:gd name="connsiteX2" fmla="*/ 12897 w 3497962"/>
              <a:gd name="connsiteY2" fmla="*/ 584492 h 789910"/>
              <a:gd name="connsiteX3" fmla="*/ 2725754 w 3497962"/>
              <a:gd name="connsiteY3" fmla="*/ 789910 h 789910"/>
              <a:gd name="connsiteX0" fmla="*/ 4227335 w 4227333"/>
              <a:gd name="connsiteY0" fmla="*/ 0 h 831245"/>
              <a:gd name="connsiteX1" fmla="*/ 1641419 w 4227333"/>
              <a:gd name="connsiteY1" fmla="*/ 325329 h 831245"/>
              <a:gd name="connsiteX2" fmla="*/ 14170 w 4227333"/>
              <a:gd name="connsiteY2" fmla="*/ 625827 h 831245"/>
              <a:gd name="connsiteX3" fmla="*/ 2727027 w 4227333"/>
              <a:gd name="connsiteY3" fmla="*/ 831245 h 831245"/>
              <a:gd name="connsiteX0" fmla="*/ 6557340 w 6557338"/>
              <a:gd name="connsiteY0" fmla="*/ 0 h 831245"/>
              <a:gd name="connsiteX1" fmla="*/ 3971424 w 6557338"/>
              <a:gd name="connsiteY1" fmla="*/ 325329 h 831245"/>
              <a:gd name="connsiteX2" fmla="*/ 5383 w 6557338"/>
              <a:gd name="connsiteY2" fmla="*/ 547139 h 831245"/>
              <a:gd name="connsiteX3" fmla="*/ 5057032 w 6557338"/>
              <a:gd name="connsiteY3" fmla="*/ 831245 h 831245"/>
              <a:gd name="connsiteX0" fmla="*/ 6574960 w 6574958"/>
              <a:gd name="connsiteY0" fmla="*/ 0 h 831245"/>
              <a:gd name="connsiteX1" fmla="*/ 1557447 w 6574958"/>
              <a:gd name="connsiteY1" fmla="*/ 107944 h 831245"/>
              <a:gd name="connsiteX2" fmla="*/ 23003 w 6574958"/>
              <a:gd name="connsiteY2" fmla="*/ 547139 h 831245"/>
              <a:gd name="connsiteX3" fmla="*/ 5074652 w 6574958"/>
              <a:gd name="connsiteY3" fmla="*/ 831245 h 831245"/>
              <a:gd name="connsiteX0" fmla="*/ 8306501 w 8306497"/>
              <a:gd name="connsiteY0" fmla="*/ 268515 h 724544"/>
              <a:gd name="connsiteX1" fmla="*/ 1569115 w 8306497"/>
              <a:gd name="connsiteY1" fmla="*/ 1243 h 724544"/>
              <a:gd name="connsiteX2" fmla="*/ 34671 w 8306497"/>
              <a:gd name="connsiteY2" fmla="*/ 440438 h 724544"/>
              <a:gd name="connsiteX3" fmla="*/ 5086320 w 8306497"/>
              <a:gd name="connsiteY3" fmla="*/ 724544 h 724544"/>
              <a:gd name="connsiteX0" fmla="*/ 8306501 w 8306497"/>
              <a:gd name="connsiteY0" fmla="*/ 273389 h 729418"/>
              <a:gd name="connsiteX1" fmla="*/ 1569115 w 8306497"/>
              <a:gd name="connsiteY1" fmla="*/ 6117 h 729418"/>
              <a:gd name="connsiteX2" fmla="*/ 34671 w 8306497"/>
              <a:gd name="connsiteY2" fmla="*/ 445312 h 729418"/>
              <a:gd name="connsiteX3" fmla="*/ 5086320 w 8306497"/>
              <a:gd name="connsiteY3" fmla="*/ 729418 h 729418"/>
              <a:gd name="connsiteX0" fmla="*/ 9505780 w 9505784"/>
              <a:gd name="connsiteY0" fmla="*/ 252591 h 732386"/>
              <a:gd name="connsiteX1" fmla="*/ 1583788 w 9505784"/>
              <a:gd name="connsiteY1" fmla="*/ 9085 h 732386"/>
              <a:gd name="connsiteX2" fmla="*/ 49344 w 9505784"/>
              <a:gd name="connsiteY2" fmla="*/ 448280 h 732386"/>
              <a:gd name="connsiteX3" fmla="*/ 5100993 w 9505784"/>
              <a:gd name="connsiteY3" fmla="*/ 732386 h 732386"/>
              <a:gd name="connsiteX0" fmla="*/ 8541387 w 8541388"/>
              <a:gd name="connsiteY0" fmla="*/ 200219 h 747644"/>
              <a:gd name="connsiteX1" fmla="*/ 1571439 w 8541388"/>
              <a:gd name="connsiteY1" fmla="*/ 24343 h 747644"/>
              <a:gd name="connsiteX2" fmla="*/ 36995 w 8541388"/>
              <a:gd name="connsiteY2" fmla="*/ 463538 h 747644"/>
              <a:gd name="connsiteX3" fmla="*/ 5088644 w 8541388"/>
              <a:gd name="connsiteY3" fmla="*/ 747644 h 74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1388" h="747644">
                <a:moveTo>
                  <a:pt x="8541387" y="200219"/>
                </a:moveTo>
                <a:cubicBezTo>
                  <a:pt x="4460869" y="-26518"/>
                  <a:pt x="2988838" y="-19544"/>
                  <a:pt x="1571439" y="24343"/>
                </a:cubicBezTo>
                <a:cubicBezTo>
                  <a:pt x="154040" y="68230"/>
                  <a:pt x="-113061" y="386732"/>
                  <a:pt x="36995" y="463538"/>
                </a:cubicBezTo>
                <a:cubicBezTo>
                  <a:pt x="187051" y="540344"/>
                  <a:pt x="4959844" y="712719"/>
                  <a:pt x="5088644" y="747644"/>
                </a:cubicBezTo>
              </a:path>
            </a:pathLst>
          </a:custGeom>
          <a:noFill/>
          <a:ln w="57150">
            <a:solidFill>
              <a:srgbClr val="E4F505"/>
            </a:solidFill>
            <a:headEnd type="triangle" w="sm" len="med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458201" y="1327582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4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1066801"/>
            <a:ext cx="6155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Victory in Northern Canaan (11:1–15)</a:t>
            </a:r>
          </a:p>
          <a:p>
            <a:pPr>
              <a:tabLst>
                <a:tab pos="280988" algn="l"/>
              </a:tabLst>
            </a:pPr>
            <a:r>
              <a:rPr lang="en-US" sz="2400" dirty="0"/>
              <a:t>	A. Northern kings came together (11:1–5)</a:t>
            </a:r>
          </a:p>
          <a:p>
            <a:pPr>
              <a:tabLst>
                <a:tab pos="280988" algn="l"/>
              </a:tabLst>
            </a:pPr>
            <a:r>
              <a:rPr lang="en-US" sz="2400" dirty="0"/>
              <a:t>	B. Northern kings are conquered (11:6–15)</a:t>
            </a:r>
          </a:p>
        </p:txBody>
      </p:sp>
    </p:spTree>
    <p:extLst>
      <p:ext uri="{BB962C8B-B14F-4D97-AF65-F5344CB8AC3E}">
        <p14:creationId xmlns:p14="http://schemas.microsoft.com/office/powerpoint/2010/main" val="83905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t="13617" r="22090" b="52376"/>
          <a:stretch/>
        </p:blipFill>
        <p:spPr bwMode="auto">
          <a:xfrm>
            <a:off x="0" y="-5862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Freeform 63"/>
          <p:cNvSpPr/>
          <p:nvPr/>
        </p:nvSpPr>
        <p:spPr>
          <a:xfrm rot="10414823" flipH="1">
            <a:off x="8312568" y="2108914"/>
            <a:ext cx="434272" cy="3460987"/>
          </a:xfrm>
          <a:custGeom>
            <a:avLst/>
            <a:gdLst>
              <a:gd name="connsiteX0" fmla="*/ 469729 w 674266"/>
              <a:gd name="connsiteY0" fmla="*/ 0 h 1287379"/>
              <a:gd name="connsiteX1" fmla="*/ 497 w 674266"/>
              <a:gd name="connsiteY1" fmla="*/ 397042 h 1287379"/>
              <a:gd name="connsiteX2" fmla="*/ 385508 w 674266"/>
              <a:gd name="connsiteY2" fmla="*/ 770021 h 1287379"/>
              <a:gd name="connsiteX3" fmla="*/ 674266 w 674266"/>
              <a:gd name="connsiteY3" fmla="*/ 818147 h 1287379"/>
              <a:gd name="connsiteX4" fmla="*/ 674266 w 674266"/>
              <a:gd name="connsiteY4" fmla="*/ 818147 h 1287379"/>
              <a:gd name="connsiteX5" fmla="*/ 674266 w 674266"/>
              <a:gd name="connsiteY5" fmla="*/ 818147 h 1287379"/>
              <a:gd name="connsiteX6" fmla="*/ 674266 w 674266"/>
              <a:gd name="connsiteY6" fmla="*/ 818147 h 1287379"/>
              <a:gd name="connsiteX7" fmla="*/ 84718 w 674266"/>
              <a:gd name="connsiteY7" fmla="*/ 1287379 h 1287379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6" fmla="*/ 674266 w 674266"/>
              <a:gd name="connsiteY6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0" fmla="*/ 469729 w 674266"/>
              <a:gd name="connsiteY0" fmla="*/ 0 h 818147"/>
              <a:gd name="connsiteX1" fmla="*/ 497 w 674266"/>
              <a:gd name="connsiteY1" fmla="*/ 397042 h 818147"/>
              <a:gd name="connsiteX2" fmla="*/ 385508 w 674266"/>
              <a:gd name="connsiteY2" fmla="*/ 770021 h 818147"/>
              <a:gd name="connsiteX3" fmla="*/ 674266 w 674266"/>
              <a:gd name="connsiteY3" fmla="*/ 818147 h 818147"/>
              <a:gd name="connsiteX4" fmla="*/ 674266 w 674266"/>
              <a:gd name="connsiteY4" fmla="*/ 818147 h 818147"/>
              <a:gd name="connsiteX0" fmla="*/ 469729 w 688122"/>
              <a:gd name="connsiteY0" fmla="*/ 0 h 837366"/>
              <a:gd name="connsiteX1" fmla="*/ 497 w 688122"/>
              <a:gd name="connsiteY1" fmla="*/ 397042 h 837366"/>
              <a:gd name="connsiteX2" fmla="*/ 385508 w 688122"/>
              <a:gd name="connsiteY2" fmla="*/ 770021 h 837366"/>
              <a:gd name="connsiteX3" fmla="*/ 674266 w 688122"/>
              <a:gd name="connsiteY3" fmla="*/ 818147 h 837366"/>
              <a:gd name="connsiteX4" fmla="*/ 638171 w 688122"/>
              <a:gd name="connsiteY4" fmla="*/ 553453 h 837366"/>
              <a:gd name="connsiteX0" fmla="*/ 469720 w 638162"/>
              <a:gd name="connsiteY0" fmla="*/ 0 h 772381"/>
              <a:gd name="connsiteX1" fmla="*/ 488 w 638162"/>
              <a:gd name="connsiteY1" fmla="*/ 397042 h 772381"/>
              <a:gd name="connsiteX2" fmla="*/ 385499 w 638162"/>
              <a:gd name="connsiteY2" fmla="*/ 770021 h 772381"/>
              <a:gd name="connsiteX3" fmla="*/ 638162 w 638162"/>
              <a:gd name="connsiteY3" fmla="*/ 553453 h 772381"/>
              <a:gd name="connsiteX0" fmla="*/ 471254 w 639696"/>
              <a:gd name="connsiteY0" fmla="*/ 0 h 553453"/>
              <a:gd name="connsiteX1" fmla="*/ 2022 w 639696"/>
              <a:gd name="connsiteY1" fmla="*/ 397042 h 553453"/>
              <a:gd name="connsiteX2" fmla="*/ 639696 w 639696"/>
              <a:gd name="connsiteY2" fmla="*/ 553453 h 553453"/>
              <a:gd name="connsiteX0" fmla="*/ 469767 w 469767"/>
              <a:gd name="connsiteY0" fmla="*/ 0 h 794085"/>
              <a:gd name="connsiteX1" fmla="*/ 535 w 469767"/>
              <a:gd name="connsiteY1" fmla="*/ 397042 h 794085"/>
              <a:gd name="connsiteX2" fmla="*/ 385546 w 469767"/>
              <a:gd name="connsiteY2" fmla="*/ 794085 h 794085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787480 w 5275544"/>
              <a:gd name="connsiteY0" fmla="*/ 0 h 1222311"/>
              <a:gd name="connsiteX1" fmla="*/ 258090 w 5275544"/>
              <a:gd name="connsiteY1" fmla="*/ 445168 h 1222311"/>
              <a:gd name="connsiteX2" fmla="*/ 5275546 w 5275544"/>
              <a:gd name="connsiteY2" fmla="*/ 1222311 h 1222311"/>
              <a:gd name="connsiteX0" fmla="*/ 7965 w 4496029"/>
              <a:gd name="connsiteY0" fmla="*/ 0 h 1222311"/>
              <a:gd name="connsiteX1" fmla="*/ 3484097 w 4496029"/>
              <a:gd name="connsiteY1" fmla="*/ 470013 h 1222311"/>
              <a:gd name="connsiteX2" fmla="*/ 4496031 w 4496029"/>
              <a:gd name="connsiteY2" fmla="*/ 1222311 h 1222311"/>
              <a:gd name="connsiteX0" fmla="*/ 6572 w 3485005"/>
              <a:gd name="connsiteY0" fmla="*/ 0 h 2620377"/>
              <a:gd name="connsiteX1" fmla="*/ 3482704 w 3485005"/>
              <a:gd name="connsiteY1" fmla="*/ 470013 h 2620377"/>
              <a:gd name="connsiteX2" fmla="*/ 599090 w 3485005"/>
              <a:gd name="connsiteY2" fmla="*/ 2620377 h 2620377"/>
              <a:gd name="connsiteX0" fmla="*/ 7280 w 3634155"/>
              <a:gd name="connsiteY0" fmla="*/ 0 h 2620377"/>
              <a:gd name="connsiteX1" fmla="*/ 3483412 w 3634155"/>
              <a:gd name="connsiteY1" fmla="*/ 470013 h 2620377"/>
              <a:gd name="connsiteX2" fmla="*/ 2767546 w 3634155"/>
              <a:gd name="connsiteY2" fmla="*/ 1935370 h 2620377"/>
              <a:gd name="connsiteX3" fmla="*/ 599798 w 3634155"/>
              <a:gd name="connsiteY3" fmla="*/ 2620377 h 2620377"/>
              <a:gd name="connsiteX0" fmla="*/ 7280 w 3543295"/>
              <a:gd name="connsiteY0" fmla="*/ 0 h 2620377"/>
              <a:gd name="connsiteX1" fmla="*/ 3483412 w 3543295"/>
              <a:gd name="connsiteY1" fmla="*/ 470013 h 2620377"/>
              <a:gd name="connsiteX2" fmla="*/ 2767546 w 3543295"/>
              <a:gd name="connsiteY2" fmla="*/ 1935370 h 2620377"/>
              <a:gd name="connsiteX3" fmla="*/ 599798 w 3543295"/>
              <a:gd name="connsiteY3" fmla="*/ 2620377 h 2620377"/>
              <a:gd name="connsiteX0" fmla="*/ 0 w 3536015"/>
              <a:gd name="connsiteY0" fmla="*/ 0 h 2620377"/>
              <a:gd name="connsiteX1" fmla="*/ 3476132 w 3536015"/>
              <a:gd name="connsiteY1" fmla="*/ 470013 h 2620377"/>
              <a:gd name="connsiteX2" fmla="*/ 2760266 w 3536015"/>
              <a:gd name="connsiteY2" fmla="*/ 1935370 h 2620377"/>
              <a:gd name="connsiteX3" fmla="*/ 592518 w 3536015"/>
              <a:gd name="connsiteY3" fmla="*/ 2620377 h 2620377"/>
              <a:gd name="connsiteX0" fmla="*/ 0 w 5178334"/>
              <a:gd name="connsiteY0" fmla="*/ 0 h 2620377"/>
              <a:gd name="connsiteX1" fmla="*/ 3476132 w 5178334"/>
              <a:gd name="connsiteY1" fmla="*/ 470013 h 2620377"/>
              <a:gd name="connsiteX2" fmla="*/ 5168139 w 5178334"/>
              <a:gd name="connsiteY2" fmla="*/ 1190937 h 2620377"/>
              <a:gd name="connsiteX3" fmla="*/ 2760266 w 5178334"/>
              <a:gd name="connsiteY3" fmla="*/ 1935370 h 2620377"/>
              <a:gd name="connsiteX4" fmla="*/ 592518 w 5178334"/>
              <a:gd name="connsiteY4" fmla="*/ 2620377 h 2620377"/>
              <a:gd name="connsiteX0" fmla="*/ 0 w 5172958"/>
              <a:gd name="connsiteY0" fmla="*/ 0 h 2620377"/>
              <a:gd name="connsiteX1" fmla="*/ 3476132 w 5172958"/>
              <a:gd name="connsiteY1" fmla="*/ 470013 h 2620377"/>
              <a:gd name="connsiteX2" fmla="*/ 5168139 w 5172958"/>
              <a:gd name="connsiteY2" fmla="*/ 1190937 h 2620377"/>
              <a:gd name="connsiteX3" fmla="*/ 3146933 w 5172958"/>
              <a:gd name="connsiteY3" fmla="*/ 1542226 h 2620377"/>
              <a:gd name="connsiteX4" fmla="*/ 2760266 w 5172958"/>
              <a:gd name="connsiteY4" fmla="*/ 1935370 h 2620377"/>
              <a:gd name="connsiteX5" fmla="*/ 592518 w 5172958"/>
              <a:gd name="connsiteY5" fmla="*/ 2620377 h 2620377"/>
              <a:gd name="connsiteX0" fmla="*/ 0 w 5172958"/>
              <a:gd name="connsiteY0" fmla="*/ 0 h 2620377"/>
              <a:gd name="connsiteX1" fmla="*/ 3476132 w 5172958"/>
              <a:gd name="connsiteY1" fmla="*/ 470013 h 2620377"/>
              <a:gd name="connsiteX2" fmla="*/ 5168139 w 5172958"/>
              <a:gd name="connsiteY2" fmla="*/ 1190937 h 2620377"/>
              <a:gd name="connsiteX3" fmla="*/ 3146933 w 5172958"/>
              <a:gd name="connsiteY3" fmla="*/ 1542226 h 2620377"/>
              <a:gd name="connsiteX4" fmla="*/ 2760266 w 5172958"/>
              <a:gd name="connsiteY4" fmla="*/ 1935370 h 2620377"/>
              <a:gd name="connsiteX5" fmla="*/ 592518 w 5172958"/>
              <a:gd name="connsiteY5" fmla="*/ 2620377 h 2620377"/>
              <a:gd name="connsiteX0" fmla="*/ 0 w 4896697"/>
              <a:gd name="connsiteY0" fmla="*/ 0 h 2620377"/>
              <a:gd name="connsiteX1" fmla="*/ 3476132 w 4896697"/>
              <a:gd name="connsiteY1" fmla="*/ 470013 h 2620377"/>
              <a:gd name="connsiteX2" fmla="*/ 4891005 w 4896697"/>
              <a:gd name="connsiteY2" fmla="*/ 1169962 h 2620377"/>
              <a:gd name="connsiteX3" fmla="*/ 3146933 w 4896697"/>
              <a:gd name="connsiteY3" fmla="*/ 1542226 h 2620377"/>
              <a:gd name="connsiteX4" fmla="*/ 2760266 w 4896697"/>
              <a:gd name="connsiteY4" fmla="*/ 1935370 h 2620377"/>
              <a:gd name="connsiteX5" fmla="*/ 592518 w 4896697"/>
              <a:gd name="connsiteY5" fmla="*/ 2620377 h 2620377"/>
              <a:gd name="connsiteX0" fmla="*/ 0 w 4896860"/>
              <a:gd name="connsiteY0" fmla="*/ 0 h 2620377"/>
              <a:gd name="connsiteX1" fmla="*/ 3476132 w 4896860"/>
              <a:gd name="connsiteY1" fmla="*/ 470013 h 2620377"/>
              <a:gd name="connsiteX2" fmla="*/ 4891005 w 4896860"/>
              <a:gd name="connsiteY2" fmla="*/ 1169962 h 2620377"/>
              <a:gd name="connsiteX3" fmla="*/ 3146933 w 4896860"/>
              <a:gd name="connsiteY3" fmla="*/ 1542226 h 2620377"/>
              <a:gd name="connsiteX4" fmla="*/ 1979262 w 4896860"/>
              <a:gd name="connsiteY4" fmla="*/ 1764923 h 2620377"/>
              <a:gd name="connsiteX5" fmla="*/ 2760266 w 4896860"/>
              <a:gd name="connsiteY5" fmla="*/ 1935370 h 2620377"/>
              <a:gd name="connsiteX6" fmla="*/ 592518 w 4896860"/>
              <a:gd name="connsiteY6" fmla="*/ 2620377 h 2620377"/>
              <a:gd name="connsiteX0" fmla="*/ 0 w 4896860"/>
              <a:gd name="connsiteY0" fmla="*/ 0 h 2620377"/>
              <a:gd name="connsiteX1" fmla="*/ 3476132 w 4896860"/>
              <a:gd name="connsiteY1" fmla="*/ 470013 h 2620377"/>
              <a:gd name="connsiteX2" fmla="*/ 4891005 w 4896860"/>
              <a:gd name="connsiteY2" fmla="*/ 1169962 h 2620377"/>
              <a:gd name="connsiteX3" fmla="*/ 3146933 w 4896860"/>
              <a:gd name="connsiteY3" fmla="*/ 1542226 h 2620377"/>
              <a:gd name="connsiteX4" fmla="*/ 1979262 w 4896860"/>
              <a:gd name="connsiteY4" fmla="*/ 1764923 h 2620377"/>
              <a:gd name="connsiteX5" fmla="*/ 2157165 w 4896860"/>
              <a:gd name="connsiteY5" fmla="*/ 2069820 h 2620377"/>
              <a:gd name="connsiteX6" fmla="*/ 592518 w 4896860"/>
              <a:gd name="connsiteY6" fmla="*/ 2620377 h 2620377"/>
              <a:gd name="connsiteX0" fmla="*/ 0 w 4896860"/>
              <a:gd name="connsiteY0" fmla="*/ 0 h 2620377"/>
              <a:gd name="connsiteX1" fmla="*/ 3476132 w 4896860"/>
              <a:gd name="connsiteY1" fmla="*/ 470013 h 2620377"/>
              <a:gd name="connsiteX2" fmla="*/ 4891005 w 4896860"/>
              <a:gd name="connsiteY2" fmla="*/ 1169962 h 2620377"/>
              <a:gd name="connsiteX3" fmla="*/ 3146933 w 4896860"/>
              <a:gd name="connsiteY3" fmla="*/ 1542226 h 2620377"/>
              <a:gd name="connsiteX4" fmla="*/ 1979262 w 4896860"/>
              <a:gd name="connsiteY4" fmla="*/ 1764923 h 2620377"/>
              <a:gd name="connsiteX5" fmla="*/ 2539499 w 4896860"/>
              <a:gd name="connsiteY5" fmla="*/ 2082386 h 2620377"/>
              <a:gd name="connsiteX6" fmla="*/ 592518 w 4896860"/>
              <a:gd name="connsiteY6" fmla="*/ 2620377 h 2620377"/>
              <a:gd name="connsiteX0" fmla="*/ 0 w 5121868"/>
              <a:gd name="connsiteY0" fmla="*/ 0 h 2620377"/>
              <a:gd name="connsiteX1" fmla="*/ 3476132 w 5121868"/>
              <a:gd name="connsiteY1" fmla="*/ 470013 h 2620377"/>
              <a:gd name="connsiteX2" fmla="*/ 4988746 w 5121868"/>
              <a:gd name="connsiteY2" fmla="*/ 817162 h 2620377"/>
              <a:gd name="connsiteX3" fmla="*/ 4891005 w 5121868"/>
              <a:gd name="connsiteY3" fmla="*/ 1169962 h 2620377"/>
              <a:gd name="connsiteX4" fmla="*/ 3146933 w 5121868"/>
              <a:gd name="connsiteY4" fmla="*/ 1542226 h 2620377"/>
              <a:gd name="connsiteX5" fmla="*/ 1979262 w 5121868"/>
              <a:gd name="connsiteY5" fmla="*/ 1764923 h 2620377"/>
              <a:gd name="connsiteX6" fmla="*/ 2539499 w 5121868"/>
              <a:gd name="connsiteY6" fmla="*/ 2082386 h 2620377"/>
              <a:gd name="connsiteX7" fmla="*/ 592518 w 5121868"/>
              <a:gd name="connsiteY7" fmla="*/ 2620377 h 2620377"/>
              <a:gd name="connsiteX0" fmla="*/ 0 w 5121868"/>
              <a:gd name="connsiteY0" fmla="*/ 0 h 2620377"/>
              <a:gd name="connsiteX1" fmla="*/ 1669200 w 5121868"/>
              <a:gd name="connsiteY1" fmla="*/ 228632 h 2620377"/>
              <a:gd name="connsiteX2" fmla="*/ 3476132 w 5121868"/>
              <a:gd name="connsiteY2" fmla="*/ 470013 h 2620377"/>
              <a:gd name="connsiteX3" fmla="*/ 4988746 w 5121868"/>
              <a:gd name="connsiteY3" fmla="*/ 817162 h 2620377"/>
              <a:gd name="connsiteX4" fmla="*/ 4891005 w 5121868"/>
              <a:gd name="connsiteY4" fmla="*/ 1169962 h 2620377"/>
              <a:gd name="connsiteX5" fmla="*/ 3146933 w 5121868"/>
              <a:gd name="connsiteY5" fmla="*/ 1542226 h 2620377"/>
              <a:gd name="connsiteX6" fmla="*/ 1979262 w 5121868"/>
              <a:gd name="connsiteY6" fmla="*/ 1764923 h 2620377"/>
              <a:gd name="connsiteX7" fmla="*/ 2539499 w 5121868"/>
              <a:gd name="connsiteY7" fmla="*/ 2082386 h 2620377"/>
              <a:gd name="connsiteX8" fmla="*/ 592518 w 5121868"/>
              <a:gd name="connsiteY8" fmla="*/ 2620377 h 2620377"/>
              <a:gd name="connsiteX0" fmla="*/ 0 w 5042550"/>
              <a:gd name="connsiteY0" fmla="*/ 0 h 2620377"/>
              <a:gd name="connsiteX1" fmla="*/ 1669200 w 5042550"/>
              <a:gd name="connsiteY1" fmla="*/ 228632 h 2620377"/>
              <a:gd name="connsiteX2" fmla="*/ 3476132 w 5042550"/>
              <a:gd name="connsiteY2" fmla="*/ 470013 h 2620377"/>
              <a:gd name="connsiteX3" fmla="*/ 4129223 w 5042550"/>
              <a:gd name="connsiteY3" fmla="*/ 670243 h 2620377"/>
              <a:gd name="connsiteX4" fmla="*/ 4988746 w 5042550"/>
              <a:gd name="connsiteY4" fmla="*/ 817162 h 2620377"/>
              <a:gd name="connsiteX5" fmla="*/ 4891005 w 5042550"/>
              <a:gd name="connsiteY5" fmla="*/ 1169962 h 2620377"/>
              <a:gd name="connsiteX6" fmla="*/ 3146933 w 5042550"/>
              <a:gd name="connsiteY6" fmla="*/ 1542226 h 2620377"/>
              <a:gd name="connsiteX7" fmla="*/ 1979262 w 5042550"/>
              <a:gd name="connsiteY7" fmla="*/ 1764923 h 2620377"/>
              <a:gd name="connsiteX8" fmla="*/ 2539499 w 5042550"/>
              <a:gd name="connsiteY8" fmla="*/ 2082386 h 2620377"/>
              <a:gd name="connsiteX9" fmla="*/ 592518 w 5042550"/>
              <a:gd name="connsiteY9" fmla="*/ 2620377 h 2620377"/>
              <a:gd name="connsiteX0" fmla="*/ 0 w 5042550"/>
              <a:gd name="connsiteY0" fmla="*/ 0 h 2620377"/>
              <a:gd name="connsiteX1" fmla="*/ 1669200 w 5042550"/>
              <a:gd name="connsiteY1" fmla="*/ 228632 h 2620377"/>
              <a:gd name="connsiteX2" fmla="*/ 2831013 w 5042550"/>
              <a:gd name="connsiteY2" fmla="*/ 342766 h 2620377"/>
              <a:gd name="connsiteX3" fmla="*/ 3476132 w 5042550"/>
              <a:gd name="connsiteY3" fmla="*/ 470013 h 2620377"/>
              <a:gd name="connsiteX4" fmla="*/ 4129223 w 5042550"/>
              <a:gd name="connsiteY4" fmla="*/ 670243 h 2620377"/>
              <a:gd name="connsiteX5" fmla="*/ 4988746 w 5042550"/>
              <a:gd name="connsiteY5" fmla="*/ 817162 h 2620377"/>
              <a:gd name="connsiteX6" fmla="*/ 4891005 w 5042550"/>
              <a:gd name="connsiteY6" fmla="*/ 1169962 h 2620377"/>
              <a:gd name="connsiteX7" fmla="*/ 3146933 w 5042550"/>
              <a:gd name="connsiteY7" fmla="*/ 1542226 h 2620377"/>
              <a:gd name="connsiteX8" fmla="*/ 1979262 w 5042550"/>
              <a:gd name="connsiteY8" fmla="*/ 1764923 h 2620377"/>
              <a:gd name="connsiteX9" fmla="*/ 2539499 w 5042550"/>
              <a:gd name="connsiteY9" fmla="*/ 2082386 h 2620377"/>
              <a:gd name="connsiteX10" fmla="*/ 592518 w 5042550"/>
              <a:gd name="connsiteY10" fmla="*/ 2620377 h 2620377"/>
              <a:gd name="connsiteX0" fmla="*/ 0 w 5042550"/>
              <a:gd name="connsiteY0" fmla="*/ 0 h 2620377"/>
              <a:gd name="connsiteX1" fmla="*/ 1669200 w 5042550"/>
              <a:gd name="connsiteY1" fmla="*/ 228632 h 2620377"/>
              <a:gd name="connsiteX2" fmla="*/ 2831013 w 5042550"/>
              <a:gd name="connsiteY2" fmla="*/ 342766 h 2620377"/>
              <a:gd name="connsiteX3" fmla="*/ 3476132 w 5042550"/>
              <a:gd name="connsiteY3" fmla="*/ 470013 h 2620377"/>
              <a:gd name="connsiteX4" fmla="*/ 4129223 w 5042550"/>
              <a:gd name="connsiteY4" fmla="*/ 670243 h 2620377"/>
              <a:gd name="connsiteX5" fmla="*/ 4988746 w 5042550"/>
              <a:gd name="connsiteY5" fmla="*/ 817162 h 2620377"/>
              <a:gd name="connsiteX6" fmla="*/ 4891005 w 5042550"/>
              <a:gd name="connsiteY6" fmla="*/ 1169962 h 2620377"/>
              <a:gd name="connsiteX7" fmla="*/ 3146933 w 5042550"/>
              <a:gd name="connsiteY7" fmla="*/ 1542226 h 2620377"/>
              <a:gd name="connsiteX8" fmla="*/ 1979262 w 5042550"/>
              <a:gd name="connsiteY8" fmla="*/ 1764923 h 2620377"/>
              <a:gd name="connsiteX9" fmla="*/ 2963334 w 5042550"/>
              <a:gd name="connsiteY9" fmla="*/ 2186506 h 2620377"/>
              <a:gd name="connsiteX10" fmla="*/ 592518 w 5042550"/>
              <a:gd name="connsiteY10" fmla="*/ 2620377 h 2620377"/>
              <a:gd name="connsiteX0" fmla="*/ 0 w 5042550"/>
              <a:gd name="connsiteY0" fmla="*/ 0 h 2614436"/>
              <a:gd name="connsiteX1" fmla="*/ 1669200 w 5042550"/>
              <a:gd name="connsiteY1" fmla="*/ 228632 h 2614436"/>
              <a:gd name="connsiteX2" fmla="*/ 2831013 w 5042550"/>
              <a:gd name="connsiteY2" fmla="*/ 342766 h 2614436"/>
              <a:gd name="connsiteX3" fmla="*/ 3476132 w 5042550"/>
              <a:gd name="connsiteY3" fmla="*/ 470013 h 2614436"/>
              <a:gd name="connsiteX4" fmla="*/ 4129223 w 5042550"/>
              <a:gd name="connsiteY4" fmla="*/ 670243 h 2614436"/>
              <a:gd name="connsiteX5" fmla="*/ 4988746 w 5042550"/>
              <a:gd name="connsiteY5" fmla="*/ 817162 h 2614436"/>
              <a:gd name="connsiteX6" fmla="*/ 4891005 w 5042550"/>
              <a:gd name="connsiteY6" fmla="*/ 1169962 h 2614436"/>
              <a:gd name="connsiteX7" fmla="*/ 3146933 w 5042550"/>
              <a:gd name="connsiteY7" fmla="*/ 1542226 h 2614436"/>
              <a:gd name="connsiteX8" fmla="*/ 1979262 w 5042550"/>
              <a:gd name="connsiteY8" fmla="*/ 1764923 h 2614436"/>
              <a:gd name="connsiteX9" fmla="*/ 2963334 w 5042550"/>
              <a:gd name="connsiteY9" fmla="*/ 2186506 h 2614436"/>
              <a:gd name="connsiteX10" fmla="*/ 1404145 w 5042550"/>
              <a:gd name="connsiteY10" fmla="*/ 2614436 h 2614436"/>
              <a:gd name="connsiteX0" fmla="*/ 0 w 5042550"/>
              <a:gd name="connsiteY0" fmla="*/ 0 h 2614436"/>
              <a:gd name="connsiteX1" fmla="*/ 1669200 w 5042550"/>
              <a:gd name="connsiteY1" fmla="*/ 228632 h 2614436"/>
              <a:gd name="connsiteX2" fmla="*/ 2831013 w 5042550"/>
              <a:gd name="connsiteY2" fmla="*/ 342766 h 2614436"/>
              <a:gd name="connsiteX3" fmla="*/ 3476132 w 5042550"/>
              <a:gd name="connsiteY3" fmla="*/ 470013 h 2614436"/>
              <a:gd name="connsiteX4" fmla="*/ 4129223 w 5042550"/>
              <a:gd name="connsiteY4" fmla="*/ 670243 h 2614436"/>
              <a:gd name="connsiteX5" fmla="*/ 4988746 w 5042550"/>
              <a:gd name="connsiteY5" fmla="*/ 817162 h 2614436"/>
              <a:gd name="connsiteX6" fmla="*/ 4891005 w 5042550"/>
              <a:gd name="connsiteY6" fmla="*/ 1169962 h 2614436"/>
              <a:gd name="connsiteX7" fmla="*/ 3146933 w 5042550"/>
              <a:gd name="connsiteY7" fmla="*/ 1542226 h 2614436"/>
              <a:gd name="connsiteX8" fmla="*/ 1979262 w 5042550"/>
              <a:gd name="connsiteY8" fmla="*/ 1764923 h 2614436"/>
              <a:gd name="connsiteX9" fmla="*/ 2963334 w 5042550"/>
              <a:gd name="connsiteY9" fmla="*/ 2186506 h 2614436"/>
              <a:gd name="connsiteX10" fmla="*/ 1404145 w 5042550"/>
              <a:gd name="connsiteY10" fmla="*/ 2614436 h 261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42550" h="2614436">
                <a:moveTo>
                  <a:pt x="0" y="0"/>
                </a:moveTo>
                <a:cubicBezTo>
                  <a:pt x="337477" y="37680"/>
                  <a:pt x="1089845" y="150297"/>
                  <a:pt x="1669200" y="228632"/>
                </a:cubicBezTo>
                <a:cubicBezTo>
                  <a:pt x="2062003" y="286327"/>
                  <a:pt x="2529858" y="302536"/>
                  <a:pt x="2831013" y="342766"/>
                </a:cubicBezTo>
                <a:cubicBezTo>
                  <a:pt x="3132168" y="382996"/>
                  <a:pt x="3259764" y="415434"/>
                  <a:pt x="3476132" y="470013"/>
                </a:cubicBezTo>
                <a:cubicBezTo>
                  <a:pt x="3692500" y="524592"/>
                  <a:pt x="3877121" y="612385"/>
                  <a:pt x="4129223" y="670243"/>
                </a:cubicBezTo>
                <a:cubicBezTo>
                  <a:pt x="4381325" y="728101"/>
                  <a:pt x="4943040" y="734568"/>
                  <a:pt x="4988746" y="817162"/>
                </a:cubicBezTo>
                <a:cubicBezTo>
                  <a:pt x="5034452" y="899756"/>
                  <a:pt x="5118939" y="1049685"/>
                  <a:pt x="4891005" y="1169962"/>
                </a:cubicBezTo>
                <a:cubicBezTo>
                  <a:pt x="4663071" y="1290239"/>
                  <a:pt x="3592708" y="1443349"/>
                  <a:pt x="3146933" y="1542226"/>
                </a:cubicBezTo>
                <a:cubicBezTo>
                  <a:pt x="2701158" y="1641103"/>
                  <a:pt x="2043706" y="1699399"/>
                  <a:pt x="1979262" y="1764923"/>
                </a:cubicBezTo>
                <a:cubicBezTo>
                  <a:pt x="1914818" y="1830447"/>
                  <a:pt x="3233974" y="2043647"/>
                  <a:pt x="2963334" y="2186506"/>
                </a:cubicBezTo>
                <a:cubicBezTo>
                  <a:pt x="1879063" y="2433469"/>
                  <a:pt x="1565878" y="2511905"/>
                  <a:pt x="1404145" y="2614436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reeform 64"/>
          <p:cNvSpPr/>
          <p:nvPr/>
        </p:nvSpPr>
        <p:spPr>
          <a:xfrm rot="10414823" flipH="1">
            <a:off x="8039475" y="1385138"/>
            <a:ext cx="420681" cy="514130"/>
          </a:xfrm>
          <a:custGeom>
            <a:avLst/>
            <a:gdLst>
              <a:gd name="connsiteX0" fmla="*/ 469729 w 674266"/>
              <a:gd name="connsiteY0" fmla="*/ 0 h 1287379"/>
              <a:gd name="connsiteX1" fmla="*/ 497 w 674266"/>
              <a:gd name="connsiteY1" fmla="*/ 397042 h 1287379"/>
              <a:gd name="connsiteX2" fmla="*/ 385508 w 674266"/>
              <a:gd name="connsiteY2" fmla="*/ 770021 h 1287379"/>
              <a:gd name="connsiteX3" fmla="*/ 674266 w 674266"/>
              <a:gd name="connsiteY3" fmla="*/ 818147 h 1287379"/>
              <a:gd name="connsiteX4" fmla="*/ 674266 w 674266"/>
              <a:gd name="connsiteY4" fmla="*/ 818147 h 1287379"/>
              <a:gd name="connsiteX5" fmla="*/ 674266 w 674266"/>
              <a:gd name="connsiteY5" fmla="*/ 818147 h 1287379"/>
              <a:gd name="connsiteX6" fmla="*/ 674266 w 674266"/>
              <a:gd name="connsiteY6" fmla="*/ 818147 h 1287379"/>
              <a:gd name="connsiteX7" fmla="*/ 84718 w 674266"/>
              <a:gd name="connsiteY7" fmla="*/ 1287379 h 1287379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6" fmla="*/ 674266 w 674266"/>
              <a:gd name="connsiteY6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0" fmla="*/ 469729 w 674266"/>
              <a:gd name="connsiteY0" fmla="*/ 0 h 818147"/>
              <a:gd name="connsiteX1" fmla="*/ 497 w 674266"/>
              <a:gd name="connsiteY1" fmla="*/ 397042 h 818147"/>
              <a:gd name="connsiteX2" fmla="*/ 385508 w 674266"/>
              <a:gd name="connsiteY2" fmla="*/ 770021 h 818147"/>
              <a:gd name="connsiteX3" fmla="*/ 674266 w 674266"/>
              <a:gd name="connsiteY3" fmla="*/ 818147 h 818147"/>
              <a:gd name="connsiteX4" fmla="*/ 674266 w 674266"/>
              <a:gd name="connsiteY4" fmla="*/ 818147 h 818147"/>
              <a:gd name="connsiteX0" fmla="*/ 469729 w 688122"/>
              <a:gd name="connsiteY0" fmla="*/ 0 h 837366"/>
              <a:gd name="connsiteX1" fmla="*/ 497 w 688122"/>
              <a:gd name="connsiteY1" fmla="*/ 397042 h 837366"/>
              <a:gd name="connsiteX2" fmla="*/ 385508 w 688122"/>
              <a:gd name="connsiteY2" fmla="*/ 770021 h 837366"/>
              <a:gd name="connsiteX3" fmla="*/ 674266 w 688122"/>
              <a:gd name="connsiteY3" fmla="*/ 818147 h 837366"/>
              <a:gd name="connsiteX4" fmla="*/ 638171 w 688122"/>
              <a:gd name="connsiteY4" fmla="*/ 553453 h 837366"/>
              <a:gd name="connsiteX0" fmla="*/ 469720 w 638162"/>
              <a:gd name="connsiteY0" fmla="*/ 0 h 772381"/>
              <a:gd name="connsiteX1" fmla="*/ 488 w 638162"/>
              <a:gd name="connsiteY1" fmla="*/ 397042 h 772381"/>
              <a:gd name="connsiteX2" fmla="*/ 385499 w 638162"/>
              <a:gd name="connsiteY2" fmla="*/ 770021 h 772381"/>
              <a:gd name="connsiteX3" fmla="*/ 638162 w 638162"/>
              <a:gd name="connsiteY3" fmla="*/ 553453 h 772381"/>
              <a:gd name="connsiteX0" fmla="*/ 471254 w 639696"/>
              <a:gd name="connsiteY0" fmla="*/ 0 h 553453"/>
              <a:gd name="connsiteX1" fmla="*/ 2022 w 639696"/>
              <a:gd name="connsiteY1" fmla="*/ 397042 h 553453"/>
              <a:gd name="connsiteX2" fmla="*/ 639696 w 639696"/>
              <a:gd name="connsiteY2" fmla="*/ 553453 h 553453"/>
              <a:gd name="connsiteX0" fmla="*/ 469767 w 469767"/>
              <a:gd name="connsiteY0" fmla="*/ 0 h 794085"/>
              <a:gd name="connsiteX1" fmla="*/ 535 w 469767"/>
              <a:gd name="connsiteY1" fmla="*/ 397042 h 794085"/>
              <a:gd name="connsiteX2" fmla="*/ 385546 w 469767"/>
              <a:gd name="connsiteY2" fmla="*/ 794085 h 794085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740245 w 4550894"/>
              <a:gd name="connsiteY0" fmla="*/ 0 h 457889"/>
              <a:gd name="connsiteX1" fmla="*/ 210855 w 4550894"/>
              <a:gd name="connsiteY1" fmla="*/ 445168 h 457889"/>
              <a:gd name="connsiteX2" fmla="*/ 4550897 w 4550894"/>
              <a:gd name="connsiteY2" fmla="*/ 362235 h 457889"/>
              <a:gd name="connsiteX0" fmla="*/ 524689 w 4335338"/>
              <a:gd name="connsiteY0" fmla="*/ 0 h 362235"/>
              <a:gd name="connsiteX1" fmla="*/ 256062 w 4335338"/>
              <a:gd name="connsiteY1" fmla="*/ 320827 h 362235"/>
              <a:gd name="connsiteX2" fmla="*/ 4335341 w 4335338"/>
              <a:gd name="connsiteY2" fmla="*/ 362235 h 362235"/>
              <a:gd name="connsiteX0" fmla="*/ 547831 w 4674115"/>
              <a:gd name="connsiteY0" fmla="*/ 0 h 342933"/>
              <a:gd name="connsiteX1" fmla="*/ 279204 w 4674115"/>
              <a:gd name="connsiteY1" fmla="*/ 320827 h 342933"/>
              <a:gd name="connsiteX2" fmla="*/ 4674119 w 4674115"/>
              <a:gd name="connsiteY2" fmla="*/ 337007 h 34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4115" h="342933">
                <a:moveTo>
                  <a:pt x="547831" y="0"/>
                </a:moveTo>
                <a:cubicBezTo>
                  <a:pt x="368359" y="182478"/>
                  <a:pt x="-408511" y="264659"/>
                  <a:pt x="279204" y="320827"/>
                </a:cubicBezTo>
                <a:cubicBezTo>
                  <a:pt x="966919" y="376995"/>
                  <a:pt x="4541270" y="304421"/>
                  <a:pt x="4674119" y="337007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1 2"/>
          <p:cNvSpPr/>
          <p:nvPr/>
        </p:nvSpPr>
        <p:spPr>
          <a:xfrm>
            <a:off x="7951577" y="1762351"/>
            <a:ext cx="353877" cy="407904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 57"/>
          <p:cNvSpPr/>
          <p:nvPr/>
        </p:nvSpPr>
        <p:spPr>
          <a:xfrm rot="10414823" flipH="1">
            <a:off x="8520212" y="5724400"/>
            <a:ext cx="45719" cy="1137609"/>
          </a:xfrm>
          <a:custGeom>
            <a:avLst/>
            <a:gdLst>
              <a:gd name="connsiteX0" fmla="*/ 469729 w 674266"/>
              <a:gd name="connsiteY0" fmla="*/ 0 h 1287379"/>
              <a:gd name="connsiteX1" fmla="*/ 497 w 674266"/>
              <a:gd name="connsiteY1" fmla="*/ 397042 h 1287379"/>
              <a:gd name="connsiteX2" fmla="*/ 385508 w 674266"/>
              <a:gd name="connsiteY2" fmla="*/ 770021 h 1287379"/>
              <a:gd name="connsiteX3" fmla="*/ 674266 w 674266"/>
              <a:gd name="connsiteY3" fmla="*/ 818147 h 1287379"/>
              <a:gd name="connsiteX4" fmla="*/ 674266 w 674266"/>
              <a:gd name="connsiteY4" fmla="*/ 818147 h 1287379"/>
              <a:gd name="connsiteX5" fmla="*/ 674266 w 674266"/>
              <a:gd name="connsiteY5" fmla="*/ 818147 h 1287379"/>
              <a:gd name="connsiteX6" fmla="*/ 674266 w 674266"/>
              <a:gd name="connsiteY6" fmla="*/ 818147 h 1287379"/>
              <a:gd name="connsiteX7" fmla="*/ 84718 w 674266"/>
              <a:gd name="connsiteY7" fmla="*/ 1287379 h 1287379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6" fmla="*/ 674266 w 674266"/>
              <a:gd name="connsiteY6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0" fmla="*/ 469729 w 674266"/>
              <a:gd name="connsiteY0" fmla="*/ 0 h 818147"/>
              <a:gd name="connsiteX1" fmla="*/ 497 w 674266"/>
              <a:gd name="connsiteY1" fmla="*/ 397042 h 818147"/>
              <a:gd name="connsiteX2" fmla="*/ 385508 w 674266"/>
              <a:gd name="connsiteY2" fmla="*/ 770021 h 818147"/>
              <a:gd name="connsiteX3" fmla="*/ 674266 w 674266"/>
              <a:gd name="connsiteY3" fmla="*/ 818147 h 818147"/>
              <a:gd name="connsiteX4" fmla="*/ 674266 w 674266"/>
              <a:gd name="connsiteY4" fmla="*/ 818147 h 818147"/>
              <a:gd name="connsiteX0" fmla="*/ 469729 w 688122"/>
              <a:gd name="connsiteY0" fmla="*/ 0 h 837366"/>
              <a:gd name="connsiteX1" fmla="*/ 497 w 688122"/>
              <a:gd name="connsiteY1" fmla="*/ 397042 h 837366"/>
              <a:gd name="connsiteX2" fmla="*/ 385508 w 688122"/>
              <a:gd name="connsiteY2" fmla="*/ 770021 h 837366"/>
              <a:gd name="connsiteX3" fmla="*/ 674266 w 688122"/>
              <a:gd name="connsiteY3" fmla="*/ 818147 h 837366"/>
              <a:gd name="connsiteX4" fmla="*/ 638171 w 688122"/>
              <a:gd name="connsiteY4" fmla="*/ 553453 h 837366"/>
              <a:gd name="connsiteX0" fmla="*/ 469720 w 638162"/>
              <a:gd name="connsiteY0" fmla="*/ 0 h 772381"/>
              <a:gd name="connsiteX1" fmla="*/ 488 w 638162"/>
              <a:gd name="connsiteY1" fmla="*/ 397042 h 772381"/>
              <a:gd name="connsiteX2" fmla="*/ 385499 w 638162"/>
              <a:gd name="connsiteY2" fmla="*/ 770021 h 772381"/>
              <a:gd name="connsiteX3" fmla="*/ 638162 w 638162"/>
              <a:gd name="connsiteY3" fmla="*/ 553453 h 772381"/>
              <a:gd name="connsiteX0" fmla="*/ 471254 w 639696"/>
              <a:gd name="connsiteY0" fmla="*/ 0 h 553453"/>
              <a:gd name="connsiteX1" fmla="*/ 2022 w 639696"/>
              <a:gd name="connsiteY1" fmla="*/ 397042 h 553453"/>
              <a:gd name="connsiteX2" fmla="*/ 639696 w 639696"/>
              <a:gd name="connsiteY2" fmla="*/ 553453 h 553453"/>
              <a:gd name="connsiteX0" fmla="*/ 469767 w 469767"/>
              <a:gd name="connsiteY0" fmla="*/ 0 h 794085"/>
              <a:gd name="connsiteX1" fmla="*/ 535 w 469767"/>
              <a:gd name="connsiteY1" fmla="*/ 397042 h 794085"/>
              <a:gd name="connsiteX2" fmla="*/ 385546 w 469767"/>
              <a:gd name="connsiteY2" fmla="*/ 794085 h 794085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866" h="842211">
                <a:moveTo>
                  <a:pt x="530866" y="0"/>
                </a:moveTo>
                <a:cubicBezTo>
                  <a:pt x="351394" y="182478"/>
                  <a:pt x="25539" y="304800"/>
                  <a:pt x="1476" y="445168"/>
                </a:cubicBezTo>
                <a:cubicBezTo>
                  <a:pt x="-22587" y="585536"/>
                  <a:pt x="253638" y="809625"/>
                  <a:pt x="386487" y="842211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1" y="5105400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066937" y="299430"/>
            <a:ext cx="2139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2700">
                  <a:noFill/>
                </a:ln>
                <a:solidFill>
                  <a:schemeClr val="bg1"/>
                </a:solidFill>
              </a:rPr>
              <a:t>Israelites Route the Northern Coalition</a:t>
            </a:r>
          </a:p>
        </p:txBody>
      </p:sp>
      <p:sp>
        <p:nvSpPr>
          <p:cNvPr id="47" name="Oval 46"/>
          <p:cNvSpPr/>
          <p:nvPr/>
        </p:nvSpPr>
        <p:spPr>
          <a:xfrm>
            <a:off x="6400801" y="2743200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8421102" y="5605272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8497302" y="2819400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reeform 65"/>
          <p:cNvSpPr/>
          <p:nvPr/>
        </p:nvSpPr>
        <p:spPr>
          <a:xfrm rot="11306245" flipH="1">
            <a:off x="8543996" y="445667"/>
            <a:ext cx="371532" cy="897569"/>
          </a:xfrm>
          <a:custGeom>
            <a:avLst/>
            <a:gdLst>
              <a:gd name="connsiteX0" fmla="*/ 469729 w 674266"/>
              <a:gd name="connsiteY0" fmla="*/ 0 h 1287379"/>
              <a:gd name="connsiteX1" fmla="*/ 497 w 674266"/>
              <a:gd name="connsiteY1" fmla="*/ 397042 h 1287379"/>
              <a:gd name="connsiteX2" fmla="*/ 385508 w 674266"/>
              <a:gd name="connsiteY2" fmla="*/ 770021 h 1287379"/>
              <a:gd name="connsiteX3" fmla="*/ 674266 w 674266"/>
              <a:gd name="connsiteY3" fmla="*/ 818147 h 1287379"/>
              <a:gd name="connsiteX4" fmla="*/ 674266 w 674266"/>
              <a:gd name="connsiteY4" fmla="*/ 818147 h 1287379"/>
              <a:gd name="connsiteX5" fmla="*/ 674266 w 674266"/>
              <a:gd name="connsiteY5" fmla="*/ 818147 h 1287379"/>
              <a:gd name="connsiteX6" fmla="*/ 674266 w 674266"/>
              <a:gd name="connsiteY6" fmla="*/ 818147 h 1287379"/>
              <a:gd name="connsiteX7" fmla="*/ 84718 w 674266"/>
              <a:gd name="connsiteY7" fmla="*/ 1287379 h 1287379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6" fmla="*/ 674266 w 674266"/>
              <a:gd name="connsiteY6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0" fmla="*/ 469729 w 674266"/>
              <a:gd name="connsiteY0" fmla="*/ 0 h 818147"/>
              <a:gd name="connsiteX1" fmla="*/ 497 w 674266"/>
              <a:gd name="connsiteY1" fmla="*/ 397042 h 818147"/>
              <a:gd name="connsiteX2" fmla="*/ 385508 w 674266"/>
              <a:gd name="connsiteY2" fmla="*/ 770021 h 818147"/>
              <a:gd name="connsiteX3" fmla="*/ 674266 w 674266"/>
              <a:gd name="connsiteY3" fmla="*/ 818147 h 818147"/>
              <a:gd name="connsiteX4" fmla="*/ 674266 w 674266"/>
              <a:gd name="connsiteY4" fmla="*/ 818147 h 818147"/>
              <a:gd name="connsiteX0" fmla="*/ 469729 w 688122"/>
              <a:gd name="connsiteY0" fmla="*/ 0 h 837366"/>
              <a:gd name="connsiteX1" fmla="*/ 497 w 688122"/>
              <a:gd name="connsiteY1" fmla="*/ 397042 h 837366"/>
              <a:gd name="connsiteX2" fmla="*/ 385508 w 688122"/>
              <a:gd name="connsiteY2" fmla="*/ 770021 h 837366"/>
              <a:gd name="connsiteX3" fmla="*/ 674266 w 688122"/>
              <a:gd name="connsiteY3" fmla="*/ 818147 h 837366"/>
              <a:gd name="connsiteX4" fmla="*/ 638171 w 688122"/>
              <a:gd name="connsiteY4" fmla="*/ 553453 h 837366"/>
              <a:gd name="connsiteX0" fmla="*/ 469720 w 638162"/>
              <a:gd name="connsiteY0" fmla="*/ 0 h 772381"/>
              <a:gd name="connsiteX1" fmla="*/ 488 w 638162"/>
              <a:gd name="connsiteY1" fmla="*/ 397042 h 772381"/>
              <a:gd name="connsiteX2" fmla="*/ 385499 w 638162"/>
              <a:gd name="connsiteY2" fmla="*/ 770021 h 772381"/>
              <a:gd name="connsiteX3" fmla="*/ 638162 w 638162"/>
              <a:gd name="connsiteY3" fmla="*/ 553453 h 772381"/>
              <a:gd name="connsiteX0" fmla="*/ 471254 w 639696"/>
              <a:gd name="connsiteY0" fmla="*/ 0 h 553453"/>
              <a:gd name="connsiteX1" fmla="*/ 2022 w 639696"/>
              <a:gd name="connsiteY1" fmla="*/ 397042 h 553453"/>
              <a:gd name="connsiteX2" fmla="*/ 639696 w 639696"/>
              <a:gd name="connsiteY2" fmla="*/ 553453 h 553453"/>
              <a:gd name="connsiteX0" fmla="*/ 469767 w 469767"/>
              <a:gd name="connsiteY0" fmla="*/ 0 h 794085"/>
              <a:gd name="connsiteX1" fmla="*/ 535 w 469767"/>
              <a:gd name="connsiteY1" fmla="*/ 397042 h 794085"/>
              <a:gd name="connsiteX2" fmla="*/ 385546 w 469767"/>
              <a:gd name="connsiteY2" fmla="*/ 794085 h 794085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740245 w 4550894"/>
              <a:gd name="connsiteY0" fmla="*/ 0 h 457889"/>
              <a:gd name="connsiteX1" fmla="*/ 210855 w 4550894"/>
              <a:gd name="connsiteY1" fmla="*/ 445168 h 457889"/>
              <a:gd name="connsiteX2" fmla="*/ 4550897 w 4550894"/>
              <a:gd name="connsiteY2" fmla="*/ 362235 h 457889"/>
              <a:gd name="connsiteX0" fmla="*/ 524689 w 4335338"/>
              <a:gd name="connsiteY0" fmla="*/ 0 h 362235"/>
              <a:gd name="connsiteX1" fmla="*/ 256062 w 4335338"/>
              <a:gd name="connsiteY1" fmla="*/ 320827 h 362235"/>
              <a:gd name="connsiteX2" fmla="*/ 4335341 w 4335338"/>
              <a:gd name="connsiteY2" fmla="*/ 362235 h 362235"/>
              <a:gd name="connsiteX0" fmla="*/ 503394 w 4314043"/>
              <a:gd name="connsiteY0" fmla="*/ 0 h 362235"/>
              <a:gd name="connsiteX1" fmla="*/ 496830 w 4314043"/>
              <a:gd name="connsiteY1" fmla="*/ 143460 h 362235"/>
              <a:gd name="connsiteX2" fmla="*/ 234767 w 4314043"/>
              <a:gd name="connsiteY2" fmla="*/ 320827 h 362235"/>
              <a:gd name="connsiteX3" fmla="*/ 4314046 w 4314043"/>
              <a:gd name="connsiteY3" fmla="*/ 362235 h 36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4043" h="362235">
                <a:moveTo>
                  <a:pt x="503394" y="0"/>
                </a:moveTo>
                <a:cubicBezTo>
                  <a:pt x="414878" y="25555"/>
                  <a:pt x="541601" y="89989"/>
                  <a:pt x="496830" y="143460"/>
                </a:cubicBezTo>
                <a:cubicBezTo>
                  <a:pt x="452059" y="196931"/>
                  <a:pt x="-401436" y="284365"/>
                  <a:pt x="234767" y="320827"/>
                </a:cubicBezTo>
                <a:cubicBezTo>
                  <a:pt x="870970" y="357289"/>
                  <a:pt x="4181197" y="329649"/>
                  <a:pt x="4314046" y="362235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077201" y="1905000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 rot="8989435">
            <a:off x="7142065" y="118314"/>
            <a:ext cx="596913" cy="1550830"/>
          </a:xfrm>
          <a:custGeom>
            <a:avLst/>
            <a:gdLst>
              <a:gd name="connsiteX0" fmla="*/ 469729 w 674266"/>
              <a:gd name="connsiteY0" fmla="*/ 0 h 1287379"/>
              <a:gd name="connsiteX1" fmla="*/ 497 w 674266"/>
              <a:gd name="connsiteY1" fmla="*/ 397042 h 1287379"/>
              <a:gd name="connsiteX2" fmla="*/ 385508 w 674266"/>
              <a:gd name="connsiteY2" fmla="*/ 770021 h 1287379"/>
              <a:gd name="connsiteX3" fmla="*/ 674266 w 674266"/>
              <a:gd name="connsiteY3" fmla="*/ 818147 h 1287379"/>
              <a:gd name="connsiteX4" fmla="*/ 674266 w 674266"/>
              <a:gd name="connsiteY4" fmla="*/ 818147 h 1287379"/>
              <a:gd name="connsiteX5" fmla="*/ 674266 w 674266"/>
              <a:gd name="connsiteY5" fmla="*/ 818147 h 1287379"/>
              <a:gd name="connsiteX6" fmla="*/ 674266 w 674266"/>
              <a:gd name="connsiteY6" fmla="*/ 818147 h 1287379"/>
              <a:gd name="connsiteX7" fmla="*/ 84718 w 674266"/>
              <a:gd name="connsiteY7" fmla="*/ 1287379 h 1287379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6" fmla="*/ 674266 w 674266"/>
              <a:gd name="connsiteY6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0" fmla="*/ 469729 w 674266"/>
              <a:gd name="connsiteY0" fmla="*/ 0 h 818147"/>
              <a:gd name="connsiteX1" fmla="*/ 497 w 674266"/>
              <a:gd name="connsiteY1" fmla="*/ 397042 h 818147"/>
              <a:gd name="connsiteX2" fmla="*/ 385508 w 674266"/>
              <a:gd name="connsiteY2" fmla="*/ 770021 h 818147"/>
              <a:gd name="connsiteX3" fmla="*/ 674266 w 674266"/>
              <a:gd name="connsiteY3" fmla="*/ 818147 h 818147"/>
              <a:gd name="connsiteX4" fmla="*/ 674266 w 674266"/>
              <a:gd name="connsiteY4" fmla="*/ 818147 h 818147"/>
              <a:gd name="connsiteX0" fmla="*/ 469729 w 688122"/>
              <a:gd name="connsiteY0" fmla="*/ 0 h 837366"/>
              <a:gd name="connsiteX1" fmla="*/ 497 w 688122"/>
              <a:gd name="connsiteY1" fmla="*/ 397042 h 837366"/>
              <a:gd name="connsiteX2" fmla="*/ 385508 w 688122"/>
              <a:gd name="connsiteY2" fmla="*/ 770021 h 837366"/>
              <a:gd name="connsiteX3" fmla="*/ 674266 w 688122"/>
              <a:gd name="connsiteY3" fmla="*/ 818147 h 837366"/>
              <a:gd name="connsiteX4" fmla="*/ 638171 w 688122"/>
              <a:gd name="connsiteY4" fmla="*/ 553453 h 837366"/>
              <a:gd name="connsiteX0" fmla="*/ 469720 w 638162"/>
              <a:gd name="connsiteY0" fmla="*/ 0 h 772381"/>
              <a:gd name="connsiteX1" fmla="*/ 488 w 638162"/>
              <a:gd name="connsiteY1" fmla="*/ 397042 h 772381"/>
              <a:gd name="connsiteX2" fmla="*/ 385499 w 638162"/>
              <a:gd name="connsiteY2" fmla="*/ 770021 h 772381"/>
              <a:gd name="connsiteX3" fmla="*/ 638162 w 638162"/>
              <a:gd name="connsiteY3" fmla="*/ 553453 h 772381"/>
              <a:gd name="connsiteX0" fmla="*/ 471254 w 639696"/>
              <a:gd name="connsiteY0" fmla="*/ 0 h 553453"/>
              <a:gd name="connsiteX1" fmla="*/ 2022 w 639696"/>
              <a:gd name="connsiteY1" fmla="*/ 397042 h 553453"/>
              <a:gd name="connsiteX2" fmla="*/ 639696 w 639696"/>
              <a:gd name="connsiteY2" fmla="*/ 553453 h 553453"/>
              <a:gd name="connsiteX0" fmla="*/ 469767 w 469767"/>
              <a:gd name="connsiteY0" fmla="*/ 0 h 794085"/>
              <a:gd name="connsiteX1" fmla="*/ 535 w 469767"/>
              <a:gd name="connsiteY1" fmla="*/ 397042 h 794085"/>
              <a:gd name="connsiteX2" fmla="*/ 385546 w 469767"/>
              <a:gd name="connsiteY2" fmla="*/ 794085 h 794085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740245 w 4550894"/>
              <a:gd name="connsiteY0" fmla="*/ 0 h 457889"/>
              <a:gd name="connsiteX1" fmla="*/ 210855 w 4550894"/>
              <a:gd name="connsiteY1" fmla="*/ 445168 h 457889"/>
              <a:gd name="connsiteX2" fmla="*/ 4550897 w 4550894"/>
              <a:gd name="connsiteY2" fmla="*/ 362235 h 457889"/>
              <a:gd name="connsiteX0" fmla="*/ 524689 w 4335338"/>
              <a:gd name="connsiteY0" fmla="*/ 0 h 362235"/>
              <a:gd name="connsiteX1" fmla="*/ 256062 w 4335338"/>
              <a:gd name="connsiteY1" fmla="*/ 320827 h 362235"/>
              <a:gd name="connsiteX2" fmla="*/ 4335341 w 4335338"/>
              <a:gd name="connsiteY2" fmla="*/ 362235 h 362235"/>
              <a:gd name="connsiteX0" fmla="*/ 637539 w 5983914"/>
              <a:gd name="connsiteY0" fmla="*/ 0 h 643001"/>
              <a:gd name="connsiteX1" fmla="*/ 368912 w 5983914"/>
              <a:gd name="connsiteY1" fmla="*/ 320827 h 643001"/>
              <a:gd name="connsiteX2" fmla="*/ 5983912 w 5983914"/>
              <a:gd name="connsiteY2" fmla="*/ 643001 h 643001"/>
              <a:gd name="connsiteX0" fmla="*/ 613601 w 5634791"/>
              <a:gd name="connsiteY0" fmla="*/ 0 h 665626"/>
              <a:gd name="connsiteX1" fmla="*/ 344974 w 5634791"/>
              <a:gd name="connsiteY1" fmla="*/ 320827 h 665626"/>
              <a:gd name="connsiteX2" fmla="*/ 5634791 w 5634791"/>
              <a:gd name="connsiteY2" fmla="*/ 665626 h 665626"/>
              <a:gd name="connsiteX0" fmla="*/ 443736 w 5464926"/>
              <a:gd name="connsiteY0" fmla="*/ 0 h 665626"/>
              <a:gd name="connsiteX1" fmla="*/ 175109 w 5464926"/>
              <a:gd name="connsiteY1" fmla="*/ 320827 h 665626"/>
              <a:gd name="connsiteX2" fmla="*/ 3145694 w 5464926"/>
              <a:gd name="connsiteY2" fmla="*/ 463637 h 665626"/>
              <a:gd name="connsiteX3" fmla="*/ 5464926 w 5464926"/>
              <a:gd name="connsiteY3" fmla="*/ 665626 h 665626"/>
              <a:gd name="connsiteX0" fmla="*/ 579525 w 5600715"/>
              <a:gd name="connsiteY0" fmla="*/ 0 h 665626"/>
              <a:gd name="connsiteX1" fmla="*/ 148299 w 5600715"/>
              <a:gd name="connsiteY1" fmla="*/ 332140 h 665626"/>
              <a:gd name="connsiteX2" fmla="*/ 3281483 w 5600715"/>
              <a:gd name="connsiteY2" fmla="*/ 463637 h 665626"/>
              <a:gd name="connsiteX3" fmla="*/ 5600715 w 5600715"/>
              <a:gd name="connsiteY3" fmla="*/ 665626 h 665626"/>
              <a:gd name="connsiteX0" fmla="*/ 569839 w 5591029"/>
              <a:gd name="connsiteY0" fmla="*/ 0 h 665626"/>
              <a:gd name="connsiteX1" fmla="*/ 553739 w 5591029"/>
              <a:gd name="connsiteY1" fmla="*/ 192823 h 665626"/>
              <a:gd name="connsiteX2" fmla="*/ 138613 w 5591029"/>
              <a:gd name="connsiteY2" fmla="*/ 332140 h 665626"/>
              <a:gd name="connsiteX3" fmla="*/ 3271797 w 5591029"/>
              <a:gd name="connsiteY3" fmla="*/ 463637 h 665626"/>
              <a:gd name="connsiteX4" fmla="*/ 5591029 w 5591029"/>
              <a:gd name="connsiteY4" fmla="*/ 665626 h 665626"/>
              <a:gd name="connsiteX0" fmla="*/ 570353 w 5591543"/>
              <a:gd name="connsiteY0" fmla="*/ 0 h 665626"/>
              <a:gd name="connsiteX1" fmla="*/ 62254 w 5591543"/>
              <a:gd name="connsiteY1" fmla="*/ 105564 h 665626"/>
              <a:gd name="connsiteX2" fmla="*/ 554253 w 5591543"/>
              <a:gd name="connsiteY2" fmla="*/ 192823 h 665626"/>
              <a:gd name="connsiteX3" fmla="*/ 139127 w 5591543"/>
              <a:gd name="connsiteY3" fmla="*/ 332140 h 665626"/>
              <a:gd name="connsiteX4" fmla="*/ 3272311 w 5591543"/>
              <a:gd name="connsiteY4" fmla="*/ 463637 h 665626"/>
              <a:gd name="connsiteX5" fmla="*/ 5591543 w 5591543"/>
              <a:gd name="connsiteY5" fmla="*/ 665626 h 665626"/>
              <a:gd name="connsiteX0" fmla="*/ 570353 w 6264339"/>
              <a:gd name="connsiteY0" fmla="*/ 0 h 658422"/>
              <a:gd name="connsiteX1" fmla="*/ 62254 w 6264339"/>
              <a:gd name="connsiteY1" fmla="*/ 105564 h 658422"/>
              <a:gd name="connsiteX2" fmla="*/ 554253 w 6264339"/>
              <a:gd name="connsiteY2" fmla="*/ 192823 h 658422"/>
              <a:gd name="connsiteX3" fmla="*/ 139127 w 6264339"/>
              <a:gd name="connsiteY3" fmla="*/ 332140 h 658422"/>
              <a:gd name="connsiteX4" fmla="*/ 3272311 w 6264339"/>
              <a:gd name="connsiteY4" fmla="*/ 463637 h 658422"/>
              <a:gd name="connsiteX5" fmla="*/ 6264341 w 6264339"/>
              <a:gd name="connsiteY5" fmla="*/ 658422 h 65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4339" h="658422">
                <a:moveTo>
                  <a:pt x="570353" y="0"/>
                </a:moveTo>
                <a:cubicBezTo>
                  <a:pt x="574910" y="17170"/>
                  <a:pt x="64937" y="73427"/>
                  <a:pt x="62254" y="105564"/>
                </a:cubicBezTo>
                <a:cubicBezTo>
                  <a:pt x="59571" y="137701"/>
                  <a:pt x="630681" y="154637"/>
                  <a:pt x="554253" y="192823"/>
                </a:cubicBezTo>
                <a:cubicBezTo>
                  <a:pt x="477825" y="231010"/>
                  <a:pt x="-313883" y="287004"/>
                  <a:pt x="139127" y="332140"/>
                </a:cubicBezTo>
                <a:cubicBezTo>
                  <a:pt x="592137" y="377276"/>
                  <a:pt x="2390675" y="406171"/>
                  <a:pt x="3272311" y="463637"/>
                </a:cubicBezTo>
                <a:lnTo>
                  <a:pt x="6264341" y="658422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rot="13825379" flipH="1">
            <a:off x="6847944" y="28587"/>
            <a:ext cx="34887" cy="293564"/>
          </a:xfrm>
          <a:custGeom>
            <a:avLst/>
            <a:gdLst>
              <a:gd name="connsiteX0" fmla="*/ 469729 w 674266"/>
              <a:gd name="connsiteY0" fmla="*/ 0 h 1287379"/>
              <a:gd name="connsiteX1" fmla="*/ 497 w 674266"/>
              <a:gd name="connsiteY1" fmla="*/ 397042 h 1287379"/>
              <a:gd name="connsiteX2" fmla="*/ 385508 w 674266"/>
              <a:gd name="connsiteY2" fmla="*/ 770021 h 1287379"/>
              <a:gd name="connsiteX3" fmla="*/ 674266 w 674266"/>
              <a:gd name="connsiteY3" fmla="*/ 818147 h 1287379"/>
              <a:gd name="connsiteX4" fmla="*/ 674266 w 674266"/>
              <a:gd name="connsiteY4" fmla="*/ 818147 h 1287379"/>
              <a:gd name="connsiteX5" fmla="*/ 674266 w 674266"/>
              <a:gd name="connsiteY5" fmla="*/ 818147 h 1287379"/>
              <a:gd name="connsiteX6" fmla="*/ 674266 w 674266"/>
              <a:gd name="connsiteY6" fmla="*/ 818147 h 1287379"/>
              <a:gd name="connsiteX7" fmla="*/ 84718 w 674266"/>
              <a:gd name="connsiteY7" fmla="*/ 1287379 h 1287379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6" fmla="*/ 674266 w 674266"/>
              <a:gd name="connsiteY6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0" fmla="*/ 469729 w 674266"/>
              <a:gd name="connsiteY0" fmla="*/ 0 h 818147"/>
              <a:gd name="connsiteX1" fmla="*/ 497 w 674266"/>
              <a:gd name="connsiteY1" fmla="*/ 397042 h 818147"/>
              <a:gd name="connsiteX2" fmla="*/ 385508 w 674266"/>
              <a:gd name="connsiteY2" fmla="*/ 770021 h 818147"/>
              <a:gd name="connsiteX3" fmla="*/ 674266 w 674266"/>
              <a:gd name="connsiteY3" fmla="*/ 818147 h 818147"/>
              <a:gd name="connsiteX4" fmla="*/ 674266 w 674266"/>
              <a:gd name="connsiteY4" fmla="*/ 818147 h 818147"/>
              <a:gd name="connsiteX0" fmla="*/ 469729 w 688122"/>
              <a:gd name="connsiteY0" fmla="*/ 0 h 837366"/>
              <a:gd name="connsiteX1" fmla="*/ 497 w 688122"/>
              <a:gd name="connsiteY1" fmla="*/ 397042 h 837366"/>
              <a:gd name="connsiteX2" fmla="*/ 385508 w 688122"/>
              <a:gd name="connsiteY2" fmla="*/ 770021 h 837366"/>
              <a:gd name="connsiteX3" fmla="*/ 674266 w 688122"/>
              <a:gd name="connsiteY3" fmla="*/ 818147 h 837366"/>
              <a:gd name="connsiteX4" fmla="*/ 638171 w 688122"/>
              <a:gd name="connsiteY4" fmla="*/ 553453 h 837366"/>
              <a:gd name="connsiteX0" fmla="*/ 469720 w 638162"/>
              <a:gd name="connsiteY0" fmla="*/ 0 h 772381"/>
              <a:gd name="connsiteX1" fmla="*/ 488 w 638162"/>
              <a:gd name="connsiteY1" fmla="*/ 397042 h 772381"/>
              <a:gd name="connsiteX2" fmla="*/ 385499 w 638162"/>
              <a:gd name="connsiteY2" fmla="*/ 770021 h 772381"/>
              <a:gd name="connsiteX3" fmla="*/ 638162 w 638162"/>
              <a:gd name="connsiteY3" fmla="*/ 553453 h 772381"/>
              <a:gd name="connsiteX0" fmla="*/ 471254 w 639696"/>
              <a:gd name="connsiteY0" fmla="*/ 0 h 553453"/>
              <a:gd name="connsiteX1" fmla="*/ 2022 w 639696"/>
              <a:gd name="connsiteY1" fmla="*/ 397042 h 553453"/>
              <a:gd name="connsiteX2" fmla="*/ 639696 w 639696"/>
              <a:gd name="connsiteY2" fmla="*/ 553453 h 553453"/>
              <a:gd name="connsiteX0" fmla="*/ 469767 w 469767"/>
              <a:gd name="connsiteY0" fmla="*/ 0 h 794085"/>
              <a:gd name="connsiteX1" fmla="*/ 535 w 469767"/>
              <a:gd name="connsiteY1" fmla="*/ 397042 h 794085"/>
              <a:gd name="connsiteX2" fmla="*/ 385546 w 469767"/>
              <a:gd name="connsiteY2" fmla="*/ 794085 h 794085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189209 w 189209"/>
              <a:gd name="connsiteY0" fmla="*/ 0 h 842211"/>
              <a:gd name="connsiteX1" fmla="*/ 138435 w 189209"/>
              <a:gd name="connsiteY1" fmla="*/ 486466 h 842211"/>
              <a:gd name="connsiteX2" fmla="*/ 44830 w 189209"/>
              <a:gd name="connsiteY2" fmla="*/ 842211 h 842211"/>
              <a:gd name="connsiteX0" fmla="*/ 144381 w 144381"/>
              <a:gd name="connsiteY0" fmla="*/ 0 h 842211"/>
              <a:gd name="connsiteX1" fmla="*/ 2 w 144381"/>
              <a:gd name="connsiteY1" fmla="*/ 842211 h 8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381" h="842211">
                <a:moveTo>
                  <a:pt x="144381" y="0"/>
                </a:moveTo>
                <a:lnTo>
                  <a:pt x="2" y="842211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674779" y="244566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reeform 70"/>
          <p:cNvSpPr/>
          <p:nvPr/>
        </p:nvSpPr>
        <p:spPr>
          <a:xfrm rot="12284666" flipV="1">
            <a:off x="8471072" y="1484632"/>
            <a:ext cx="279056" cy="241377"/>
          </a:xfrm>
          <a:custGeom>
            <a:avLst/>
            <a:gdLst>
              <a:gd name="connsiteX0" fmla="*/ 469729 w 674266"/>
              <a:gd name="connsiteY0" fmla="*/ 0 h 1287379"/>
              <a:gd name="connsiteX1" fmla="*/ 497 w 674266"/>
              <a:gd name="connsiteY1" fmla="*/ 397042 h 1287379"/>
              <a:gd name="connsiteX2" fmla="*/ 385508 w 674266"/>
              <a:gd name="connsiteY2" fmla="*/ 770021 h 1287379"/>
              <a:gd name="connsiteX3" fmla="*/ 674266 w 674266"/>
              <a:gd name="connsiteY3" fmla="*/ 818147 h 1287379"/>
              <a:gd name="connsiteX4" fmla="*/ 674266 w 674266"/>
              <a:gd name="connsiteY4" fmla="*/ 818147 h 1287379"/>
              <a:gd name="connsiteX5" fmla="*/ 674266 w 674266"/>
              <a:gd name="connsiteY5" fmla="*/ 818147 h 1287379"/>
              <a:gd name="connsiteX6" fmla="*/ 674266 w 674266"/>
              <a:gd name="connsiteY6" fmla="*/ 818147 h 1287379"/>
              <a:gd name="connsiteX7" fmla="*/ 84718 w 674266"/>
              <a:gd name="connsiteY7" fmla="*/ 1287379 h 1287379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6" fmla="*/ 674266 w 674266"/>
              <a:gd name="connsiteY6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0" fmla="*/ 469729 w 674266"/>
              <a:gd name="connsiteY0" fmla="*/ 0 h 818147"/>
              <a:gd name="connsiteX1" fmla="*/ 497 w 674266"/>
              <a:gd name="connsiteY1" fmla="*/ 397042 h 818147"/>
              <a:gd name="connsiteX2" fmla="*/ 385508 w 674266"/>
              <a:gd name="connsiteY2" fmla="*/ 770021 h 818147"/>
              <a:gd name="connsiteX3" fmla="*/ 674266 w 674266"/>
              <a:gd name="connsiteY3" fmla="*/ 818147 h 818147"/>
              <a:gd name="connsiteX4" fmla="*/ 674266 w 674266"/>
              <a:gd name="connsiteY4" fmla="*/ 818147 h 818147"/>
              <a:gd name="connsiteX0" fmla="*/ 469729 w 688122"/>
              <a:gd name="connsiteY0" fmla="*/ 0 h 837366"/>
              <a:gd name="connsiteX1" fmla="*/ 497 w 688122"/>
              <a:gd name="connsiteY1" fmla="*/ 397042 h 837366"/>
              <a:gd name="connsiteX2" fmla="*/ 385508 w 688122"/>
              <a:gd name="connsiteY2" fmla="*/ 770021 h 837366"/>
              <a:gd name="connsiteX3" fmla="*/ 674266 w 688122"/>
              <a:gd name="connsiteY3" fmla="*/ 818147 h 837366"/>
              <a:gd name="connsiteX4" fmla="*/ 638171 w 688122"/>
              <a:gd name="connsiteY4" fmla="*/ 553453 h 837366"/>
              <a:gd name="connsiteX0" fmla="*/ 469720 w 638162"/>
              <a:gd name="connsiteY0" fmla="*/ 0 h 772381"/>
              <a:gd name="connsiteX1" fmla="*/ 488 w 638162"/>
              <a:gd name="connsiteY1" fmla="*/ 397042 h 772381"/>
              <a:gd name="connsiteX2" fmla="*/ 385499 w 638162"/>
              <a:gd name="connsiteY2" fmla="*/ 770021 h 772381"/>
              <a:gd name="connsiteX3" fmla="*/ 638162 w 638162"/>
              <a:gd name="connsiteY3" fmla="*/ 553453 h 772381"/>
              <a:gd name="connsiteX0" fmla="*/ 471254 w 639696"/>
              <a:gd name="connsiteY0" fmla="*/ 0 h 553453"/>
              <a:gd name="connsiteX1" fmla="*/ 2022 w 639696"/>
              <a:gd name="connsiteY1" fmla="*/ 397042 h 553453"/>
              <a:gd name="connsiteX2" fmla="*/ 639696 w 639696"/>
              <a:gd name="connsiteY2" fmla="*/ 553453 h 553453"/>
              <a:gd name="connsiteX0" fmla="*/ 469767 w 469767"/>
              <a:gd name="connsiteY0" fmla="*/ 0 h 794085"/>
              <a:gd name="connsiteX1" fmla="*/ 535 w 469767"/>
              <a:gd name="connsiteY1" fmla="*/ 397042 h 794085"/>
              <a:gd name="connsiteX2" fmla="*/ 385546 w 469767"/>
              <a:gd name="connsiteY2" fmla="*/ 794085 h 794085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189209 w 189209"/>
              <a:gd name="connsiteY0" fmla="*/ 0 h 842211"/>
              <a:gd name="connsiteX1" fmla="*/ 138435 w 189209"/>
              <a:gd name="connsiteY1" fmla="*/ 486466 h 842211"/>
              <a:gd name="connsiteX2" fmla="*/ 44830 w 189209"/>
              <a:gd name="connsiteY2" fmla="*/ 842211 h 842211"/>
              <a:gd name="connsiteX0" fmla="*/ 144381 w 144381"/>
              <a:gd name="connsiteY0" fmla="*/ 0 h 842211"/>
              <a:gd name="connsiteX1" fmla="*/ 2 w 144381"/>
              <a:gd name="connsiteY1" fmla="*/ 842211 h 8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381" h="842211">
                <a:moveTo>
                  <a:pt x="144381" y="0"/>
                </a:moveTo>
                <a:lnTo>
                  <a:pt x="2" y="842211"/>
                </a:lnTo>
              </a:path>
            </a:pathLst>
          </a:custGeom>
          <a:noFill/>
          <a:ln w="57150">
            <a:solidFill>
              <a:srgbClr val="FF0000"/>
            </a:solidFill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848600" y="956802"/>
            <a:ext cx="1121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Kedesh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761064" y="1676400"/>
            <a:ext cx="1121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Hazor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574323" y="2162907"/>
            <a:ext cx="1121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270214" y="2800290"/>
            <a:ext cx="1502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Achshaph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993481" y="3998942"/>
            <a:ext cx="1502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Shimron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279614" y="4953000"/>
            <a:ext cx="1502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965022" y="5446742"/>
            <a:ext cx="1502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 Shan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905126" y="183223"/>
            <a:ext cx="107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Valley </a:t>
            </a:r>
            <a:br>
              <a:rPr lang="en-US" sz="16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Mizpah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003399" y="2581964"/>
            <a:ext cx="1502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Chinnereth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879814" y="99375"/>
            <a:ext cx="1502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Tyre</a:t>
            </a:r>
          </a:p>
        </p:txBody>
      </p:sp>
      <p:sp>
        <p:nvSpPr>
          <p:cNvPr id="62" name="Oval 61"/>
          <p:cNvSpPr/>
          <p:nvPr/>
        </p:nvSpPr>
        <p:spPr>
          <a:xfrm>
            <a:off x="6973302" y="3852672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019801" y="2485072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020491" y="1926921"/>
            <a:ext cx="1121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Merom</a:t>
            </a:r>
          </a:p>
        </p:txBody>
      </p:sp>
      <p:sp>
        <p:nvSpPr>
          <p:cNvPr id="52" name="Oval 51"/>
          <p:cNvSpPr/>
          <p:nvPr/>
        </p:nvSpPr>
        <p:spPr>
          <a:xfrm>
            <a:off x="8686801" y="1795272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8458201" y="1327582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8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2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3" grpId="0" animBg="1"/>
      <p:bldP spid="58" grpId="0" animBg="1"/>
      <p:bldP spid="66" grpId="0" animBg="1"/>
      <p:bldP spid="69" grpId="0" animBg="1"/>
      <p:bldP spid="70" grpId="0" animBg="1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0600" y="1066801"/>
            <a:ext cx="488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III. Victory in All of Canaan (11:16–23)</a:t>
            </a:r>
          </a:p>
        </p:txBody>
      </p:sp>
    </p:spTree>
    <p:extLst>
      <p:ext uri="{BB962C8B-B14F-4D97-AF65-F5344CB8AC3E}">
        <p14:creationId xmlns:p14="http://schemas.microsoft.com/office/powerpoint/2010/main" val="2405960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524" r="723" b="136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28692" y="1055077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gives wisdom to those who ask.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28692" y="1761187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works through His people.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44392" y="104625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always faithful.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4392" y="17598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provides strength and courage to do His will.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8400" y="2460398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faithfulness is worthy of glory.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38400" y="3170855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sovereign power encourages faith in Him.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8400" y="389636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leads us by His grace.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4596269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faithful to His promises.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38400" y="5314794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faithful to His warnings about sin.</a:t>
            </a:r>
          </a:p>
        </p:txBody>
      </p:sp>
    </p:spTree>
    <p:extLst>
      <p:ext uri="{BB962C8B-B14F-4D97-AF65-F5344CB8AC3E}">
        <p14:creationId xmlns:p14="http://schemas.microsoft.com/office/powerpoint/2010/main" val="35352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1066801"/>
            <a:ext cx="6010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Victory in Southern Canaan (10)</a:t>
            </a:r>
          </a:p>
          <a:p>
            <a:pPr>
              <a:tabLst>
                <a:tab pos="234950" algn="l"/>
              </a:tabLst>
            </a:pPr>
            <a:r>
              <a:rPr lang="en-US" sz="2400" dirty="0"/>
              <a:t>	A. Five kings feared (10:1–4)</a:t>
            </a:r>
          </a:p>
        </p:txBody>
      </p:sp>
    </p:spTree>
    <p:extLst>
      <p:ext uri="{BB962C8B-B14F-4D97-AF65-F5344CB8AC3E}">
        <p14:creationId xmlns:p14="http://schemas.microsoft.com/office/powerpoint/2010/main" val="27775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9725" r="13495" b="1249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4585719" y="2448464"/>
            <a:ext cx="2041322" cy="1867730"/>
            <a:chOff x="3844267" y="2438190"/>
            <a:chExt cx="2041322" cy="1867730"/>
          </a:xfrm>
        </p:grpSpPr>
        <p:sp>
          <p:nvSpPr>
            <p:cNvPr id="66" name="Freeform 65"/>
            <p:cNvSpPr/>
            <p:nvPr/>
          </p:nvSpPr>
          <p:spPr>
            <a:xfrm rot="18118835">
              <a:off x="5032351" y="3615562"/>
              <a:ext cx="819407" cy="142287"/>
            </a:xfrm>
            <a:custGeom>
              <a:avLst/>
              <a:gdLst>
                <a:gd name="connsiteX0" fmla="*/ 0 w 204537"/>
                <a:gd name="connsiteY0" fmla="*/ 0 h 96253"/>
                <a:gd name="connsiteX1" fmla="*/ 204537 w 204537"/>
                <a:gd name="connsiteY1" fmla="*/ 96253 h 96253"/>
                <a:gd name="connsiteX2" fmla="*/ 204537 w 204537"/>
                <a:gd name="connsiteY2" fmla="*/ 96253 h 96253"/>
                <a:gd name="connsiteX0" fmla="*/ 0 w 232780"/>
                <a:gd name="connsiteY0" fmla="*/ 0 h 86314"/>
                <a:gd name="connsiteX1" fmla="*/ 232780 w 232780"/>
                <a:gd name="connsiteY1" fmla="*/ 86314 h 86314"/>
                <a:gd name="connsiteX2" fmla="*/ 232780 w 232780"/>
                <a:gd name="connsiteY2" fmla="*/ 86314 h 86314"/>
                <a:gd name="connsiteX0" fmla="*/ 0 w 379498"/>
                <a:gd name="connsiteY0" fmla="*/ 0 h 92089"/>
                <a:gd name="connsiteX1" fmla="*/ 232780 w 379498"/>
                <a:gd name="connsiteY1" fmla="*/ 86314 h 92089"/>
                <a:gd name="connsiteX2" fmla="*/ 379498 w 379498"/>
                <a:gd name="connsiteY2" fmla="*/ 83798 h 92089"/>
                <a:gd name="connsiteX0" fmla="*/ 0 w 376080"/>
                <a:gd name="connsiteY0" fmla="*/ 0 h 97536"/>
                <a:gd name="connsiteX1" fmla="*/ 232780 w 376080"/>
                <a:gd name="connsiteY1" fmla="*/ 86314 h 97536"/>
                <a:gd name="connsiteX2" fmla="*/ 376080 w 376080"/>
                <a:gd name="connsiteY2" fmla="*/ 95937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6080" h="97536">
                  <a:moveTo>
                    <a:pt x="0" y="0"/>
                  </a:moveTo>
                  <a:cubicBezTo>
                    <a:pt x="77593" y="28771"/>
                    <a:pt x="170100" y="70324"/>
                    <a:pt x="232780" y="86314"/>
                  </a:cubicBezTo>
                  <a:cubicBezTo>
                    <a:pt x="295460" y="102304"/>
                    <a:pt x="327174" y="96776"/>
                    <a:pt x="376080" y="95937"/>
                  </a:cubicBezTo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 64"/>
            <p:cNvSpPr/>
            <p:nvPr/>
          </p:nvSpPr>
          <p:spPr>
            <a:xfrm rot="19637239">
              <a:off x="4055387" y="3941826"/>
              <a:ext cx="1087846" cy="364094"/>
            </a:xfrm>
            <a:custGeom>
              <a:avLst/>
              <a:gdLst>
                <a:gd name="connsiteX0" fmla="*/ 0 w 204537"/>
                <a:gd name="connsiteY0" fmla="*/ 0 h 96253"/>
                <a:gd name="connsiteX1" fmla="*/ 204537 w 204537"/>
                <a:gd name="connsiteY1" fmla="*/ 96253 h 96253"/>
                <a:gd name="connsiteX2" fmla="*/ 204537 w 204537"/>
                <a:gd name="connsiteY2" fmla="*/ 96253 h 96253"/>
                <a:gd name="connsiteX0" fmla="*/ 0 w 232780"/>
                <a:gd name="connsiteY0" fmla="*/ 0 h 86314"/>
                <a:gd name="connsiteX1" fmla="*/ 232780 w 232780"/>
                <a:gd name="connsiteY1" fmla="*/ 86314 h 86314"/>
                <a:gd name="connsiteX2" fmla="*/ 232780 w 232780"/>
                <a:gd name="connsiteY2" fmla="*/ 86314 h 86314"/>
                <a:gd name="connsiteX0" fmla="*/ 0 w 379498"/>
                <a:gd name="connsiteY0" fmla="*/ 0 h 92089"/>
                <a:gd name="connsiteX1" fmla="*/ 232780 w 379498"/>
                <a:gd name="connsiteY1" fmla="*/ 86314 h 92089"/>
                <a:gd name="connsiteX2" fmla="*/ 379498 w 379498"/>
                <a:gd name="connsiteY2" fmla="*/ 83798 h 92089"/>
                <a:gd name="connsiteX0" fmla="*/ 0 w 376080"/>
                <a:gd name="connsiteY0" fmla="*/ 0 h 97536"/>
                <a:gd name="connsiteX1" fmla="*/ 232780 w 376080"/>
                <a:gd name="connsiteY1" fmla="*/ 86314 h 97536"/>
                <a:gd name="connsiteX2" fmla="*/ 376080 w 376080"/>
                <a:gd name="connsiteY2" fmla="*/ 95937 h 97536"/>
                <a:gd name="connsiteX0" fmla="*/ 0 w 586601"/>
                <a:gd name="connsiteY0" fmla="*/ 0 h 165090"/>
                <a:gd name="connsiteX1" fmla="*/ 232780 w 586601"/>
                <a:gd name="connsiteY1" fmla="*/ 86314 h 165090"/>
                <a:gd name="connsiteX2" fmla="*/ 586601 w 586601"/>
                <a:gd name="connsiteY2" fmla="*/ 165080 h 165090"/>
                <a:gd name="connsiteX0" fmla="*/ 0 w 586601"/>
                <a:gd name="connsiteY0" fmla="*/ 0 h 165089"/>
                <a:gd name="connsiteX1" fmla="*/ 243093 w 586601"/>
                <a:gd name="connsiteY1" fmla="*/ 81282 h 165089"/>
                <a:gd name="connsiteX2" fmla="*/ 586601 w 586601"/>
                <a:gd name="connsiteY2" fmla="*/ 165080 h 165089"/>
                <a:gd name="connsiteX0" fmla="*/ 0 w 586601"/>
                <a:gd name="connsiteY0" fmla="*/ 0 h 165080"/>
                <a:gd name="connsiteX1" fmla="*/ 243093 w 586601"/>
                <a:gd name="connsiteY1" fmla="*/ 81282 h 165080"/>
                <a:gd name="connsiteX2" fmla="*/ 586601 w 586601"/>
                <a:gd name="connsiteY2" fmla="*/ 165080 h 165080"/>
                <a:gd name="connsiteX0" fmla="*/ 0 w 606914"/>
                <a:gd name="connsiteY0" fmla="*/ 0 h 175793"/>
                <a:gd name="connsiteX1" fmla="*/ 243093 w 606914"/>
                <a:gd name="connsiteY1" fmla="*/ 81282 h 175793"/>
                <a:gd name="connsiteX2" fmla="*/ 606914 w 606914"/>
                <a:gd name="connsiteY2" fmla="*/ 175793 h 175793"/>
                <a:gd name="connsiteX0" fmla="*/ 0 w 606914"/>
                <a:gd name="connsiteY0" fmla="*/ 0 h 175793"/>
                <a:gd name="connsiteX1" fmla="*/ 243093 w 606914"/>
                <a:gd name="connsiteY1" fmla="*/ 81282 h 175793"/>
                <a:gd name="connsiteX2" fmla="*/ 480256 w 606914"/>
                <a:gd name="connsiteY2" fmla="*/ 123798 h 175793"/>
                <a:gd name="connsiteX3" fmla="*/ 606914 w 606914"/>
                <a:gd name="connsiteY3" fmla="*/ 175793 h 175793"/>
                <a:gd name="connsiteX0" fmla="*/ 0 w 606914"/>
                <a:gd name="connsiteY0" fmla="*/ 0 h 175793"/>
                <a:gd name="connsiteX1" fmla="*/ 242120 w 606914"/>
                <a:gd name="connsiteY1" fmla="*/ 70298 h 175793"/>
                <a:gd name="connsiteX2" fmla="*/ 480256 w 606914"/>
                <a:gd name="connsiteY2" fmla="*/ 123798 h 175793"/>
                <a:gd name="connsiteX3" fmla="*/ 606914 w 606914"/>
                <a:gd name="connsiteY3" fmla="*/ 175793 h 175793"/>
                <a:gd name="connsiteX0" fmla="*/ 0 w 612712"/>
                <a:gd name="connsiteY0" fmla="*/ 0 h 168380"/>
                <a:gd name="connsiteX1" fmla="*/ 247918 w 612712"/>
                <a:gd name="connsiteY1" fmla="*/ 62885 h 168380"/>
                <a:gd name="connsiteX2" fmla="*/ 486054 w 612712"/>
                <a:gd name="connsiteY2" fmla="*/ 116385 h 168380"/>
                <a:gd name="connsiteX3" fmla="*/ 612712 w 612712"/>
                <a:gd name="connsiteY3" fmla="*/ 168380 h 168380"/>
                <a:gd name="connsiteX0" fmla="*/ 0 w 612712"/>
                <a:gd name="connsiteY0" fmla="*/ 0 h 168380"/>
                <a:gd name="connsiteX1" fmla="*/ 111930 w 612712"/>
                <a:gd name="connsiteY1" fmla="*/ 15931 h 168380"/>
                <a:gd name="connsiteX2" fmla="*/ 247918 w 612712"/>
                <a:gd name="connsiteY2" fmla="*/ 62885 h 168380"/>
                <a:gd name="connsiteX3" fmla="*/ 486054 w 612712"/>
                <a:gd name="connsiteY3" fmla="*/ 116385 h 168380"/>
                <a:gd name="connsiteX4" fmla="*/ 612712 w 612712"/>
                <a:gd name="connsiteY4" fmla="*/ 168380 h 168380"/>
                <a:gd name="connsiteX0" fmla="*/ 0 w 612712"/>
                <a:gd name="connsiteY0" fmla="*/ 0 h 168380"/>
                <a:gd name="connsiteX1" fmla="*/ 122736 w 612712"/>
                <a:gd name="connsiteY1" fmla="*/ 34719 h 168380"/>
                <a:gd name="connsiteX2" fmla="*/ 247918 w 612712"/>
                <a:gd name="connsiteY2" fmla="*/ 62885 h 168380"/>
                <a:gd name="connsiteX3" fmla="*/ 486054 w 612712"/>
                <a:gd name="connsiteY3" fmla="*/ 116385 h 168380"/>
                <a:gd name="connsiteX4" fmla="*/ 612712 w 612712"/>
                <a:gd name="connsiteY4" fmla="*/ 168380 h 168380"/>
                <a:gd name="connsiteX0" fmla="*/ 0 w 612712"/>
                <a:gd name="connsiteY0" fmla="*/ 0 h 168380"/>
                <a:gd name="connsiteX1" fmla="*/ 122736 w 612712"/>
                <a:gd name="connsiteY1" fmla="*/ 34719 h 168380"/>
                <a:gd name="connsiteX2" fmla="*/ 278066 w 612712"/>
                <a:gd name="connsiteY2" fmla="*/ 81402 h 168380"/>
                <a:gd name="connsiteX3" fmla="*/ 486054 w 612712"/>
                <a:gd name="connsiteY3" fmla="*/ 116385 h 168380"/>
                <a:gd name="connsiteX4" fmla="*/ 612712 w 612712"/>
                <a:gd name="connsiteY4" fmla="*/ 168380 h 168380"/>
                <a:gd name="connsiteX0" fmla="*/ 0 w 612712"/>
                <a:gd name="connsiteY0" fmla="*/ 0 h 168380"/>
                <a:gd name="connsiteX1" fmla="*/ 122736 w 612712"/>
                <a:gd name="connsiteY1" fmla="*/ 34719 h 168380"/>
                <a:gd name="connsiteX2" fmla="*/ 278066 w 612712"/>
                <a:gd name="connsiteY2" fmla="*/ 81402 h 168380"/>
                <a:gd name="connsiteX3" fmla="*/ 478806 w 612712"/>
                <a:gd name="connsiteY3" fmla="*/ 125650 h 168380"/>
                <a:gd name="connsiteX4" fmla="*/ 612712 w 612712"/>
                <a:gd name="connsiteY4" fmla="*/ 168380 h 16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712" h="168380">
                  <a:moveTo>
                    <a:pt x="0" y="0"/>
                  </a:moveTo>
                  <a:cubicBezTo>
                    <a:pt x="18334" y="5104"/>
                    <a:pt x="81416" y="24238"/>
                    <a:pt x="122736" y="34719"/>
                  </a:cubicBezTo>
                  <a:cubicBezTo>
                    <a:pt x="164056" y="45200"/>
                    <a:pt x="218721" y="66247"/>
                    <a:pt x="278066" y="81402"/>
                  </a:cubicBezTo>
                  <a:cubicBezTo>
                    <a:pt x="337411" y="96557"/>
                    <a:pt x="418169" y="109898"/>
                    <a:pt x="478806" y="125650"/>
                  </a:cubicBezTo>
                  <a:cubicBezTo>
                    <a:pt x="539443" y="141402"/>
                    <a:pt x="591523" y="161854"/>
                    <a:pt x="612712" y="168380"/>
                  </a:cubicBezTo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 rot="18118835">
              <a:off x="3615862" y="3562853"/>
              <a:ext cx="667715" cy="210905"/>
            </a:xfrm>
            <a:custGeom>
              <a:avLst/>
              <a:gdLst>
                <a:gd name="connsiteX0" fmla="*/ 0 w 204537"/>
                <a:gd name="connsiteY0" fmla="*/ 0 h 96253"/>
                <a:gd name="connsiteX1" fmla="*/ 204537 w 204537"/>
                <a:gd name="connsiteY1" fmla="*/ 96253 h 96253"/>
                <a:gd name="connsiteX2" fmla="*/ 204537 w 204537"/>
                <a:gd name="connsiteY2" fmla="*/ 96253 h 96253"/>
                <a:gd name="connsiteX0" fmla="*/ 0 w 232780"/>
                <a:gd name="connsiteY0" fmla="*/ 0 h 86314"/>
                <a:gd name="connsiteX1" fmla="*/ 232780 w 232780"/>
                <a:gd name="connsiteY1" fmla="*/ 86314 h 86314"/>
                <a:gd name="connsiteX2" fmla="*/ 232780 w 232780"/>
                <a:gd name="connsiteY2" fmla="*/ 86314 h 86314"/>
                <a:gd name="connsiteX0" fmla="*/ 0 w 379498"/>
                <a:gd name="connsiteY0" fmla="*/ 0 h 92089"/>
                <a:gd name="connsiteX1" fmla="*/ 232780 w 379498"/>
                <a:gd name="connsiteY1" fmla="*/ 86314 h 92089"/>
                <a:gd name="connsiteX2" fmla="*/ 379498 w 379498"/>
                <a:gd name="connsiteY2" fmla="*/ 83798 h 92089"/>
                <a:gd name="connsiteX0" fmla="*/ 0 w 376080"/>
                <a:gd name="connsiteY0" fmla="*/ 0 h 97536"/>
                <a:gd name="connsiteX1" fmla="*/ 232780 w 376080"/>
                <a:gd name="connsiteY1" fmla="*/ 86314 h 97536"/>
                <a:gd name="connsiteX2" fmla="*/ 376080 w 376080"/>
                <a:gd name="connsiteY2" fmla="*/ 95937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6080" h="97536">
                  <a:moveTo>
                    <a:pt x="0" y="0"/>
                  </a:moveTo>
                  <a:cubicBezTo>
                    <a:pt x="77593" y="28771"/>
                    <a:pt x="170100" y="70324"/>
                    <a:pt x="232780" y="86314"/>
                  </a:cubicBezTo>
                  <a:cubicBezTo>
                    <a:pt x="295460" y="102304"/>
                    <a:pt x="327174" y="96776"/>
                    <a:pt x="376080" y="95937"/>
                  </a:cubicBezTo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249502" y="2438190"/>
              <a:ext cx="1636087" cy="1066957"/>
            </a:xfrm>
            <a:custGeom>
              <a:avLst/>
              <a:gdLst>
                <a:gd name="connsiteX0" fmla="*/ 0 w 204537"/>
                <a:gd name="connsiteY0" fmla="*/ 0 h 96253"/>
                <a:gd name="connsiteX1" fmla="*/ 204537 w 204537"/>
                <a:gd name="connsiteY1" fmla="*/ 96253 h 96253"/>
                <a:gd name="connsiteX2" fmla="*/ 204537 w 204537"/>
                <a:gd name="connsiteY2" fmla="*/ 96253 h 96253"/>
                <a:gd name="connsiteX0" fmla="*/ 0 w 232780"/>
                <a:gd name="connsiteY0" fmla="*/ 0 h 86314"/>
                <a:gd name="connsiteX1" fmla="*/ 232780 w 232780"/>
                <a:gd name="connsiteY1" fmla="*/ 86314 h 86314"/>
                <a:gd name="connsiteX2" fmla="*/ 232780 w 232780"/>
                <a:gd name="connsiteY2" fmla="*/ 86314 h 86314"/>
                <a:gd name="connsiteX0" fmla="*/ 0 w 989687"/>
                <a:gd name="connsiteY0" fmla="*/ 80169 h 168141"/>
                <a:gd name="connsiteX1" fmla="*/ 232780 w 989687"/>
                <a:gd name="connsiteY1" fmla="*/ 166483 h 168141"/>
                <a:gd name="connsiteX2" fmla="*/ 989687 w 989687"/>
                <a:gd name="connsiteY2" fmla="*/ 0 h 168141"/>
                <a:gd name="connsiteX0" fmla="*/ 0 w 989687"/>
                <a:gd name="connsiteY0" fmla="*/ 80169 h 93180"/>
                <a:gd name="connsiteX1" fmla="*/ 323157 w 989687"/>
                <a:gd name="connsiteY1" fmla="*/ 69575 h 93180"/>
                <a:gd name="connsiteX2" fmla="*/ 989687 w 989687"/>
                <a:gd name="connsiteY2" fmla="*/ 0 h 93180"/>
                <a:gd name="connsiteX0" fmla="*/ 0 w 989687"/>
                <a:gd name="connsiteY0" fmla="*/ 80169 h 90969"/>
                <a:gd name="connsiteX1" fmla="*/ 323157 w 989687"/>
                <a:gd name="connsiteY1" fmla="*/ 69575 h 90969"/>
                <a:gd name="connsiteX2" fmla="*/ 459556 w 989687"/>
                <a:gd name="connsiteY2" fmla="*/ 69686 h 90969"/>
                <a:gd name="connsiteX3" fmla="*/ 989687 w 989687"/>
                <a:gd name="connsiteY3" fmla="*/ 0 h 90969"/>
                <a:gd name="connsiteX0" fmla="*/ 0 w 989687"/>
                <a:gd name="connsiteY0" fmla="*/ 80169 h 98747"/>
                <a:gd name="connsiteX1" fmla="*/ 292090 w 989687"/>
                <a:gd name="connsiteY1" fmla="*/ 94423 h 98747"/>
                <a:gd name="connsiteX2" fmla="*/ 459556 w 989687"/>
                <a:gd name="connsiteY2" fmla="*/ 69686 h 98747"/>
                <a:gd name="connsiteX3" fmla="*/ 989687 w 989687"/>
                <a:gd name="connsiteY3" fmla="*/ 0 h 98747"/>
                <a:gd name="connsiteX0" fmla="*/ 0 w 989687"/>
                <a:gd name="connsiteY0" fmla="*/ 80169 h 98119"/>
                <a:gd name="connsiteX1" fmla="*/ 292090 w 989687"/>
                <a:gd name="connsiteY1" fmla="*/ 94423 h 98119"/>
                <a:gd name="connsiteX2" fmla="*/ 462380 w 989687"/>
                <a:gd name="connsiteY2" fmla="*/ 79625 h 98119"/>
                <a:gd name="connsiteX3" fmla="*/ 989687 w 989687"/>
                <a:gd name="connsiteY3" fmla="*/ 0 h 98119"/>
                <a:gd name="connsiteX0" fmla="*/ 0 w 975565"/>
                <a:gd name="connsiteY0" fmla="*/ 308772 h 326722"/>
                <a:gd name="connsiteX1" fmla="*/ 292090 w 975565"/>
                <a:gd name="connsiteY1" fmla="*/ 323026 h 326722"/>
                <a:gd name="connsiteX2" fmla="*/ 462380 w 975565"/>
                <a:gd name="connsiteY2" fmla="*/ 308228 h 326722"/>
                <a:gd name="connsiteX3" fmla="*/ 975565 w 975565"/>
                <a:gd name="connsiteY3" fmla="*/ 0 h 326722"/>
                <a:gd name="connsiteX0" fmla="*/ 0 w 975565"/>
                <a:gd name="connsiteY0" fmla="*/ 308772 h 328702"/>
                <a:gd name="connsiteX1" fmla="*/ 292090 w 975565"/>
                <a:gd name="connsiteY1" fmla="*/ 323026 h 328702"/>
                <a:gd name="connsiteX2" fmla="*/ 462380 w 975565"/>
                <a:gd name="connsiteY2" fmla="*/ 308228 h 328702"/>
                <a:gd name="connsiteX3" fmla="*/ 900144 w 975565"/>
                <a:gd name="connsiteY3" fmla="*/ 248593 h 328702"/>
                <a:gd name="connsiteX4" fmla="*/ 975565 w 975565"/>
                <a:gd name="connsiteY4" fmla="*/ 0 h 328702"/>
                <a:gd name="connsiteX0" fmla="*/ 0 w 975565"/>
                <a:gd name="connsiteY0" fmla="*/ 308772 h 328702"/>
                <a:gd name="connsiteX1" fmla="*/ 292090 w 975565"/>
                <a:gd name="connsiteY1" fmla="*/ 323026 h 328702"/>
                <a:gd name="connsiteX2" fmla="*/ 462380 w 975565"/>
                <a:gd name="connsiteY2" fmla="*/ 308228 h 328702"/>
                <a:gd name="connsiteX3" fmla="*/ 900144 w 975565"/>
                <a:gd name="connsiteY3" fmla="*/ 248593 h 328702"/>
                <a:gd name="connsiteX4" fmla="*/ 975565 w 975565"/>
                <a:gd name="connsiteY4" fmla="*/ 0 h 328702"/>
                <a:gd name="connsiteX0" fmla="*/ 0 w 975565"/>
                <a:gd name="connsiteY0" fmla="*/ 308772 h 328702"/>
                <a:gd name="connsiteX1" fmla="*/ 292090 w 975565"/>
                <a:gd name="connsiteY1" fmla="*/ 323026 h 328702"/>
                <a:gd name="connsiteX2" fmla="*/ 462380 w 975565"/>
                <a:gd name="connsiteY2" fmla="*/ 308228 h 328702"/>
                <a:gd name="connsiteX3" fmla="*/ 900144 w 975565"/>
                <a:gd name="connsiteY3" fmla="*/ 248593 h 328702"/>
                <a:gd name="connsiteX4" fmla="*/ 975565 w 975565"/>
                <a:gd name="connsiteY4" fmla="*/ 0 h 328702"/>
                <a:gd name="connsiteX0" fmla="*/ 0 w 995335"/>
                <a:gd name="connsiteY0" fmla="*/ 435497 h 455427"/>
                <a:gd name="connsiteX1" fmla="*/ 292090 w 995335"/>
                <a:gd name="connsiteY1" fmla="*/ 449751 h 455427"/>
                <a:gd name="connsiteX2" fmla="*/ 462380 w 995335"/>
                <a:gd name="connsiteY2" fmla="*/ 434953 h 455427"/>
                <a:gd name="connsiteX3" fmla="*/ 900144 w 995335"/>
                <a:gd name="connsiteY3" fmla="*/ 375318 h 455427"/>
                <a:gd name="connsiteX4" fmla="*/ 995335 w 995335"/>
                <a:gd name="connsiteY4" fmla="*/ 0 h 455427"/>
                <a:gd name="connsiteX0" fmla="*/ 0 w 915552"/>
                <a:gd name="connsiteY0" fmla="*/ 527435 h 547365"/>
                <a:gd name="connsiteX1" fmla="*/ 292090 w 915552"/>
                <a:gd name="connsiteY1" fmla="*/ 541689 h 547365"/>
                <a:gd name="connsiteX2" fmla="*/ 462380 w 915552"/>
                <a:gd name="connsiteY2" fmla="*/ 526891 h 547365"/>
                <a:gd name="connsiteX3" fmla="*/ 900144 w 915552"/>
                <a:gd name="connsiteY3" fmla="*/ 467256 h 547365"/>
                <a:gd name="connsiteX4" fmla="*/ 856945 w 915552"/>
                <a:gd name="connsiteY4" fmla="*/ 0 h 547365"/>
                <a:gd name="connsiteX0" fmla="*/ 0 w 970240"/>
                <a:gd name="connsiteY0" fmla="*/ 527435 h 547365"/>
                <a:gd name="connsiteX1" fmla="*/ 292090 w 970240"/>
                <a:gd name="connsiteY1" fmla="*/ 541689 h 547365"/>
                <a:gd name="connsiteX2" fmla="*/ 462380 w 970240"/>
                <a:gd name="connsiteY2" fmla="*/ 526891 h 547365"/>
                <a:gd name="connsiteX3" fmla="*/ 900144 w 970240"/>
                <a:gd name="connsiteY3" fmla="*/ 467256 h 547365"/>
                <a:gd name="connsiteX4" fmla="*/ 967927 w 970240"/>
                <a:gd name="connsiteY4" fmla="*/ 176532 h 547365"/>
                <a:gd name="connsiteX5" fmla="*/ 856945 w 970240"/>
                <a:gd name="connsiteY5" fmla="*/ 0 h 547365"/>
                <a:gd name="connsiteX0" fmla="*/ 0 w 970240"/>
                <a:gd name="connsiteY0" fmla="*/ 527435 h 545897"/>
                <a:gd name="connsiteX1" fmla="*/ 292090 w 970240"/>
                <a:gd name="connsiteY1" fmla="*/ 541689 h 545897"/>
                <a:gd name="connsiteX2" fmla="*/ 527338 w 970240"/>
                <a:gd name="connsiteY2" fmla="*/ 524406 h 545897"/>
                <a:gd name="connsiteX3" fmla="*/ 900144 w 970240"/>
                <a:gd name="connsiteY3" fmla="*/ 467256 h 545897"/>
                <a:gd name="connsiteX4" fmla="*/ 967927 w 970240"/>
                <a:gd name="connsiteY4" fmla="*/ 176532 h 545897"/>
                <a:gd name="connsiteX5" fmla="*/ 856945 w 970240"/>
                <a:gd name="connsiteY5" fmla="*/ 0 h 545897"/>
                <a:gd name="connsiteX0" fmla="*/ 0 w 970240"/>
                <a:gd name="connsiteY0" fmla="*/ 527435 h 556681"/>
                <a:gd name="connsiteX1" fmla="*/ 210186 w 970240"/>
                <a:gd name="connsiteY1" fmla="*/ 556598 h 556681"/>
                <a:gd name="connsiteX2" fmla="*/ 527338 w 970240"/>
                <a:gd name="connsiteY2" fmla="*/ 524406 h 556681"/>
                <a:gd name="connsiteX3" fmla="*/ 900144 w 970240"/>
                <a:gd name="connsiteY3" fmla="*/ 467256 h 556681"/>
                <a:gd name="connsiteX4" fmla="*/ 967927 w 970240"/>
                <a:gd name="connsiteY4" fmla="*/ 176532 h 556681"/>
                <a:gd name="connsiteX5" fmla="*/ 856945 w 970240"/>
                <a:gd name="connsiteY5" fmla="*/ 0 h 55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0240" h="556681">
                  <a:moveTo>
                    <a:pt x="0" y="527435"/>
                  </a:moveTo>
                  <a:cubicBezTo>
                    <a:pt x="77593" y="556206"/>
                    <a:pt x="122296" y="557103"/>
                    <a:pt x="210186" y="556598"/>
                  </a:cubicBezTo>
                  <a:cubicBezTo>
                    <a:pt x="298076" y="556093"/>
                    <a:pt x="447649" y="559175"/>
                    <a:pt x="527338" y="524406"/>
                  </a:cubicBezTo>
                  <a:cubicBezTo>
                    <a:pt x="607027" y="489637"/>
                    <a:pt x="831420" y="529790"/>
                    <a:pt x="900144" y="467256"/>
                  </a:cubicBezTo>
                  <a:cubicBezTo>
                    <a:pt x="968868" y="404722"/>
                    <a:pt x="975127" y="254408"/>
                    <a:pt x="967927" y="176532"/>
                  </a:cubicBezTo>
                  <a:cubicBezTo>
                    <a:pt x="960727" y="98656"/>
                    <a:pt x="859908" y="25281"/>
                    <a:pt x="856945" y="0"/>
                  </a:cubicBezTo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560470" y="3291637"/>
              <a:ext cx="311400" cy="208105"/>
            </a:xfrm>
            <a:custGeom>
              <a:avLst/>
              <a:gdLst>
                <a:gd name="connsiteX0" fmla="*/ 0 w 204537"/>
                <a:gd name="connsiteY0" fmla="*/ 0 h 96253"/>
                <a:gd name="connsiteX1" fmla="*/ 204537 w 204537"/>
                <a:gd name="connsiteY1" fmla="*/ 96253 h 96253"/>
                <a:gd name="connsiteX2" fmla="*/ 204537 w 204537"/>
                <a:gd name="connsiteY2" fmla="*/ 96253 h 96253"/>
                <a:gd name="connsiteX0" fmla="*/ 0 w 232780"/>
                <a:gd name="connsiteY0" fmla="*/ 0 h 86314"/>
                <a:gd name="connsiteX1" fmla="*/ 232780 w 232780"/>
                <a:gd name="connsiteY1" fmla="*/ 86314 h 86314"/>
                <a:gd name="connsiteX2" fmla="*/ 232780 w 232780"/>
                <a:gd name="connsiteY2" fmla="*/ 86314 h 8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780" h="86314">
                  <a:moveTo>
                    <a:pt x="0" y="0"/>
                  </a:moveTo>
                  <a:lnTo>
                    <a:pt x="232780" y="86314"/>
                  </a:lnTo>
                  <a:lnTo>
                    <a:pt x="232780" y="86314"/>
                  </a:lnTo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4888833" y="3376864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324600" y="2322358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801996" y="2058018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592302" y="2709672"/>
            <a:ext cx="113299" cy="109728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70441" y="3962400"/>
            <a:ext cx="113299" cy="109728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42106" y="4755040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724401" y="4233672"/>
            <a:ext cx="113299" cy="109728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343401" y="3843415"/>
            <a:ext cx="113299" cy="109728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57537" y="3624072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254710" y="3231040"/>
            <a:ext cx="113299" cy="109728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309937" y="2334128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595278" y="1905000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69580" y="1600200"/>
            <a:ext cx="1360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Gilgal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36367" y="2714535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3600" y="381000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17278" y="4781490"/>
            <a:ext cx="873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Debir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424809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14600" y="371469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Lachish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0" y="325749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Azekah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24201" y="2198714"/>
            <a:ext cx="206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Aijalon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43284" y="1707542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08508" y="144780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Beth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97290" y="2161158"/>
            <a:ext cx="1360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Gibeon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77573" y="2899637"/>
            <a:ext cx="1475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Jarmuth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52524" y="2558768"/>
            <a:ext cx="2685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Kiriath Jearim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85052" y="241929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Beeroth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8201" y="3657600"/>
            <a:ext cx="104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Libnah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5363498" y="2116839"/>
            <a:ext cx="270791" cy="300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601702" y="2404872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593052" y="180969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Chephirah</a:t>
            </a:r>
          </a:p>
        </p:txBody>
      </p:sp>
      <p:sp>
        <p:nvSpPr>
          <p:cNvPr id="49" name="Oval 48"/>
          <p:cNvSpPr/>
          <p:nvPr/>
        </p:nvSpPr>
        <p:spPr>
          <a:xfrm>
            <a:off x="5029201" y="3140240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192004" y="2976754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Makkedah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 flipV="1">
            <a:off x="6417351" y="2588072"/>
            <a:ext cx="340680" cy="23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5166578" y="2758824"/>
            <a:ext cx="453442" cy="5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578640" y="2709672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324601" y="2533208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990737" y="299431"/>
            <a:ext cx="2290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2700">
                  <a:noFill/>
                </a:ln>
                <a:solidFill>
                  <a:schemeClr val="bg1"/>
                </a:solidFill>
              </a:rPr>
              <a:t>Amorites Mobilize to Attack Gibeon</a:t>
            </a:r>
          </a:p>
        </p:txBody>
      </p:sp>
    </p:spTree>
    <p:extLst>
      <p:ext uri="{BB962C8B-B14F-4D97-AF65-F5344CB8AC3E}">
        <p14:creationId xmlns:p14="http://schemas.microsoft.com/office/powerpoint/2010/main" val="7758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1066801"/>
            <a:ext cx="6010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Victory in Southern Canaan (10)</a:t>
            </a:r>
          </a:p>
          <a:p>
            <a:pPr>
              <a:tabLst>
                <a:tab pos="234950" algn="l"/>
              </a:tabLst>
            </a:pPr>
            <a:r>
              <a:rPr lang="en-US" sz="2400" dirty="0"/>
              <a:t>	A. Five kings feared (10:1–4)</a:t>
            </a:r>
          </a:p>
          <a:p>
            <a:pPr>
              <a:tabLst>
                <a:tab pos="234950" algn="l"/>
              </a:tabLst>
            </a:pPr>
            <a:r>
              <a:rPr lang="en-US" sz="2400" dirty="0"/>
              <a:t>	B. Five kings fought (10:5–10)</a:t>
            </a:r>
          </a:p>
        </p:txBody>
      </p:sp>
    </p:spTree>
    <p:extLst>
      <p:ext uri="{BB962C8B-B14F-4D97-AF65-F5344CB8AC3E}">
        <p14:creationId xmlns:p14="http://schemas.microsoft.com/office/powerpoint/2010/main" val="4200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5" r="13496" b="1249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4606267" y="2438190"/>
            <a:ext cx="2041322" cy="1867730"/>
            <a:chOff x="3844267" y="2438190"/>
            <a:chExt cx="2041322" cy="1867730"/>
          </a:xfrm>
        </p:grpSpPr>
        <p:sp>
          <p:nvSpPr>
            <p:cNvPr id="66" name="Freeform 65"/>
            <p:cNvSpPr/>
            <p:nvPr/>
          </p:nvSpPr>
          <p:spPr>
            <a:xfrm rot="18118835">
              <a:off x="5032351" y="3615562"/>
              <a:ext cx="819407" cy="142287"/>
            </a:xfrm>
            <a:custGeom>
              <a:avLst/>
              <a:gdLst>
                <a:gd name="connsiteX0" fmla="*/ 0 w 204537"/>
                <a:gd name="connsiteY0" fmla="*/ 0 h 96253"/>
                <a:gd name="connsiteX1" fmla="*/ 204537 w 204537"/>
                <a:gd name="connsiteY1" fmla="*/ 96253 h 96253"/>
                <a:gd name="connsiteX2" fmla="*/ 204537 w 204537"/>
                <a:gd name="connsiteY2" fmla="*/ 96253 h 96253"/>
                <a:gd name="connsiteX0" fmla="*/ 0 w 232780"/>
                <a:gd name="connsiteY0" fmla="*/ 0 h 86314"/>
                <a:gd name="connsiteX1" fmla="*/ 232780 w 232780"/>
                <a:gd name="connsiteY1" fmla="*/ 86314 h 86314"/>
                <a:gd name="connsiteX2" fmla="*/ 232780 w 232780"/>
                <a:gd name="connsiteY2" fmla="*/ 86314 h 86314"/>
                <a:gd name="connsiteX0" fmla="*/ 0 w 379498"/>
                <a:gd name="connsiteY0" fmla="*/ 0 h 92089"/>
                <a:gd name="connsiteX1" fmla="*/ 232780 w 379498"/>
                <a:gd name="connsiteY1" fmla="*/ 86314 h 92089"/>
                <a:gd name="connsiteX2" fmla="*/ 379498 w 379498"/>
                <a:gd name="connsiteY2" fmla="*/ 83798 h 92089"/>
                <a:gd name="connsiteX0" fmla="*/ 0 w 376080"/>
                <a:gd name="connsiteY0" fmla="*/ 0 h 97536"/>
                <a:gd name="connsiteX1" fmla="*/ 232780 w 376080"/>
                <a:gd name="connsiteY1" fmla="*/ 86314 h 97536"/>
                <a:gd name="connsiteX2" fmla="*/ 376080 w 376080"/>
                <a:gd name="connsiteY2" fmla="*/ 95937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6080" h="97536">
                  <a:moveTo>
                    <a:pt x="0" y="0"/>
                  </a:moveTo>
                  <a:cubicBezTo>
                    <a:pt x="77593" y="28771"/>
                    <a:pt x="170100" y="70324"/>
                    <a:pt x="232780" y="86314"/>
                  </a:cubicBezTo>
                  <a:cubicBezTo>
                    <a:pt x="295460" y="102304"/>
                    <a:pt x="327174" y="96776"/>
                    <a:pt x="376080" y="95937"/>
                  </a:cubicBezTo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 64"/>
            <p:cNvSpPr/>
            <p:nvPr/>
          </p:nvSpPr>
          <p:spPr>
            <a:xfrm rot="19637239">
              <a:off x="4055387" y="3941826"/>
              <a:ext cx="1087846" cy="364094"/>
            </a:xfrm>
            <a:custGeom>
              <a:avLst/>
              <a:gdLst>
                <a:gd name="connsiteX0" fmla="*/ 0 w 204537"/>
                <a:gd name="connsiteY0" fmla="*/ 0 h 96253"/>
                <a:gd name="connsiteX1" fmla="*/ 204537 w 204537"/>
                <a:gd name="connsiteY1" fmla="*/ 96253 h 96253"/>
                <a:gd name="connsiteX2" fmla="*/ 204537 w 204537"/>
                <a:gd name="connsiteY2" fmla="*/ 96253 h 96253"/>
                <a:gd name="connsiteX0" fmla="*/ 0 w 232780"/>
                <a:gd name="connsiteY0" fmla="*/ 0 h 86314"/>
                <a:gd name="connsiteX1" fmla="*/ 232780 w 232780"/>
                <a:gd name="connsiteY1" fmla="*/ 86314 h 86314"/>
                <a:gd name="connsiteX2" fmla="*/ 232780 w 232780"/>
                <a:gd name="connsiteY2" fmla="*/ 86314 h 86314"/>
                <a:gd name="connsiteX0" fmla="*/ 0 w 379498"/>
                <a:gd name="connsiteY0" fmla="*/ 0 h 92089"/>
                <a:gd name="connsiteX1" fmla="*/ 232780 w 379498"/>
                <a:gd name="connsiteY1" fmla="*/ 86314 h 92089"/>
                <a:gd name="connsiteX2" fmla="*/ 379498 w 379498"/>
                <a:gd name="connsiteY2" fmla="*/ 83798 h 92089"/>
                <a:gd name="connsiteX0" fmla="*/ 0 w 376080"/>
                <a:gd name="connsiteY0" fmla="*/ 0 h 97536"/>
                <a:gd name="connsiteX1" fmla="*/ 232780 w 376080"/>
                <a:gd name="connsiteY1" fmla="*/ 86314 h 97536"/>
                <a:gd name="connsiteX2" fmla="*/ 376080 w 376080"/>
                <a:gd name="connsiteY2" fmla="*/ 95937 h 97536"/>
                <a:gd name="connsiteX0" fmla="*/ 0 w 586601"/>
                <a:gd name="connsiteY0" fmla="*/ 0 h 165090"/>
                <a:gd name="connsiteX1" fmla="*/ 232780 w 586601"/>
                <a:gd name="connsiteY1" fmla="*/ 86314 h 165090"/>
                <a:gd name="connsiteX2" fmla="*/ 586601 w 586601"/>
                <a:gd name="connsiteY2" fmla="*/ 165080 h 165090"/>
                <a:gd name="connsiteX0" fmla="*/ 0 w 586601"/>
                <a:gd name="connsiteY0" fmla="*/ 0 h 165089"/>
                <a:gd name="connsiteX1" fmla="*/ 243093 w 586601"/>
                <a:gd name="connsiteY1" fmla="*/ 81282 h 165089"/>
                <a:gd name="connsiteX2" fmla="*/ 586601 w 586601"/>
                <a:gd name="connsiteY2" fmla="*/ 165080 h 165089"/>
                <a:gd name="connsiteX0" fmla="*/ 0 w 586601"/>
                <a:gd name="connsiteY0" fmla="*/ 0 h 165080"/>
                <a:gd name="connsiteX1" fmla="*/ 243093 w 586601"/>
                <a:gd name="connsiteY1" fmla="*/ 81282 h 165080"/>
                <a:gd name="connsiteX2" fmla="*/ 586601 w 586601"/>
                <a:gd name="connsiteY2" fmla="*/ 165080 h 165080"/>
                <a:gd name="connsiteX0" fmla="*/ 0 w 606914"/>
                <a:gd name="connsiteY0" fmla="*/ 0 h 175793"/>
                <a:gd name="connsiteX1" fmla="*/ 243093 w 606914"/>
                <a:gd name="connsiteY1" fmla="*/ 81282 h 175793"/>
                <a:gd name="connsiteX2" fmla="*/ 606914 w 606914"/>
                <a:gd name="connsiteY2" fmla="*/ 175793 h 175793"/>
                <a:gd name="connsiteX0" fmla="*/ 0 w 606914"/>
                <a:gd name="connsiteY0" fmla="*/ 0 h 175793"/>
                <a:gd name="connsiteX1" fmla="*/ 243093 w 606914"/>
                <a:gd name="connsiteY1" fmla="*/ 81282 h 175793"/>
                <a:gd name="connsiteX2" fmla="*/ 480256 w 606914"/>
                <a:gd name="connsiteY2" fmla="*/ 123798 h 175793"/>
                <a:gd name="connsiteX3" fmla="*/ 606914 w 606914"/>
                <a:gd name="connsiteY3" fmla="*/ 175793 h 175793"/>
                <a:gd name="connsiteX0" fmla="*/ 0 w 606914"/>
                <a:gd name="connsiteY0" fmla="*/ 0 h 175793"/>
                <a:gd name="connsiteX1" fmla="*/ 242120 w 606914"/>
                <a:gd name="connsiteY1" fmla="*/ 70298 h 175793"/>
                <a:gd name="connsiteX2" fmla="*/ 480256 w 606914"/>
                <a:gd name="connsiteY2" fmla="*/ 123798 h 175793"/>
                <a:gd name="connsiteX3" fmla="*/ 606914 w 606914"/>
                <a:gd name="connsiteY3" fmla="*/ 175793 h 175793"/>
                <a:gd name="connsiteX0" fmla="*/ 0 w 612712"/>
                <a:gd name="connsiteY0" fmla="*/ 0 h 168380"/>
                <a:gd name="connsiteX1" fmla="*/ 247918 w 612712"/>
                <a:gd name="connsiteY1" fmla="*/ 62885 h 168380"/>
                <a:gd name="connsiteX2" fmla="*/ 486054 w 612712"/>
                <a:gd name="connsiteY2" fmla="*/ 116385 h 168380"/>
                <a:gd name="connsiteX3" fmla="*/ 612712 w 612712"/>
                <a:gd name="connsiteY3" fmla="*/ 168380 h 168380"/>
                <a:gd name="connsiteX0" fmla="*/ 0 w 612712"/>
                <a:gd name="connsiteY0" fmla="*/ 0 h 168380"/>
                <a:gd name="connsiteX1" fmla="*/ 111930 w 612712"/>
                <a:gd name="connsiteY1" fmla="*/ 15931 h 168380"/>
                <a:gd name="connsiteX2" fmla="*/ 247918 w 612712"/>
                <a:gd name="connsiteY2" fmla="*/ 62885 h 168380"/>
                <a:gd name="connsiteX3" fmla="*/ 486054 w 612712"/>
                <a:gd name="connsiteY3" fmla="*/ 116385 h 168380"/>
                <a:gd name="connsiteX4" fmla="*/ 612712 w 612712"/>
                <a:gd name="connsiteY4" fmla="*/ 168380 h 168380"/>
                <a:gd name="connsiteX0" fmla="*/ 0 w 612712"/>
                <a:gd name="connsiteY0" fmla="*/ 0 h 168380"/>
                <a:gd name="connsiteX1" fmla="*/ 122736 w 612712"/>
                <a:gd name="connsiteY1" fmla="*/ 34719 h 168380"/>
                <a:gd name="connsiteX2" fmla="*/ 247918 w 612712"/>
                <a:gd name="connsiteY2" fmla="*/ 62885 h 168380"/>
                <a:gd name="connsiteX3" fmla="*/ 486054 w 612712"/>
                <a:gd name="connsiteY3" fmla="*/ 116385 h 168380"/>
                <a:gd name="connsiteX4" fmla="*/ 612712 w 612712"/>
                <a:gd name="connsiteY4" fmla="*/ 168380 h 168380"/>
                <a:gd name="connsiteX0" fmla="*/ 0 w 612712"/>
                <a:gd name="connsiteY0" fmla="*/ 0 h 168380"/>
                <a:gd name="connsiteX1" fmla="*/ 122736 w 612712"/>
                <a:gd name="connsiteY1" fmla="*/ 34719 h 168380"/>
                <a:gd name="connsiteX2" fmla="*/ 278066 w 612712"/>
                <a:gd name="connsiteY2" fmla="*/ 81402 h 168380"/>
                <a:gd name="connsiteX3" fmla="*/ 486054 w 612712"/>
                <a:gd name="connsiteY3" fmla="*/ 116385 h 168380"/>
                <a:gd name="connsiteX4" fmla="*/ 612712 w 612712"/>
                <a:gd name="connsiteY4" fmla="*/ 168380 h 168380"/>
                <a:gd name="connsiteX0" fmla="*/ 0 w 612712"/>
                <a:gd name="connsiteY0" fmla="*/ 0 h 168380"/>
                <a:gd name="connsiteX1" fmla="*/ 122736 w 612712"/>
                <a:gd name="connsiteY1" fmla="*/ 34719 h 168380"/>
                <a:gd name="connsiteX2" fmla="*/ 278066 w 612712"/>
                <a:gd name="connsiteY2" fmla="*/ 81402 h 168380"/>
                <a:gd name="connsiteX3" fmla="*/ 478806 w 612712"/>
                <a:gd name="connsiteY3" fmla="*/ 125650 h 168380"/>
                <a:gd name="connsiteX4" fmla="*/ 612712 w 612712"/>
                <a:gd name="connsiteY4" fmla="*/ 168380 h 16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712" h="168380">
                  <a:moveTo>
                    <a:pt x="0" y="0"/>
                  </a:moveTo>
                  <a:cubicBezTo>
                    <a:pt x="18334" y="5104"/>
                    <a:pt x="81416" y="24238"/>
                    <a:pt x="122736" y="34719"/>
                  </a:cubicBezTo>
                  <a:cubicBezTo>
                    <a:pt x="164056" y="45200"/>
                    <a:pt x="218721" y="66247"/>
                    <a:pt x="278066" y="81402"/>
                  </a:cubicBezTo>
                  <a:cubicBezTo>
                    <a:pt x="337411" y="96557"/>
                    <a:pt x="418169" y="109898"/>
                    <a:pt x="478806" y="125650"/>
                  </a:cubicBezTo>
                  <a:cubicBezTo>
                    <a:pt x="539443" y="141402"/>
                    <a:pt x="591523" y="161854"/>
                    <a:pt x="612712" y="168380"/>
                  </a:cubicBezTo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 rot="18118835">
              <a:off x="3615862" y="3562853"/>
              <a:ext cx="667715" cy="210905"/>
            </a:xfrm>
            <a:custGeom>
              <a:avLst/>
              <a:gdLst>
                <a:gd name="connsiteX0" fmla="*/ 0 w 204537"/>
                <a:gd name="connsiteY0" fmla="*/ 0 h 96253"/>
                <a:gd name="connsiteX1" fmla="*/ 204537 w 204537"/>
                <a:gd name="connsiteY1" fmla="*/ 96253 h 96253"/>
                <a:gd name="connsiteX2" fmla="*/ 204537 w 204537"/>
                <a:gd name="connsiteY2" fmla="*/ 96253 h 96253"/>
                <a:gd name="connsiteX0" fmla="*/ 0 w 232780"/>
                <a:gd name="connsiteY0" fmla="*/ 0 h 86314"/>
                <a:gd name="connsiteX1" fmla="*/ 232780 w 232780"/>
                <a:gd name="connsiteY1" fmla="*/ 86314 h 86314"/>
                <a:gd name="connsiteX2" fmla="*/ 232780 w 232780"/>
                <a:gd name="connsiteY2" fmla="*/ 86314 h 86314"/>
                <a:gd name="connsiteX0" fmla="*/ 0 w 379498"/>
                <a:gd name="connsiteY0" fmla="*/ 0 h 92089"/>
                <a:gd name="connsiteX1" fmla="*/ 232780 w 379498"/>
                <a:gd name="connsiteY1" fmla="*/ 86314 h 92089"/>
                <a:gd name="connsiteX2" fmla="*/ 379498 w 379498"/>
                <a:gd name="connsiteY2" fmla="*/ 83798 h 92089"/>
                <a:gd name="connsiteX0" fmla="*/ 0 w 376080"/>
                <a:gd name="connsiteY0" fmla="*/ 0 h 97536"/>
                <a:gd name="connsiteX1" fmla="*/ 232780 w 376080"/>
                <a:gd name="connsiteY1" fmla="*/ 86314 h 97536"/>
                <a:gd name="connsiteX2" fmla="*/ 376080 w 376080"/>
                <a:gd name="connsiteY2" fmla="*/ 95937 h 9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6080" h="97536">
                  <a:moveTo>
                    <a:pt x="0" y="0"/>
                  </a:moveTo>
                  <a:cubicBezTo>
                    <a:pt x="77593" y="28771"/>
                    <a:pt x="170100" y="70324"/>
                    <a:pt x="232780" y="86314"/>
                  </a:cubicBezTo>
                  <a:cubicBezTo>
                    <a:pt x="295460" y="102304"/>
                    <a:pt x="327174" y="96776"/>
                    <a:pt x="376080" y="95937"/>
                  </a:cubicBezTo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249502" y="2438190"/>
              <a:ext cx="1636087" cy="1066957"/>
            </a:xfrm>
            <a:custGeom>
              <a:avLst/>
              <a:gdLst>
                <a:gd name="connsiteX0" fmla="*/ 0 w 204537"/>
                <a:gd name="connsiteY0" fmla="*/ 0 h 96253"/>
                <a:gd name="connsiteX1" fmla="*/ 204537 w 204537"/>
                <a:gd name="connsiteY1" fmla="*/ 96253 h 96253"/>
                <a:gd name="connsiteX2" fmla="*/ 204537 w 204537"/>
                <a:gd name="connsiteY2" fmla="*/ 96253 h 96253"/>
                <a:gd name="connsiteX0" fmla="*/ 0 w 232780"/>
                <a:gd name="connsiteY0" fmla="*/ 0 h 86314"/>
                <a:gd name="connsiteX1" fmla="*/ 232780 w 232780"/>
                <a:gd name="connsiteY1" fmla="*/ 86314 h 86314"/>
                <a:gd name="connsiteX2" fmla="*/ 232780 w 232780"/>
                <a:gd name="connsiteY2" fmla="*/ 86314 h 86314"/>
                <a:gd name="connsiteX0" fmla="*/ 0 w 989687"/>
                <a:gd name="connsiteY0" fmla="*/ 80169 h 168141"/>
                <a:gd name="connsiteX1" fmla="*/ 232780 w 989687"/>
                <a:gd name="connsiteY1" fmla="*/ 166483 h 168141"/>
                <a:gd name="connsiteX2" fmla="*/ 989687 w 989687"/>
                <a:gd name="connsiteY2" fmla="*/ 0 h 168141"/>
                <a:gd name="connsiteX0" fmla="*/ 0 w 989687"/>
                <a:gd name="connsiteY0" fmla="*/ 80169 h 93180"/>
                <a:gd name="connsiteX1" fmla="*/ 323157 w 989687"/>
                <a:gd name="connsiteY1" fmla="*/ 69575 h 93180"/>
                <a:gd name="connsiteX2" fmla="*/ 989687 w 989687"/>
                <a:gd name="connsiteY2" fmla="*/ 0 h 93180"/>
                <a:gd name="connsiteX0" fmla="*/ 0 w 989687"/>
                <a:gd name="connsiteY0" fmla="*/ 80169 h 90969"/>
                <a:gd name="connsiteX1" fmla="*/ 323157 w 989687"/>
                <a:gd name="connsiteY1" fmla="*/ 69575 h 90969"/>
                <a:gd name="connsiteX2" fmla="*/ 459556 w 989687"/>
                <a:gd name="connsiteY2" fmla="*/ 69686 h 90969"/>
                <a:gd name="connsiteX3" fmla="*/ 989687 w 989687"/>
                <a:gd name="connsiteY3" fmla="*/ 0 h 90969"/>
                <a:gd name="connsiteX0" fmla="*/ 0 w 989687"/>
                <a:gd name="connsiteY0" fmla="*/ 80169 h 98747"/>
                <a:gd name="connsiteX1" fmla="*/ 292090 w 989687"/>
                <a:gd name="connsiteY1" fmla="*/ 94423 h 98747"/>
                <a:gd name="connsiteX2" fmla="*/ 459556 w 989687"/>
                <a:gd name="connsiteY2" fmla="*/ 69686 h 98747"/>
                <a:gd name="connsiteX3" fmla="*/ 989687 w 989687"/>
                <a:gd name="connsiteY3" fmla="*/ 0 h 98747"/>
                <a:gd name="connsiteX0" fmla="*/ 0 w 989687"/>
                <a:gd name="connsiteY0" fmla="*/ 80169 h 98119"/>
                <a:gd name="connsiteX1" fmla="*/ 292090 w 989687"/>
                <a:gd name="connsiteY1" fmla="*/ 94423 h 98119"/>
                <a:gd name="connsiteX2" fmla="*/ 462380 w 989687"/>
                <a:gd name="connsiteY2" fmla="*/ 79625 h 98119"/>
                <a:gd name="connsiteX3" fmla="*/ 989687 w 989687"/>
                <a:gd name="connsiteY3" fmla="*/ 0 h 98119"/>
                <a:gd name="connsiteX0" fmla="*/ 0 w 975565"/>
                <a:gd name="connsiteY0" fmla="*/ 308772 h 326722"/>
                <a:gd name="connsiteX1" fmla="*/ 292090 w 975565"/>
                <a:gd name="connsiteY1" fmla="*/ 323026 h 326722"/>
                <a:gd name="connsiteX2" fmla="*/ 462380 w 975565"/>
                <a:gd name="connsiteY2" fmla="*/ 308228 h 326722"/>
                <a:gd name="connsiteX3" fmla="*/ 975565 w 975565"/>
                <a:gd name="connsiteY3" fmla="*/ 0 h 326722"/>
                <a:gd name="connsiteX0" fmla="*/ 0 w 975565"/>
                <a:gd name="connsiteY0" fmla="*/ 308772 h 328702"/>
                <a:gd name="connsiteX1" fmla="*/ 292090 w 975565"/>
                <a:gd name="connsiteY1" fmla="*/ 323026 h 328702"/>
                <a:gd name="connsiteX2" fmla="*/ 462380 w 975565"/>
                <a:gd name="connsiteY2" fmla="*/ 308228 h 328702"/>
                <a:gd name="connsiteX3" fmla="*/ 900144 w 975565"/>
                <a:gd name="connsiteY3" fmla="*/ 248593 h 328702"/>
                <a:gd name="connsiteX4" fmla="*/ 975565 w 975565"/>
                <a:gd name="connsiteY4" fmla="*/ 0 h 328702"/>
                <a:gd name="connsiteX0" fmla="*/ 0 w 975565"/>
                <a:gd name="connsiteY0" fmla="*/ 308772 h 328702"/>
                <a:gd name="connsiteX1" fmla="*/ 292090 w 975565"/>
                <a:gd name="connsiteY1" fmla="*/ 323026 h 328702"/>
                <a:gd name="connsiteX2" fmla="*/ 462380 w 975565"/>
                <a:gd name="connsiteY2" fmla="*/ 308228 h 328702"/>
                <a:gd name="connsiteX3" fmla="*/ 900144 w 975565"/>
                <a:gd name="connsiteY3" fmla="*/ 248593 h 328702"/>
                <a:gd name="connsiteX4" fmla="*/ 975565 w 975565"/>
                <a:gd name="connsiteY4" fmla="*/ 0 h 328702"/>
                <a:gd name="connsiteX0" fmla="*/ 0 w 975565"/>
                <a:gd name="connsiteY0" fmla="*/ 308772 h 328702"/>
                <a:gd name="connsiteX1" fmla="*/ 292090 w 975565"/>
                <a:gd name="connsiteY1" fmla="*/ 323026 h 328702"/>
                <a:gd name="connsiteX2" fmla="*/ 462380 w 975565"/>
                <a:gd name="connsiteY2" fmla="*/ 308228 h 328702"/>
                <a:gd name="connsiteX3" fmla="*/ 900144 w 975565"/>
                <a:gd name="connsiteY3" fmla="*/ 248593 h 328702"/>
                <a:gd name="connsiteX4" fmla="*/ 975565 w 975565"/>
                <a:gd name="connsiteY4" fmla="*/ 0 h 328702"/>
                <a:gd name="connsiteX0" fmla="*/ 0 w 995335"/>
                <a:gd name="connsiteY0" fmla="*/ 435497 h 455427"/>
                <a:gd name="connsiteX1" fmla="*/ 292090 w 995335"/>
                <a:gd name="connsiteY1" fmla="*/ 449751 h 455427"/>
                <a:gd name="connsiteX2" fmla="*/ 462380 w 995335"/>
                <a:gd name="connsiteY2" fmla="*/ 434953 h 455427"/>
                <a:gd name="connsiteX3" fmla="*/ 900144 w 995335"/>
                <a:gd name="connsiteY3" fmla="*/ 375318 h 455427"/>
                <a:gd name="connsiteX4" fmla="*/ 995335 w 995335"/>
                <a:gd name="connsiteY4" fmla="*/ 0 h 455427"/>
                <a:gd name="connsiteX0" fmla="*/ 0 w 915552"/>
                <a:gd name="connsiteY0" fmla="*/ 527435 h 547365"/>
                <a:gd name="connsiteX1" fmla="*/ 292090 w 915552"/>
                <a:gd name="connsiteY1" fmla="*/ 541689 h 547365"/>
                <a:gd name="connsiteX2" fmla="*/ 462380 w 915552"/>
                <a:gd name="connsiteY2" fmla="*/ 526891 h 547365"/>
                <a:gd name="connsiteX3" fmla="*/ 900144 w 915552"/>
                <a:gd name="connsiteY3" fmla="*/ 467256 h 547365"/>
                <a:gd name="connsiteX4" fmla="*/ 856945 w 915552"/>
                <a:gd name="connsiteY4" fmla="*/ 0 h 547365"/>
                <a:gd name="connsiteX0" fmla="*/ 0 w 970240"/>
                <a:gd name="connsiteY0" fmla="*/ 527435 h 547365"/>
                <a:gd name="connsiteX1" fmla="*/ 292090 w 970240"/>
                <a:gd name="connsiteY1" fmla="*/ 541689 h 547365"/>
                <a:gd name="connsiteX2" fmla="*/ 462380 w 970240"/>
                <a:gd name="connsiteY2" fmla="*/ 526891 h 547365"/>
                <a:gd name="connsiteX3" fmla="*/ 900144 w 970240"/>
                <a:gd name="connsiteY3" fmla="*/ 467256 h 547365"/>
                <a:gd name="connsiteX4" fmla="*/ 967927 w 970240"/>
                <a:gd name="connsiteY4" fmla="*/ 176532 h 547365"/>
                <a:gd name="connsiteX5" fmla="*/ 856945 w 970240"/>
                <a:gd name="connsiteY5" fmla="*/ 0 h 547365"/>
                <a:gd name="connsiteX0" fmla="*/ 0 w 970240"/>
                <a:gd name="connsiteY0" fmla="*/ 527435 h 545897"/>
                <a:gd name="connsiteX1" fmla="*/ 292090 w 970240"/>
                <a:gd name="connsiteY1" fmla="*/ 541689 h 545897"/>
                <a:gd name="connsiteX2" fmla="*/ 527338 w 970240"/>
                <a:gd name="connsiteY2" fmla="*/ 524406 h 545897"/>
                <a:gd name="connsiteX3" fmla="*/ 900144 w 970240"/>
                <a:gd name="connsiteY3" fmla="*/ 467256 h 545897"/>
                <a:gd name="connsiteX4" fmla="*/ 967927 w 970240"/>
                <a:gd name="connsiteY4" fmla="*/ 176532 h 545897"/>
                <a:gd name="connsiteX5" fmla="*/ 856945 w 970240"/>
                <a:gd name="connsiteY5" fmla="*/ 0 h 545897"/>
                <a:gd name="connsiteX0" fmla="*/ 0 w 970240"/>
                <a:gd name="connsiteY0" fmla="*/ 527435 h 556681"/>
                <a:gd name="connsiteX1" fmla="*/ 210186 w 970240"/>
                <a:gd name="connsiteY1" fmla="*/ 556598 h 556681"/>
                <a:gd name="connsiteX2" fmla="*/ 527338 w 970240"/>
                <a:gd name="connsiteY2" fmla="*/ 524406 h 556681"/>
                <a:gd name="connsiteX3" fmla="*/ 900144 w 970240"/>
                <a:gd name="connsiteY3" fmla="*/ 467256 h 556681"/>
                <a:gd name="connsiteX4" fmla="*/ 967927 w 970240"/>
                <a:gd name="connsiteY4" fmla="*/ 176532 h 556681"/>
                <a:gd name="connsiteX5" fmla="*/ 856945 w 970240"/>
                <a:gd name="connsiteY5" fmla="*/ 0 h 55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0240" h="556681">
                  <a:moveTo>
                    <a:pt x="0" y="527435"/>
                  </a:moveTo>
                  <a:cubicBezTo>
                    <a:pt x="77593" y="556206"/>
                    <a:pt x="122296" y="557103"/>
                    <a:pt x="210186" y="556598"/>
                  </a:cubicBezTo>
                  <a:cubicBezTo>
                    <a:pt x="298076" y="556093"/>
                    <a:pt x="447649" y="559175"/>
                    <a:pt x="527338" y="524406"/>
                  </a:cubicBezTo>
                  <a:cubicBezTo>
                    <a:pt x="607027" y="489637"/>
                    <a:pt x="831420" y="529790"/>
                    <a:pt x="900144" y="467256"/>
                  </a:cubicBezTo>
                  <a:cubicBezTo>
                    <a:pt x="968868" y="404722"/>
                    <a:pt x="975127" y="254408"/>
                    <a:pt x="967927" y="176532"/>
                  </a:cubicBezTo>
                  <a:cubicBezTo>
                    <a:pt x="960727" y="98656"/>
                    <a:pt x="859908" y="25281"/>
                    <a:pt x="856945" y="0"/>
                  </a:cubicBezTo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560470" y="3291637"/>
              <a:ext cx="311400" cy="208105"/>
            </a:xfrm>
            <a:custGeom>
              <a:avLst/>
              <a:gdLst>
                <a:gd name="connsiteX0" fmla="*/ 0 w 204537"/>
                <a:gd name="connsiteY0" fmla="*/ 0 h 96253"/>
                <a:gd name="connsiteX1" fmla="*/ 204537 w 204537"/>
                <a:gd name="connsiteY1" fmla="*/ 96253 h 96253"/>
                <a:gd name="connsiteX2" fmla="*/ 204537 w 204537"/>
                <a:gd name="connsiteY2" fmla="*/ 96253 h 96253"/>
                <a:gd name="connsiteX0" fmla="*/ 0 w 232780"/>
                <a:gd name="connsiteY0" fmla="*/ 0 h 86314"/>
                <a:gd name="connsiteX1" fmla="*/ 232780 w 232780"/>
                <a:gd name="connsiteY1" fmla="*/ 86314 h 86314"/>
                <a:gd name="connsiteX2" fmla="*/ 232780 w 232780"/>
                <a:gd name="connsiteY2" fmla="*/ 86314 h 8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780" h="86314">
                  <a:moveTo>
                    <a:pt x="0" y="0"/>
                  </a:moveTo>
                  <a:lnTo>
                    <a:pt x="232780" y="86314"/>
                  </a:lnTo>
                  <a:lnTo>
                    <a:pt x="232780" y="86314"/>
                  </a:lnTo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4888833" y="3376864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324600" y="2322358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801996" y="2058018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592302" y="2709672"/>
            <a:ext cx="113299" cy="109728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70441" y="3962400"/>
            <a:ext cx="113299" cy="109728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42106" y="4755040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724401" y="4233672"/>
            <a:ext cx="113299" cy="109728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343401" y="3843415"/>
            <a:ext cx="113299" cy="109728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57537" y="3624072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254710" y="3231040"/>
            <a:ext cx="113299" cy="109728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309937" y="2334128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595278" y="1905000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69580" y="1600200"/>
            <a:ext cx="1360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Gilgal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36367" y="2714535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3600" y="381000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17278" y="4781490"/>
            <a:ext cx="873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Debir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424809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14600" y="371469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Lachish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0" y="325749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Azekah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24201" y="2198714"/>
            <a:ext cx="206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Aijalon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43284" y="1707542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08508" y="144780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Beth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97290" y="2161158"/>
            <a:ext cx="1360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Gibeon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77573" y="2899637"/>
            <a:ext cx="1475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Jarmuth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52524" y="2558768"/>
            <a:ext cx="2685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Kiriath Jearim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85052" y="241929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Beeroth</a:t>
            </a:r>
          </a:p>
        </p:txBody>
      </p:sp>
      <p:sp>
        <p:nvSpPr>
          <p:cNvPr id="35" name="Oval 34"/>
          <p:cNvSpPr/>
          <p:nvPr/>
        </p:nvSpPr>
        <p:spPr>
          <a:xfrm>
            <a:off x="6324601" y="2533208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578640" y="2709672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648201" y="3657600"/>
            <a:ext cx="104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Libnah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5363498" y="2116839"/>
            <a:ext cx="270791" cy="300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601702" y="2404872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593052" y="180969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Chephirah</a:t>
            </a:r>
          </a:p>
        </p:txBody>
      </p:sp>
      <p:sp>
        <p:nvSpPr>
          <p:cNvPr id="49" name="Oval 48"/>
          <p:cNvSpPr/>
          <p:nvPr/>
        </p:nvSpPr>
        <p:spPr>
          <a:xfrm>
            <a:off x="5029201" y="3140240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192004" y="2976754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Makkedah</a:t>
            </a:r>
          </a:p>
        </p:txBody>
      </p:sp>
      <p:sp>
        <p:nvSpPr>
          <p:cNvPr id="54" name="Freeform 53"/>
          <p:cNvSpPr/>
          <p:nvPr/>
        </p:nvSpPr>
        <p:spPr>
          <a:xfrm>
            <a:off x="6452938" y="2009274"/>
            <a:ext cx="1155031" cy="288758"/>
          </a:xfrm>
          <a:custGeom>
            <a:avLst/>
            <a:gdLst>
              <a:gd name="connsiteX0" fmla="*/ 1155031 w 1155031"/>
              <a:gd name="connsiteY0" fmla="*/ 0 h 288758"/>
              <a:gd name="connsiteX1" fmla="*/ 926431 w 1155031"/>
              <a:gd name="connsiteY1" fmla="*/ 144379 h 288758"/>
              <a:gd name="connsiteX2" fmla="*/ 421105 w 1155031"/>
              <a:gd name="connsiteY2" fmla="*/ 60158 h 288758"/>
              <a:gd name="connsiteX3" fmla="*/ 0 w 1155031"/>
              <a:gd name="connsiteY3" fmla="*/ 288758 h 288758"/>
              <a:gd name="connsiteX4" fmla="*/ 0 w 1155031"/>
              <a:gd name="connsiteY4" fmla="*/ 288758 h 288758"/>
              <a:gd name="connsiteX0" fmla="*/ 1155031 w 1155031"/>
              <a:gd name="connsiteY0" fmla="*/ 0 h 288758"/>
              <a:gd name="connsiteX1" fmla="*/ 926431 w 1155031"/>
              <a:gd name="connsiteY1" fmla="*/ 144379 h 288758"/>
              <a:gd name="connsiteX2" fmla="*/ 372979 w 1155031"/>
              <a:gd name="connsiteY2" fmla="*/ 36095 h 288758"/>
              <a:gd name="connsiteX3" fmla="*/ 0 w 1155031"/>
              <a:gd name="connsiteY3" fmla="*/ 288758 h 288758"/>
              <a:gd name="connsiteX4" fmla="*/ 0 w 1155031"/>
              <a:gd name="connsiteY4" fmla="*/ 288758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031" h="288758">
                <a:moveTo>
                  <a:pt x="1155031" y="0"/>
                </a:moveTo>
                <a:cubicBezTo>
                  <a:pt x="1101891" y="67176"/>
                  <a:pt x="1056773" y="138363"/>
                  <a:pt x="926431" y="144379"/>
                </a:cubicBezTo>
                <a:cubicBezTo>
                  <a:pt x="796089" y="150395"/>
                  <a:pt x="527384" y="12032"/>
                  <a:pt x="372979" y="36095"/>
                </a:cubicBezTo>
                <a:cubicBezTo>
                  <a:pt x="218574" y="60158"/>
                  <a:pt x="62163" y="246648"/>
                  <a:pt x="0" y="288758"/>
                </a:cubicBezTo>
                <a:lnTo>
                  <a:pt x="0" y="288758"/>
                </a:lnTo>
              </a:path>
            </a:pathLst>
          </a:custGeom>
          <a:noFill/>
          <a:ln w="38100">
            <a:solidFill>
              <a:srgbClr val="CB23AB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Connector 67"/>
          <p:cNvCxnSpPr/>
          <p:nvPr/>
        </p:nvCxnSpPr>
        <p:spPr>
          <a:xfrm flipH="1" flipV="1">
            <a:off x="6417351" y="2588072"/>
            <a:ext cx="340680" cy="23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5166578" y="2758824"/>
            <a:ext cx="453442" cy="5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90737" y="299430"/>
            <a:ext cx="22903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2700">
                  <a:noFill/>
                </a:ln>
                <a:solidFill>
                  <a:schemeClr val="bg1"/>
                </a:solidFill>
              </a:rPr>
              <a:t>Israelites March All Night to Gibeon</a:t>
            </a:r>
          </a:p>
        </p:txBody>
      </p:sp>
    </p:spTree>
    <p:extLst>
      <p:ext uri="{BB962C8B-B14F-4D97-AF65-F5344CB8AC3E}">
        <p14:creationId xmlns:p14="http://schemas.microsoft.com/office/powerpoint/2010/main" val="420817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1066800"/>
            <a:ext cx="6010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Victory in Southern Canaan (10)</a:t>
            </a:r>
          </a:p>
          <a:p>
            <a:pPr>
              <a:tabLst>
                <a:tab pos="234950" algn="l"/>
              </a:tabLst>
            </a:pPr>
            <a:r>
              <a:rPr lang="en-US" sz="2400" dirty="0"/>
              <a:t>	A. Five kings feared (10:1–4)</a:t>
            </a:r>
          </a:p>
          <a:p>
            <a:pPr>
              <a:tabLst>
                <a:tab pos="234950" algn="l"/>
              </a:tabLst>
            </a:pPr>
            <a:r>
              <a:rPr lang="en-US" sz="2400" dirty="0"/>
              <a:t>	B. Five kings fought (10:5–10)</a:t>
            </a:r>
          </a:p>
          <a:p>
            <a:pPr>
              <a:tabLst>
                <a:tab pos="234950" algn="l"/>
              </a:tabLst>
            </a:pPr>
            <a:r>
              <a:rPr lang="en-US" sz="2400" dirty="0"/>
              <a:t>	C. Five kings fled (10:11–15)</a:t>
            </a:r>
          </a:p>
        </p:txBody>
      </p:sp>
    </p:spTree>
    <p:extLst>
      <p:ext uri="{BB962C8B-B14F-4D97-AF65-F5344CB8AC3E}">
        <p14:creationId xmlns:p14="http://schemas.microsoft.com/office/powerpoint/2010/main" val="40293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5" r="13495" b="1249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Freeform 62"/>
          <p:cNvSpPr/>
          <p:nvPr/>
        </p:nvSpPr>
        <p:spPr>
          <a:xfrm rot="18950396">
            <a:off x="4994926" y="3356056"/>
            <a:ext cx="45719" cy="363047"/>
          </a:xfrm>
          <a:custGeom>
            <a:avLst/>
            <a:gdLst>
              <a:gd name="connsiteX0" fmla="*/ 469729 w 674266"/>
              <a:gd name="connsiteY0" fmla="*/ 0 h 1287379"/>
              <a:gd name="connsiteX1" fmla="*/ 497 w 674266"/>
              <a:gd name="connsiteY1" fmla="*/ 397042 h 1287379"/>
              <a:gd name="connsiteX2" fmla="*/ 385508 w 674266"/>
              <a:gd name="connsiteY2" fmla="*/ 770021 h 1287379"/>
              <a:gd name="connsiteX3" fmla="*/ 674266 w 674266"/>
              <a:gd name="connsiteY3" fmla="*/ 818147 h 1287379"/>
              <a:gd name="connsiteX4" fmla="*/ 674266 w 674266"/>
              <a:gd name="connsiteY4" fmla="*/ 818147 h 1287379"/>
              <a:gd name="connsiteX5" fmla="*/ 674266 w 674266"/>
              <a:gd name="connsiteY5" fmla="*/ 818147 h 1287379"/>
              <a:gd name="connsiteX6" fmla="*/ 674266 w 674266"/>
              <a:gd name="connsiteY6" fmla="*/ 818147 h 1287379"/>
              <a:gd name="connsiteX7" fmla="*/ 84718 w 674266"/>
              <a:gd name="connsiteY7" fmla="*/ 1287379 h 1287379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6" fmla="*/ 674266 w 674266"/>
              <a:gd name="connsiteY6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0" fmla="*/ 469729 w 674266"/>
              <a:gd name="connsiteY0" fmla="*/ 0 h 818147"/>
              <a:gd name="connsiteX1" fmla="*/ 497 w 674266"/>
              <a:gd name="connsiteY1" fmla="*/ 397042 h 818147"/>
              <a:gd name="connsiteX2" fmla="*/ 385508 w 674266"/>
              <a:gd name="connsiteY2" fmla="*/ 770021 h 818147"/>
              <a:gd name="connsiteX3" fmla="*/ 674266 w 674266"/>
              <a:gd name="connsiteY3" fmla="*/ 818147 h 818147"/>
              <a:gd name="connsiteX4" fmla="*/ 674266 w 674266"/>
              <a:gd name="connsiteY4" fmla="*/ 818147 h 818147"/>
              <a:gd name="connsiteX0" fmla="*/ 469729 w 688122"/>
              <a:gd name="connsiteY0" fmla="*/ 0 h 837366"/>
              <a:gd name="connsiteX1" fmla="*/ 497 w 688122"/>
              <a:gd name="connsiteY1" fmla="*/ 397042 h 837366"/>
              <a:gd name="connsiteX2" fmla="*/ 385508 w 688122"/>
              <a:gd name="connsiteY2" fmla="*/ 770021 h 837366"/>
              <a:gd name="connsiteX3" fmla="*/ 674266 w 688122"/>
              <a:gd name="connsiteY3" fmla="*/ 818147 h 837366"/>
              <a:gd name="connsiteX4" fmla="*/ 638171 w 688122"/>
              <a:gd name="connsiteY4" fmla="*/ 553453 h 837366"/>
              <a:gd name="connsiteX0" fmla="*/ 469720 w 638162"/>
              <a:gd name="connsiteY0" fmla="*/ 0 h 772381"/>
              <a:gd name="connsiteX1" fmla="*/ 488 w 638162"/>
              <a:gd name="connsiteY1" fmla="*/ 397042 h 772381"/>
              <a:gd name="connsiteX2" fmla="*/ 385499 w 638162"/>
              <a:gd name="connsiteY2" fmla="*/ 770021 h 772381"/>
              <a:gd name="connsiteX3" fmla="*/ 638162 w 638162"/>
              <a:gd name="connsiteY3" fmla="*/ 553453 h 772381"/>
              <a:gd name="connsiteX0" fmla="*/ 471254 w 639696"/>
              <a:gd name="connsiteY0" fmla="*/ 0 h 553453"/>
              <a:gd name="connsiteX1" fmla="*/ 2022 w 639696"/>
              <a:gd name="connsiteY1" fmla="*/ 397042 h 553453"/>
              <a:gd name="connsiteX2" fmla="*/ 639696 w 639696"/>
              <a:gd name="connsiteY2" fmla="*/ 553453 h 553453"/>
              <a:gd name="connsiteX0" fmla="*/ 469767 w 469767"/>
              <a:gd name="connsiteY0" fmla="*/ 0 h 794085"/>
              <a:gd name="connsiteX1" fmla="*/ 535 w 469767"/>
              <a:gd name="connsiteY1" fmla="*/ 397042 h 794085"/>
              <a:gd name="connsiteX2" fmla="*/ 385546 w 469767"/>
              <a:gd name="connsiteY2" fmla="*/ 794085 h 794085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866" h="842211">
                <a:moveTo>
                  <a:pt x="530866" y="0"/>
                </a:moveTo>
                <a:cubicBezTo>
                  <a:pt x="351394" y="182478"/>
                  <a:pt x="25539" y="304800"/>
                  <a:pt x="1476" y="445168"/>
                </a:cubicBezTo>
                <a:cubicBezTo>
                  <a:pt x="-22587" y="585536"/>
                  <a:pt x="253638" y="809625"/>
                  <a:pt x="386487" y="842211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2639226" flipH="1">
            <a:off x="5600010" y="3869967"/>
            <a:ext cx="53551" cy="1052110"/>
          </a:xfrm>
          <a:custGeom>
            <a:avLst/>
            <a:gdLst>
              <a:gd name="connsiteX0" fmla="*/ 469729 w 674266"/>
              <a:gd name="connsiteY0" fmla="*/ 0 h 1287379"/>
              <a:gd name="connsiteX1" fmla="*/ 497 w 674266"/>
              <a:gd name="connsiteY1" fmla="*/ 397042 h 1287379"/>
              <a:gd name="connsiteX2" fmla="*/ 385508 w 674266"/>
              <a:gd name="connsiteY2" fmla="*/ 770021 h 1287379"/>
              <a:gd name="connsiteX3" fmla="*/ 674266 w 674266"/>
              <a:gd name="connsiteY3" fmla="*/ 818147 h 1287379"/>
              <a:gd name="connsiteX4" fmla="*/ 674266 w 674266"/>
              <a:gd name="connsiteY4" fmla="*/ 818147 h 1287379"/>
              <a:gd name="connsiteX5" fmla="*/ 674266 w 674266"/>
              <a:gd name="connsiteY5" fmla="*/ 818147 h 1287379"/>
              <a:gd name="connsiteX6" fmla="*/ 674266 w 674266"/>
              <a:gd name="connsiteY6" fmla="*/ 818147 h 1287379"/>
              <a:gd name="connsiteX7" fmla="*/ 84718 w 674266"/>
              <a:gd name="connsiteY7" fmla="*/ 1287379 h 1287379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6" fmla="*/ 674266 w 674266"/>
              <a:gd name="connsiteY6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0" fmla="*/ 469729 w 674266"/>
              <a:gd name="connsiteY0" fmla="*/ 0 h 818147"/>
              <a:gd name="connsiteX1" fmla="*/ 497 w 674266"/>
              <a:gd name="connsiteY1" fmla="*/ 397042 h 818147"/>
              <a:gd name="connsiteX2" fmla="*/ 385508 w 674266"/>
              <a:gd name="connsiteY2" fmla="*/ 770021 h 818147"/>
              <a:gd name="connsiteX3" fmla="*/ 674266 w 674266"/>
              <a:gd name="connsiteY3" fmla="*/ 818147 h 818147"/>
              <a:gd name="connsiteX4" fmla="*/ 674266 w 674266"/>
              <a:gd name="connsiteY4" fmla="*/ 818147 h 818147"/>
              <a:gd name="connsiteX0" fmla="*/ 469729 w 688122"/>
              <a:gd name="connsiteY0" fmla="*/ 0 h 837366"/>
              <a:gd name="connsiteX1" fmla="*/ 497 w 688122"/>
              <a:gd name="connsiteY1" fmla="*/ 397042 h 837366"/>
              <a:gd name="connsiteX2" fmla="*/ 385508 w 688122"/>
              <a:gd name="connsiteY2" fmla="*/ 770021 h 837366"/>
              <a:gd name="connsiteX3" fmla="*/ 674266 w 688122"/>
              <a:gd name="connsiteY3" fmla="*/ 818147 h 837366"/>
              <a:gd name="connsiteX4" fmla="*/ 638171 w 688122"/>
              <a:gd name="connsiteY4" fmla="*/ 553453 h 837366"/>
              <a:gd name="connsiteX0" fmla="*/ 469720 w 638162"/>
              <a:gd name="connsiteY0" fmla="*/ 0 h 772381"/>
              <a:gd name="connsiteX1" fmla="*/ 488 w 638162"/>
              <a:gd name="connsiteY1" fmla="*/ 397042 h 772381"/>
              <a:gd name="connsiteX2" fmla="*/ 385499 w 638162"/>
              <a:gd name="connsiteY2" fmla="*/ 770021 h 772381"/>
              <a:gd name="connsiteX3" fmla="*/ 638162 w 638162"/>
              <a:gd name="connsiteY3" fmla="*/ 553453 h 772381"/>
              <a:gd name="connsiteX0" fmla="*/ 471254 w 639696"/>
              <a:gd name="connsiteY0" fmla="*/ 0 h 553453"/>
              <a:gd name="connsiteX1" fmla="*/ 2022 w 639696"/>
              <a:gd name="connsiteY1" fmla="*/ 397042 h 553453"/>
              <a:gd name="connsiteX2" fmla="*/ 639696 w 639696"/>
              <a:gd name="connsiteY2" fmla="*/ 553453 h 553453"/>
              <a:gd name="connsiteX0" fmla="*/ 469767 w 469767"/>
              <a:gd name="connsiteY0" fmla="*/ 0 h 794085"/>
              <a:gd name="connsiteX1" fmla="*/ 535 w 469767"/>
              <a:gd name="connsiteY1" fmla="*/ 397042 h 794085"/>
              <a:gd name="connsiteX2" fmla="*/ 385546 w 469767"/>
              <a:gd name="connsiteY2" fmla="*/ 794085 h 794085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866" h="842211">
                <a:moveTo>
                  <a:pt x="530866" y="0"/>
                </a:moveTo>
                <a:cubicBezTo>
                  <a:pt x="351394" y="182478"/>
                  <a:pt x="25539" y="304800"/>
                  <a:pt x="1476" y="445168"/>
                </a:cubicBezTo>
                <a:cubicBezTo>
                  <a:pt x="-22587" y="585536"/>
                  <a:pt x="253638" y="809625"/>
                  <a:pt x="386487" y="842211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 rot="15272029" flipH="1">
            <a:off x="5324624" y="3600466"/>
            <a:ext cx="70148" cy="1133676"/>
          </a:xfrm>
          <a:custGeom>
            <a:avLst/>
            <a:gdLst>
              <a:gd name="connsiteX0" fmla="*/ 469729 w 674266"/>
              <a:gd name="connsiteY0" fmla="*/ 0 h 1287379"/>
              <a:gd name="connsiteX1" fmla="*/ 497 w 674266"/>
              <a:gd name="connsiteY1" fmla="*/ 397042 h 1287379"/>
              <a:gd name="connsiteX2" fmla="*/ 385508 w 674266"/>
              <a:gd name="connsiteY2" fmla="*/ 770021 h 1287379"/>
              <a:gd name="connsiteX3" fmla="*/ 674266 w 674266"/>
              <a:gd name="connsiteY3" fmla="*/ 818147 h 1287379"/>
              <a:gd name="connsiteX4" fmla="*/ 674266 w 674266"/>
              <a:gd name="connsiteY4" fmla="*/ 818147 h 1287379"/>
              <a:gd name="connsiteX5" fmla="*/ 674266 w 674266"/>
              <a:gd name="connsiteY5" fmla="*/ 818147 h 1287379"/>
              <a:gd name="connsiteX6" fmla="*/ 674266 w 674266"/>
              <a:gd name="connsiteY6" fmla="*/ 818147 h 1287379"/>
              <a:gd name="connsiteX7" fmla="*/ 84718 w 674266"/>
              <a:gd name="connsiteY7" fmla="*/ 1287379 h 1287379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6" fmla="*/ 674266 w 674266"/>
              <a:gd name="connsiteY6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0" fmla="*/ 469729 w 674266"/>
              <a:gd name="connsiteY0" fmla="*/ 0 h 818147"/>
              <a:gd name="connsiteX1" fmla="*/ 497 w 674266"/>
              <a:gd name="connsiteY1" fmla="*/ 397042 h 818147"/>
              <a:gd name="connsiteX2" fmla="*/ 385508 w 674266"/>
              <a:gd name="connsiteY2" fmla="*/ 770021 h 818147"/>
              <a:gd name="connsiteX3" fmla="*/ 674266 w 674266"/>
              <a:gd name="connsiteY3" fmla="*/ 818147 h 818147"/>
              <a:gd name="connsiteX4" fmla="*/ 674266 w 674266"/>
              <a:gd name="connsiteY4" fmla="*/ 818147 h 818147"/>
              <a:gd name="connsiteX0" fmla="*/ 469729 w 688122"/>
              <a:gd name="connsiteY0" fmla="*/ 0 h 837366"/>
              <a:gd name="connsiteX1" fmla="*/ 497 w 688122"/>
              <a:gd name="connsiteY1" fmla="*/ 397042 h 837366"/>
              <a:gd name="connsiteX2" fmla="*/ 385508 w 688122"/>
              <a:gd name="connsiteY2" fmla="*/ 770021 h 837366"/>
              <a:gd name="connsiteX3" fmla="*/ 674266 w 688122"/>
              <a:gd name="connsiteY3" fmla="*/ 818147 h 837366"/>
              <a:gd name="connsiteX4" fmla="*/ 638171 w 688122"/>
              <a:gd name="connsiteY4" fmla="*/ 553453 h 837366"/>
              <a:gd name="connsiteX0" fmla="*/ 469720 w 638162"/>
              <a:gd name="connsiteY0" fmla="*/ 0 h 772381"/>
              <a:gd name="connsiteX1" fmla="*/ 488 w 638162"/>
              <a:gd name="connsiteY1" fmla="*/ 397042 h 772381"/>
              <a:gd name="connsiteX2" fmla="*/ 385499 w 638162"/>
              <a:gd name="connsiteY2" fmla="*/ 770021 h 772381"/>
              <a:gd name="connsiteX3" fmla="*/ 638162 w 638162"/>
              <a:gd name="connsiteY3" fmla="*/ 553453 h 772381"/>
              <a:gd name="connsiteX0" fmla="*/ 471254 w 639696"/>
              <a:gd name="connsiteY0" fmla="*/ 0 h 553453"/>
              <a:gd name="connsiteX1" fmla="*/ 2022 w 639696"/>
              <a:gd name="connsiteY1" fmla="*/ 397042 h 553453"/>
              <a:gd name="connsiteX2" fmla="*/ 639696 w 639696"/>
              <a:gd name="connsiteY2" fmla="*/ 553453 h 553453"/>
              <a:gd name="connsiteX0" fmla="*/ 469767 w 469767"/>
              <a:gd name="connsiteY0" fmla="*/ 0 h 794085"/>
              <a:gd name="connsiteX1" fmla="*/ 535 w 469767"/>
              <a:gd name="connsiteY1" fmla="*/ 397042 h 794085"/>
              <a:gd name="connsiteX2" fmla="*/ 385546 w 469767"/>
              <a:gd name="connsiteY2" fmla="*/ 794085 h 794085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120904 w 438453"/>
              <a:gd name="connsiteY0" fmla="*/ 0 h 826646"/>
              <a:gd name="connsiteX1" fmla="*/ 53444 w 438453"/>
              <a:gd name="connsiteY1" fmla="*/ 429603 h 826646"/>
              <a:gd name="connsiteX2" fmla="*/ 438455 w 438453"/>
              <a:gd name="connsiteY2" fmla="*/ 826646 h 826646"/>
              <a:gd name="connsiteX0" fmla="*/ 31720 w 548661"/>
              <a:gd name="connsiteY0" fmla="*/ 0 h 826646"/>
              <a:gd name="connsiteX1" fmla="*/ 543569 w 548661"/>
              <a:gd name="connsiteY1" fmla="*/ 363299 h 826646"/>
              <a:gd name="connsiteX2" fmla="*/ 349271 w 548661"/>
              <a:gd name="connsiteY2" fmla="*/ 826646 h 826646"/>
              <a:gd name="connsiteX0" fmla="*/ 2 w 516943"/>
              <a:gd name="connsiteY0" fmla="*/ 0 h 826646"/>
              <a:gd name="connsiteX1" fmla="*/ 511851 w 516943"/>
              <a:gd name="connsiteY1" fmla="*/ 363299 h 826646"/>
              <a:gd name="connsiteX2" fmla="*/ 317553 w 516943"/>
              <a:gd name="connsiteY2" fmla="*/ 826646 h 82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943" h="826646">
                <a:moveTo>
                  <a:pt x="2" y="0"/>
                </a:moveTo>
                <a:cubicBezTo>
                  <a:pt x="538092" y="191658"/>
                  <a:pt x="458926" y="225525"/>
                  <a:pt x="511851" y="363299"/>
                </a:cubicBezTo>
                <a:cubicBezTo>
                  <a:pt x="564776" y="501073"/>
                  <a:pt x="184704" y="794060"/>
                  <a:pt x="317553" y="826646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non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407568" y="3465095"/>
            <a:ext cx="529390" cy="842211"/>
          </a:xfrm>
          <a:custGeom>
            <a:avLst/>
            <a:gdLst>
              <a:gd name="connsiteX0" fmla="*/ 469729 w 674266"/>
              <a:gd name="connsiteY0" fmla="*/ 0 h 1287379"/>
              <a:gd name="connsiteX1" fmla="*/ 497 w 674266"/>
              <a:gd name="connsiteY1" fmla="*/ 397042 h 1287379"/>
              <a:gd name="connsiteX2" fmla="*/ 385508 w 674266"/>
              <a:gd name="connsiteY2" fmla="*/ 770021 h 1287379"/>
              <a:gd name="connsiteX3" fmla="*/ 674266 w 674266"/>
              <a:gd name="connsiteY3" fmla="*/ 818147 h 1287379"/>
              <a:gd name="connsiteX4" fmla="*/ 674266 w 674266"/>
              <a:gd name="connsiteY4" fmla="*/ 818147 h 1287379"/>
              <a:gd name="connsiteX5" fmla="*/ 674266 w 674266"/>
              <a:gd name="connsiteY5" fmla="*/ 818147 h 1287379"/>
              <a:gd name="connsiteX6" fmla="*/ 674266 w 674266"/>
              <a:gd name="connsiteY6" fmla="*/ 818147 h 1287379"/>
              <a:gd name="connsiteX7" fmla="*/ 84718 w 674266"/>
              <a:gd name="connsiteY7" fmla="*/ 1287379 h 1287379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6" fmla="*/ 674266 w 674266"/>
              <a:gd name="connsiteY6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5" fmla="*/ 674266 w 674266"/>
              <a:gd name="connsiteY5" fmla="*/ 818147 h 821432"/>
              <a:gd name="connsiteX0" fmla="*/ 469729 w 674266"/>
              <a:gd name="connsiteY0" fmla="*/ 0 h 821432"/>
              <a:gd name="connsiteX1" fmla="*/ 497 w 674266"/>
              <a:gd name="connsiteY1" fmla="*/ 397042 h 821432"/>
              <a:gd name="connsiteX2" fmla="*/ 385508 w 674266"/>
              <a:gd name="connsiteY2" fmla="*/ 770021 h 821432"/>
              <a:gd name="connsiteX3" fmla="*/ 674266 w 674266"/>
              <a:gd name="connsiteY3" fmla="*/ 818147 h 821432"/>
              <a:gd name="connsiteX4" fmla="*/ 674266 w 674266"/>
              <a:gd name="connsiteY4" fmla="*/ 818147 h 821432"/>
              <a:gd name="connsiteX0" fmla="*/ 469729 w 674266"/>
              <a:gd name="connsiteY0" fmla="*/ 0 h 818147"/>
              <a:gd name="connsiteX1" fmla="*/ 497 w 674266"/>
              <a:gd name="connsiteY1" fmla="*/ 397042 h 818147"/>
              <a:gd name="connsiteX2" fmla="*/ 385508 w 674266"/>
              <a:gd name="connsiteY2" fmla="*/ 770021 h 818147"/>
              <a:gd name="connsiteX3" fmla="*/ 674266 w 674266"/>
              <a:gd name="connsiteY3" fmla="*/ 818147 h 818147"/>
              <a:gd name="connsiteX4" fmla="*/ 674266 w 674266"/>
              <a:gd name="connsiteY4" fmla="*/ 818147 h 818147"/>
              <a:gd name="connsiteX0" fmla="*/ 469729 w 688122"/>
              <a:gd name="connsiteY0" fmla="*/ 0 h 837366"/>
              <a:gd name="connsiteX1" fmla="*/ 497 w 688122"/>
              <a:gd name="connsiteY1" fmla="*/ 397042 h 837366"/>
              <a:gd name="connsiteX2" fmla="*/ 385508 w 688122"/>
              <a:gd name="connsiteY2" fmla="*/ 770021 h 837366"/>
              <a:gd name="connsiteX3" fmla="*/ 674266 w 688122"/>
              <a:gd name="connsiteY3" fmla="*/ 818147 h 837366"/>
              <a:gd name="connsiteX4" fmla="*/ 638171 w 688122"/>
              <a:gd name="connsiteY4" fmla="*/ 553453 h 837366"/>
              <a:gd name="connsiteX0" fmla="*/ 469720 w 638162"/>
              <a:gd name="connsiteY0" fmla="*/ 0 h 772381"/>
              <a:gd name="connsiteX1" fmla="*/ 488 w 638162"/>
              <a:gd name="connsiteY1" fmla="*/ 397042 h 772381"/>
              <a:gd name="connsiteX2" fmla="*/ 385499 w 638162"/>
              <a:gd name="connsiteY2" fmla="*/ 770021 h 772381"/>
              <a:gd name="connsiteX3" fmla="*/ 638162 w 638162"/>
              <a:gd name="connsiteY3" fmla="*/ 553453 h 772381"/>
              <a:gd name="connsiteX0" fmla="*/ 471254 w 639696"/>
              <a:gd name="connsiteY0" fmla="*/ 0 h 553453"/>
              <a:gd name="connsiteX1" fmla="*/ 2022 w 639696"/>
              <a:gd name="connsiteY1" fmla="*/ 397042 h 553453"/>
              <a:gd name="connsiteX2" fmla="*/ 639696 w 639696"/>
              <a:gd name="connsiteY2" fmla="*/ 553453 h 553453"/>
              <a:gd name="connsiteX0" fmla="*/ 469767 w 469767"/>
              <a:gd name="connsiteY0" fmla="*/ 0 h 794085"/>
              <a:gd name="connsiteX1" fmla="*/ 535 w 469767"/>
              <a:gd name="connsiteY1" fmla="*/ 397042 h 794085"/>
              <a:gd name="connsiteX2" fmla="*/ 385546 w 469767"/>
              <a:gd name="connsiteY2" fmla="*/ 794085 h 794085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530866 w 530866"/>
              <a:gd name="connsiteY0" fmla="*/ 0 h 842211"/>
              <a:gd name="connsiteX1" fmla="*/ 1476 w 530866"/>
              <a:gd name="connsiteY1" fmla="*/ 445168 h 842211"/>
              <a:gd name="connsiteX2" fmla="*/ 386487 w 530866"/>
              <a:gd name="connsiteY2" fmla="*/ 842211 h 842211"/>
              <a:gd name="connsiteX0" fmla="*/ 546049 w 546049"/>
              <a:gd name="connsiteY0" fmla="*/ 0 h 842211"/>
              <a:gd name="connsiteX1" fmla="*/ 16659 w 546049"/>
              <a:gd name="connsiteY1" fmla="*/ 445168 h 842211"/>
              <a:gd name="connsiteX2" fmla="*/ 401670 w 546049"/>
              <a:gd name="connsiteY2" fmla="*/ 842211 h 842211"/>
              <a:gd name="connsiteX0" fmla="*/ 533915 w 533915"/>
              <a:gd name="connsiteY0" fmla="*/ 0 h 842211"/>
              <a:gd name="connsiteX1" fmla="*/ 4525 w 533915"/>
              <a:gd name="connsiteY1" fmla="*/ 445168 h 842211"/>
              <a:gd name="connsiteX2" fmla="*/ 389536 w 533915"/>
              <a:gd name="connsiteY2" fmla="*/ 842211 h 842211"/>
              <a:gd name="connsiteX0" fmla="*/ 533915 w 533915"/>
              <a:gd name="connsiteY0" fmla="*/ 0 h 842211"/>
              <a:gd name="connsiteX1" fmla="*/ 4525 w 533915"/>
              <a:gd name="connsiteY1" fmla="*/ 445168 h 842211"/>
              <a:gd name="connsiteX2" fmla="*/ 389536 w 533915"/>
              <a:gd name="connsiteY2" fmla="*/ 842211 h 842211"/>
              <a:gd name="connsiteX0" fmla="*/ 529390 w 529390"/>
              <a:gd name="connsiteY0" fmla="*/ 0 h 842211"/>
              <a:gd name="connsiteX1" fmla="*/ 0 w 529390"/>
              <a:gd name="connsiteY1" fmla="*/ 445168 h 842211"/>
              <a:gd name="connsiteX2" fmla="*/ 385011 w 529390"/>
              <a:gd name="connsiteY2" fmla="*/ 842211 h 842211"/>
              <a:gd name="connsiteX0" fmla="*/ 529390 w 529390"/>
              <a:gd name="connsiteY0" fmla="*/ 0 h 842211"/>
              <a:gd name="connsiteX1" fmla="*/ 0 w 529390"/>
              <a:gd name="connsiteY1" fmla="*/ 445168 h 842211"/>
              <a:gd name="connsiteX2" fmla="*/ 385011 w 529390"/>
              <a:gd name="connsiteY2" fmla="*/ 842211 h 8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390" h="842211">
                <a:moveTo>
                  <a:pt x="529390" y="0"/>
                </a:moveTo>
                <a:cubicBezTo>
                  <a:pt x="349918" y="182478"/>
                  <a:pt x="75434" y="263703"/>
                  <a:pt x="0" y="445168"/>
                </a:cubicBezTo>
                <a:cubicBezTo>
                  <a:pt x="78679" y="657456"/>
                  <a:pt x="252162" y="809625"/>
                  <a:pt x="385011" y="842211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non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88833" y="3376864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 52"/>
          <p:cNvSpPr/>
          <p:nvPr/>
        </p:nvSpPr>
        <p:spPr>
          <a:xfrm>
            <a:off x="5009150" y="2114587"/>
            <a:ext cx="1323473" cy="1266285"/>
          </a:xfrm>
          <a:custGeom>
            <a:avLst/>
            <a:gdLst>
              <a:gd name="connsiteX0" fmla="*/ 1927430 w 1927430"/>
              <a:gd name="connsiteY0" fmla="*/ 207508 h 2698045"/>
              <a:gd name="connsiteX1" fmla="*/ 1494293 w 1927430"/>
              <a:gd name="connsiteY1" fmla="*/ 2971 h 2698045"/>
              <a:gd name="connsiteX2" fmla="*/ 1085220 w 1927430"/>
              <a:gd name="connsiteY2" fmla="*/ 99224 h 2698045"/>
              <a:gd name="connsiteX3" fmla="*/ 964904 w 1927430"/>
              <a:gd name="connsiteY3" fmla="*/ 279697 h 2698045"/>
              <a:gd name="connsiteX4" fmla="*/ 688177 w 1927430"/>
              <a:gd name="connsiteY4" fmla="*/ 1085813 h 2698045"/>
              <a:gd name="connsiteX5" fmla="*/ 531767 w 1927430"/>
              <a:gd name="connsiteY5" fmla="*/ 1362539 h 2698045"/>
              <a:gd name="connsiteX6" fmla="*/ 230977 w 1927430"/>
              <a:gd name="connsiteY6" fmla="*/ 1603171 h 2698045"/>
              <a:gd name="connsiteX7" fmla="*/ 2377 w 1927430"/>
              <a:gd name="connsiteY7" fmla="*/ 1771613 h 2698045"/>
              <a:gd name="connsiteX8" fmla="*/ 375356 w 1927430"/>
              <a:gd name="connsiteY8" fmla="*/ 2180687 h 2698045"/>
              <a:gd name="connsiteX9" fmla="*/ 916777 w 1927430"/>
              <a:gd name="connsiteY9" fmla="*/ 2144592 h 2698045"/>
              <a:gd name="connsiteX10" fmla="*/ 1494293 w 1927430"/>
              <a:gd name="connsiteY10" fmla="*/ 1903960 h 2698045"/>
              <a:gd name="connsiteX11" fmla="*/ 1181472 w 1927430"/>
              <a:gd name="connsiteY11" fmla="*/ 2325066 h 2698045"/>
              <a:gd name="connsiteX12" fmla="*/ 796462 w 1927430"/>
              <a:gd name="connsiteY12" fmla="*/ 2698045 h 2698045"/>
              <a:gd name="connsiteX13" fmla="*/ 796462 w 1927430"/>
              <a:gd name="connsiteY13" fmla="*/ 2698045 h 2698045"/>
              <a:gd name="connsiteX0" fmla="*/ 1960666 w 1960666"/>
              <a:gd name="connsiteY0" fmla="*/ 207508 h 2698045"/>
              <a:gd name="connsiteX1" fmla="*/ 1527529 w 1960666"/>
              <a:gd name="connsiteY1" fmla="*/ 2971 h 2698045"/>
              <a:gd name="connsiteX2" fmla="*/ 1118456 w 1960666"/>
              <a:gd name="connsiteY2" fmla="*/ 99224 h 2698045"/>
              <a:gd name="connsiteX3" fmla="*/ 998140 w 1960666"/>
              <a:gd name="connsiteY3" fmla="*/ 279697 h 2698045"/>
              <a:gd name="connsiteX4" fmla="*/ 721413 w 1960666"/>
              <a:gd name="connsiteY4" fmla="*/ 1085813 h 2698045"/>
              <a:gd name="connsiteX5" fmla="*/ 565003 w 1960666"/>
              <a:gd name="connsiteY5" fmla="*/ 1362539 h 2698045"/>
              <a:gd name="connsiteX6" fmla="*/ 264213 w 1960666"/>
              <a:gd name="connsiteY6" fmla="*/ 1603171 h 2698045"/>
              <a:gd name="connsiteX7" fmla="*/ 35613 w 1960666"/>
              <a:gd name="connsiteY7" fmla="*/ 1771613 h 2698045"/>
              <a:gd name="connsiteX8" fmla="*/ 408592 w 1960666"/>
              <a:gd name="connsiteY8" fmla="*/ 2180687 h 2698045"/>
              <a:gd name="connsiteX9" fmla="*/ 950013 w 1960666"/>
              <a:gd name="connsiteY9" fmla="*/ 2144592 h 2698045"/>
              <a:gd name="connsiteX10" fmla="*/ 1527529 w 1960666"/>
              <a:gd name="connsiteY10" fmla="*/ 1903960 h 2698045"/>
              <a:gd name="connsiteX11" fmla="*/ 1214708 w 1960666"/>
              <a:gd name="connsiteY11" fmla="*/ 2325066 h 2698045"/>
              <a:gd name="connsiteX12" fmla="*/ 829698 w 1960666"/>
              <a:gd name="connsiteY12" fmla="*/ 2698045 h 2698045"/>
              <a:gd name="connsiteX13" fmla="*/ 829698 w 1960666"/>
              <a:gd name="connsiteY13" fmla="*/ 2698045 h 2698045"/>
              <a:gd name="connsiteX0" fmla="*/ 1946522 w 1946522"/>
              <a:gd name="connsiteY0" fmla="*/ 207508 h 2698045"/>
              <a:gd name="connsiteX1" fmla="*/ 1513385 w 1946522"/>
              <a:gd name="connsiteY1" fmla="*/ 2971 h 2698045"/>
              <a:gd name="connsiteX2" fmla="*/ 1104312 w 1946522"/>
              <a:gd name="connsiteY2" fmla="*/ 99224 h 2698045"/>
              <a:gd name="connsiteX3" fmla="*/ 983996 w 1946522"/>
              <a:gd name="connsiteY3" fmla="*/ 279697 h 2698045"/>
              <a:gd name="connsiteX4" fmla="*/ 707269 w 1946522"/>
              <a:gd name="connsiteY4" fmla="*/ 1085813 h 2698045"/>
              <a:gd name="connsiteX5" fmla="*/ 550859 w 1946522"/>
              <a:gd name="connsiteY5" fmla="*/ 1362539 h 2698045"/>
              <a:gd name="connsiteX6" fmla="*/ 250069 w 1946522"/>
              <a:gd name="connsiteY6" fmla="*/ 1603171 h 2698045"/>
              <a:gd name="connsiteX7" fmla="*/ 21469 w 1946522"/>
              <a:gd name="connsiteY7" fmla="*/ 1771613 h 2698045"/>
              <a:gd name="connsiteX8" fmla="*/ 394448 w 1946522"/>
              <a:gd name="connsiteY8" fmla="*/ 2180687 h 2698045"/>
              <a:gd name="connsiteX9" fmla="*/ 935869 w 1946522"/>
              <a:gd name="connsiteY9" fmla="*/ 2144592 h 2698045"/>
              <a:gd name="connsiteX10" fmla="*/ 1513385 w 1946522"/>
              <a:gd name="connsiteY10" fmla="*/ 1903960 h 2698045"/>
              <a:gd name="connsiteX11" fmla="*/ 1200564 w 1946522"/>
              <a:gd name="connsiteY11" fmla="*/ 2325066 h 2698045"/>
              <a:gd name="connsiteX12" fmla="*/ 815554 w 1946522"/>
              <a:gd name="connsiteY12" fmla="*/ 2698045 h 2698045"/>
              <a:gd name="connsiteX13" fmla="*/ 815554 w 1946522"/>
              <a:gd name="connsiteY13" fmla="*/ 2698045 h 2698045"/>
              <a:gd name="connsiteX0" fmla="*/ 1928490 w 1928490"/>
              <a:gd name="connsiteY0" fmla="*/ 207508 h 2698045"/>
              <a:gd name="connsiteX1" fmla="*/ 1495353 w 1928490"/>
              <a:gd name="connsiteY1" fmla="*/ 2971 h 2698045"/>
              <a:gd name="connsiteX2" fmla="*/ 1086280 w 1928490"/>
              <a:gd name="connsiteY2" fmla="*/ 99224 h 2698045"/>
              <a:gd name="connsiteX3" fmla="*/ 965964 w 1928490"/>
              <a:gd name="connsiteY3" fmla="*/ 279697 h 2698045"/>
              <a:gd name="connsiteX4" fmla="*/ 689237 w 1928490"/>
              <a:gd name="connsiteY4" fmla="*/ 1085813 h 2698045"/>
              <a:gd name="connsiteX5" fmla="*/ 532827 w 1928490"/>
              <a:gd name="connsiteY5" fmla="*/ 1362539 h 2698045"/>
              <a:gd name="connsiteX6" fmla="*/ 232037 w 1928490"/>
              <a:gd name="connsiteY6" fmla="*/ 1603171 h 2698045"/>
              <a:gd name="connsiteX7" fmla="*/ 3437 w 1928490"/>
              <a:gd name="connsiteY7" fmla="*/ 1771613 h 2698045"/>
              <a:gd name="connsiteX8" fmla="*/ 376416 w 1928490"/>
              <a:gd name="connsiteY8" fmla="*/ 2180687 h 2698045"/>
              <a:gd name="connsiteX9" fmla="*/ 917837 w 1928490"/>
              <a:gd name="connsiteY9" fmla="*/ 2144592 h 2698045"/>
              <a:gd name="connsiteX10" fmla="*/ 1495353 w 1928490"/>
              <a:gd name="connsiteY10" fmla="*/ 1903960 h 2698045"/>
              <a:gd name="connsiteX11" fmla="*/ 1182532 w 1928490"/>
              <a:gd name="connsiteY11" fmla="*/ 2325066 h 2698045"/>
              <a:gd name="connsiteX12" fmla="*/ 797522 w 1928490"/>
              <a:gd name="connsiteY12" fmla="*/ 2698045 h 2698045"/>
              <a:gd name="connsiteX13" fmla="*/ 797522 w 1928490"/>
              <a:gd name="connsiteY13" fmla="*/ 2698045 h 2698045"/>
              <a:gd name="connsiteX0" fmla="*/ 1928490 w 1928490"/>
              <a:gd name="connsiteY0" fmla="*/ 207508 h 2698045"/>
              <a:gd name="connsiteX1" fmla="*/ 1495353 w 1928490"/>
              <a:gd name="connsiteY1" fmla="*/ 2971 h 2698045"/>
              <a:gd name="connsiteX2" fmla="*/ 1086280 w 1928490"/>
              <a:gd name="connsiteY2" fmla="*/ 99224 h 2698045"/>
              <a:gd name="connsiteX3" fmla="*/ 965964 w 1928490"/>
              <a:gd name="connsiteY3" fmla="*/ 279697 h 2698045"/>
              <a:gd name="connsiteX4" fmla="*/ 689237 w 1928490"/>
              <a:gd name="connsiteY4" fmla="*/ 1085813 h 2698045"/>
              <a:gd name="connsiteX5" fmla="*/ 532827 w 1928490"/>
              <a:gd name="connsiteY5" fmla="*/ 1362539 h 2698045"/>
              <a:gd name="connsiteX6" fmla="*/ 232037 w 1928490"/>
              <a:gd name="connsiteY6" fmla="*/ 1603171 h 2698045"/>
              <a:gd name="connsiteX7" fmla="*/ 3437 w 1928490"/>
              <a:gd name="connsiteY7" fmla="*/ 1771613 h 2698045"/>
              <a:gd name="connsiteX8" fmla="*/ 376416 w 1928490"/>
              <a:gd name="connsiteY8" fmla="*/ 2180687 h 2698045"/>
              <a:gd name="connsiteX9" fmla="*/ 917837 w 1928490"/>
              <a:gd name="connsiteY9" fmla="*/ 2144592 h 2698045"/>
              <a:gd name="connsiteX10" fmla="*/ 1495353 w 1928490"/>
              <a:gd name="connsiteY10" fmla="*/ 1903960 h 2698045"/>
              <a:gd name="connsiteX11" fmla="*/ 1182532 w 1928490"/>
              <a:gd name="connsiteY11" fmla="*/ 2325066 h 2698045"/>
              <a:gd name="connsiteX12" fmla="*/ 797522 w 1928490"/>
              <a:gd name="connsiteY12" fmla="*/ 2698045 h 2698045"/>
              <a:gd name="connsiteX13" fmla="*/ 797522 w 1928490"/>
              <a:gd name="connsiteY13" fmla="*/ 2698045 h 2698045"/>
              <a:gd name="connsiteX0" fmla="*/ 1925053 w 1925053"/>
              <a:gd name="connsiteY0" fmla="*/ 207508 h 2698045"/>
              <a:gd name="connsiteX1" fmla="*/ 1491916 w 1925053"/>
              <a:gd name="connsiteY1" fmla="*/ 2971 h 2698045"/>
              <a:gd name="connsiteX2" fmla="*/ 1082843 w 1925053"/>
              <a:gd name="connsiteY2" fmla="*/ 99224 h 2698045"/>
              <a:gd name="connsiteX3" fmla="*/ 962527 w 1925053"/>
              <a:gd name="connsiteY3" fmla="*/ 279697 h 2698045"/>
              <a:gd name="connsiteX4" fmla="*/ 685800 w 1925053"/>
              <a:gd name="connsiteY4" fmla="*/ 1085813 h 2698045"/>
              <a:gd name="connsiteX5" fmla="*/ 529390 w 1925053"/>
              <a:gd name="connsiteY5" fmla="*/ 1362539 h 2698045"/>
              <a:gd name="connsiteX6" fmla="*/ 228600 w 1925053"/>
              <a:gd name="connsiteY6" fmla="*/ 1603171 h 2698045"/>
              <a:gd name="connsiteX7" fmla="*/ 0 w 1925053"/>
              <a:gd name="connsiteY7" fmla="*/ 1771613 h 2698045"/>
              <a:gd name="connsiteX8" fmla="*/ 372979 w 1925053"/>
              <a:gd name="connsiteY8" fmla="*/ 2180687 h 2698045"/>
              <a:gd name="connsiteX9" fmla="*/ 914400 w 1925053"/>
              <a:gd name="connsiteY9" fmla="*/ 2144592 h 2698045"/>
              <a:gd name="connsiteX10" fmla="*/ 1491916 w 1925053"/>
              <a:gd name="connsiteY10" fmla="*/ 1903960 h 2698045"/>
              <a:gd name="connsiteX11" fmla="*/ 1179095 w 1925053"/>
              <a:gd name="connsiteY11" fmla="*/ 2325066 h 2698045"/>
              <a:gd name="connsiteX12" fmla="*/ 794085 w 1925053"/>
              <a:gd name="connsiteY12" fmla="*/ 2698045 h 2698045"/>
              <a:gd name="connsiteX13" fmla="*/ 794085 w 1925053"/>
              <a:gd name="connsiteY13" fmla="*/ 2698045 h 2698045"/>
              <a:gd name="connsiteX0" fmla="*/ 1925053 w 1925053"/>
              <a:gd name="connsiteY0" fmla="*/ 207508 h 2698045"/>
              <a:gd name="connsiteX1" fmla="*/ 1491916 w 1925053"/>
              <a:gd name="connsiteY1" fmla="*/ 2971 h 2698045"/>
              <a:gd name="connsiteX2" fmla="*/ 1082843 w 1925053"/>
              <a:gd name="connsiteY2" fmla="*/ 99224 h 2698045"/>
              <a:gd name="connsiteX3" fmla="*/ 962527 w 1925053"/>
              <a:gd name="connsiteY3" fmla="*/ 279697 h 2698045"/>
              <a:gd name="connsiteX4" fmla="*/ 685800 w 1925053"/>
              <a:gd name="connsiteY4" fmla="*/ 1085813 h 2698045"/>
              <a:gd name="connsiteX5" fmla="*/ 529390 w 1925053"/>
              <a:gd name="connsiteY5" fmla="*/ 1362539 h 2698045"/>
              <a:gd name="connsiteX6" fmla="*/ 228600 w 1925053"/>
              <a:gd name="connsiteY6" fmla="*/ 1603171 h 2698045"/>
              <a:gd name="connsiteX7" fmla="*/ 0 w 1925053"/>
              <a:gd name="connsiteY7" fmla="*/ 1771613 h 2698045"/>
              <a:gd name="connsiteX8" fmla="*/ 372979 w 1925053"/>
              <a:gd name="connsiteY8" fmla="*/ 2180687 h 2698045"/>
              <a:gd name="connsiteX9" fmla="*/ 914400 w 1925053"/>
              <a:gd name="connsiteY9" fmla="*/ 2144592 h 2698045"/>
              <a:gd name="connsiteX10" fmla="*/ 1491916 w 1925053"/>
              <a:gd name="connsiteY10" fmla="*/ 1903960 h 2698045"/>
              <a:gd name="connsiteX11" fmla="*/ 1179095 w 1925053"/>
              <a:gd name="connsiteY11" fmla="*/ 2325066 h 2698045"/>
              <a:gd name="connsiteX12" fmla="*/ 794085 w 1925053"/>
              <a:gd name="connsiteY12" fmla="*/ 2698045 h 2698045"/>
              <a:gd name="connsiteX13" fmla="*/ 794085 w 1925053"/>
              <a:gd name="connsiteY13" fmla="*/ 2698045 h 2698045"/>
              <a:gd name="connsiteX0" fmla="*/ 1925053 w 1925053"/>
              <a:gd name="connsiteY0" fmla="*/ 207508 h 2698045"/>
              <a:gd name="connsiteX1" fmla="*/ 1491916 w 1925053"/>
              <a:gd name="connsiteY1" fmla="*/ 2971 h 2698045"/>
              <a:gd name="connsiteX2" fmla="*/ 1082843 w 1925053"/>
              <a:gd name="connsiteY2" fmla="*/ 99224 h 2698045"/>
              <a:gd name="connsiteX3" fmla="*/ 962527 w 1925053"/>
              <a:gd name="connsiteY3" fmla="*/ 279697 h 2698045"/>
              <a:gd name="connsiteX4" fmla="*/ 685800 w 1925053"/>
              <a:gd name="connsiteY4" fmla="*/ 1085813 h 2698045"/>
              <a:gd name="connsiteX5" fmla="*/ 529390 w 1925053"/>
              <a:gd name="connsiteY5" fmla="*/ 1362539 h 2698045"/>
              <a:gd name="connsiteX6" fmla="*/ 228600 w 1925053"/>
              <a:gd name="connsiteY6" fmla="*/ 1603171 h 2698045"/>
              <a:gd name="connsiteX7" fmla="*/ 0 w 1925053"/>
              <a:gd name="connsiteY7" fmla="*/ 1771613 h 2698045"/>
              <a:gd name="connsiteX8" fmla="*/ 372979 w 1925053"/>
              <a:gd name="connsiteY8" fmla="*/ 2180687 h 2698045"/>
              <a:gd name="connsiteX9" fmla="*/ 914400 w 1925053"/>
              <a:gd name="connsiteY9" fmla="*/ 2144592 h 2698045"/>
              <a:gd name="connsiteX10" fmla="*/ 1491916 w 1925053"/>
              <a:gd name="connsiteY10" fmla="*/ 1903960 h 2698045"/>
              <a:gd name="connsiteX11" fmla="*/ 1179095 w 1925053"/>
              <a:gd name="connsiteY11" fmla="*/ 2325066 h 2698045"/>
              <a:gd name="connsiteX12" fmla="*/ 794085 w 1925053"/>
              <a:gd name="connsiteY12" fmla="*/ 2698045 h 2698045"/>
              <a:gd name="connsiteX13" fmla="*/ 794085 w 1925053"/>
              <a:gd name="connsiteY13" fmla="*/ 2698045 h 2698045"/>
              <a:gd name="connsiteX0" fmla="*/ 1925053 w 1925053"/>
              <a:gd name="connsiteY0" fmla="*/ 207508 h 2698045"/>
              <a:gd name="connsiteX1" fmla="*/ 1491916 w 1925053"/>
              <a:gd name="connsiteY1" fmla="*/ 2971 h 2698045"/>
              <a:gd name="connsiteX2" fmla="*/ 1082843 w 1925053"/>
              <a:gd name="connsiteY2" fmla="*/ 99224 h 2698045"/>
              <a:gd name="connsiteX3" fmla="*/ 962527 w 1925053"/>
              <a:gd name="connsiteY3" fmla="*/ 279697 h 2698045"/>
              <a:gd name="connsiteX4" fmla="*/ 685800 w 1925053"/>
              <a:gd name="connsiteY4" fmla="*/ 1085813 h 2698045"/>
              <a:gd name="connsiteX5" fmla="*/ 529390 w 1925053"/>
              <a:gd name="connsiteY5" fmla="*/ 1362539 h 2698045"/>
              <a:gd name="connsiteX6" fmla="*/ 228600 w 1925053"/>
              <a:gd name="connsiteY6" fmla="*/ 1603171 h 2698045"/>
              <a:gd name="connsiteX7" fmla="*/ 0 w 1925053"/>
              <a:gd name="connsiteY7" fmla="*/ 1771613 h 2698045"/>
              <a:gd name="connsiteX8" fmla="*/ 372979 w 1925053"/>
              <a:gd name="connsiteY8" fmla="*/ 2180687 h 2698045"/>
              <a:gd name="connsiteX9" fmla="*/ 914400 w 1925053"/>
              <a:gd name="connsiteY9" fmla="*/ 2144592 h 2698045"/>
              <a:gd name="connsiteX10" fmla="*/ 1491916 w 1925053"/>
              <a:gd name="connsiteY10" fmla="*/ 1903960 h 2698045"/>
              <a:gd name="connsiteX11" fmla="*/ 1179095 w 1925053"/>
              <a:gd name="connsiteY11" fmla="*/ 2325066 h 2698045"/>
              <a:gd name="connsiteX12" fmla="*/ 794085 w 1925053"/>
              <a:gd name="connsiteY12" fmla="*/ 2698045 h 2698045"/>
              <a:gd name="connsiteX13" fmla="*/ 794085 w 1925053"/>
              <a:gd name="connsiteY13" fmla="*/ 2698045 h 2698045"/>
              <a:gd name="connsiteX0" fmla="*/ 1925053 w 1925053"/>
              <a:gd name="connsiteY0" fmla="*/ 207508 h 2698045"/>
              <a:gd name="connsiteX1" fmla="*/ 1491916 w 1925053"/>
              <a:gd name="connsiteY1" fmla="*/ 2971 h 2698045"/>
              <a:gd name="connsiteX2" fmla="*/ 1082843 w 1925053"/>
              <a:gd name="connsiteY2" fmla="*/ 99224 h 2698045"/>
              <a:gd name="connsiteX3" fmla="*/ 962527 w 1925053"/>
              <a:gd name="connsiteY3" fmla="*/ 279697 h 2698045"/>
              <a:gd name="connsiteX4" fmla="*/ 685800 w 1925053"/>
              <a:gd name="connsiteY4" fmla="*/ 1085813 h 2698045"/>
              <a:gd name="connsiteX5" fmla="*/ 529390 w 1925053"/>
              <a:gd name="connsiteY5" fmla="*/ 1362539 h 2698045"/>
              <a:gd name="connsiteX6" fmla="*/ 228600 w 1925053"/>
              <a:gd name="connsiteY6" fmla="*/ 1603171 h 2698045"/>
              <a:gd name="connsiteX7" fmla="*/ 0 w 1925053"/>
              <a:gd name="connsiteY7" fmla="*/ 1771613 h 2698045"/>
              <a:gd name="connsiteX8" fmla="*/ 372979 w 1925053"/>
              <a:gd name="connsiteY8" fmla="*/ 2180687 h 2698045"/>
              <a:gd name="connsiteX9" fmla="*/ 1070810 w 1925053"/>
              <a:gd name="connsiteY9" fmla="*/ 2156624 h 2698045"/>
              <a:gd name="connsiteX10" fmla="*/ 1491916 w 1925053"/>
              <a:gd name="connsiteY10" fmla="*/ 1903960 h 2698045"/>
              <a:gd name="connsiteX11" fmla="*/ 1179095 w 1925053"/>
              <a:gd name="connsiteY11" fmla="*/ 2325066 h 2698045"/>
              <a:gd name="connsiteX12" fmla="*/ 794085 w 1925053"/>
              <a:gd name="connsiteY12" fmla="*/ 2698045 h 2698045"/>
              <a:gd name="connsiteX13" fmla="*/ 794085 w 1925053"/>
              <a:gd name="connsiteY13" fmla="*/ 2698045 h 2698045"/>
              <a:gd name="connsiteX0" fmla="*/ 1925053 w 1925053"/>
              <a:gd name="connsiteY0" fmla="*/ 207508 h 2712098"/>
              <a:gd name="connsiteX1" fmla="*/ 1491916 w 1925053"/>
              <a:gd name="connsiteY1" fmla="*/ 2971 h 2712098"/>
              <a:gd name="connsiteX2" fmla="*/ 1082843 w 1925053"/>
              <a:gd name="connsiteY2" fmla="*/ 99224 h 2712098"/>
              <a:gd name="connsiteX3" fmla="*/ 962527 w 1925053"/>
              <a:gd name="connsiteY3" fmla="*/ 279697 h 2712098"/>
              <a:gd name="connsiteX4" fmla="*/ 685800 w 1925053"/>
              <a:gd name="connsiteY4" fmla="*/ 1085813 h 2712098"/>
              <a:gd name="connsiteX5" fmla="*/ 529390 w 1925053"/>
              <a:gd name="connsiteY5" fmla="*/ 1362539 h 2712098"/>
              <a:gd name="connsiteX6" fmla="*/ 228600 w 1925053"/>
              <a:gd name="connsiteY6" fmla="*/ 1603171 h 2712098"/>
              <a:gd name="connsiteX7" fmla="*/ 0 w 1925053"/>
              <a:gd name="connsiteY7" fmla="*/ 1771613 h 2712098"/>
              <a:gd name="connsiteX8" fmla="*/ 372979 w 1925053"/>
              <a:gd name="connsiteY8" fmla="*/ 2180687 h 2712098"/>
              <a:gd name="connsiteX9" fmla="*/ 1070810 w 1925053"/>
              <a:gd name="connsiteY9" fmla="*/ 2156624 h 2712098"/>
              <a:gd name="connsiteX10" fmla="*/ 1491916 w 1925053"/>
              <a:gd name="connsiteY10" fmla="*/ 1903960 h 2712098"/>
              <a:gd name="connsiteX11" fmla="*/ 1179095 w 1925053"/>
              <a:gd name="connsiteY11" fmla="*/ 2325066 h 2712098"/>
              <a:gd name="connsiteX12" fmla="*/ 794085 w 1925053"/>
              <a:gd name="connsiteY12" fmla="*/ 2698045 h 2712098"/>
              <a:gd name="connsiteX13" fmla="*/ 854243 w 1925053"/>
              <a:gd name="connsiteY13" fmla="*/ 2625855 h 2712098"/>
              <a:gd name="connsiteX0" fmla="*/ 1925053 w 1925053"/>
              <a:gd name="connsiteY0" fmla="*/ 207508 h 2712098"/>
              <a:gd name="connsiteX1" fmla="*/ 1491916 w 1925053"/>
              <a:gd name="connsiteY1" fmla="*/ 2971 h 2712098"/>
              <a:gd name="connsiteX2" fmla="*/ 1082843 w 1925053"/>
              <a:gd name="connsiteY2" fmla="*/ 99224 h 2712098"/>
              <a:gd name="connsiteX3" fmla="*/ 962527 w 1925053"/>
              <a:gd name="connsiteY3" fmla="*/ 279697 h 2712098"/>
              <a:gd name="connsiteX4" fmla="*/ 685800 w 1925053"/>
              <a:gd name="connsiteY4" fmla="*/ 1085813 h 2712098"/>
              <a:gd name="connsiteX5" fmla="*/ 529390 w 1925053"/>
              <a:gd name="connsiteY5" fmla="*/ 1338475 h 2712098"/>
              <a:gd name="connsiteX6" fmla="*/ 228600 w 1925053"/>
              <a:gd name="connsiteY6" fmla="*/ 1603171 h 2712098"/>
              <a:gd name="connsiteX7" fmla="*/ 0 w 1925053"/>
              <a:gd name="connsiteY7" fmla="*/ 1771613 h 2712098"/>
              <a:gd name="connsiteX8" fmla="*/ 372979 w 1925053"/>
              <a:gd name="connsiteY8" fmla="*/ 2180687 h 2712098"/>
              <a:gd name="connsiteX9" fmla="*/ 1070810 w 1925053"/>
              <a:gd name="connsiteY9" fmla="*/ 2156624 h 2712098"/>
              <a:gd name="connsiteX10" fmla="*/ 1491916 w 1925053"/>
              <a:gd name="connsiteY10" fmla="*/ 1903960 h 2712098"/>
              <a:gd name="connsiteX11" fmla="*/ 1179095 w 1925053"/>
              <a:gd name="connsiteY11" fmla="*/ 2325066 h 2712098"/>
              <a:gd name="connsiteX12" fmla="*/ 794085 w 1925053"/>
              <a:gd name="connsiteY12" fmla="*/ 2698045 h 2712098"/>
              <a:gd name="connsiteX13" fmla="*/ 854243 w 1925053"/>
              <a:gd name="connsiteY13" fmla="*/ 2625855 h 2712098"/>
              <a:gd name="connsiteX0" fmla="*/ 1925053 w 1925053"/>
              <a:gd name="connsiteY0" fmla="*/ 207508 h 2712098"/>
              <a:gd name="connsiteX1" fmla="*/ 1491916 w 1925053"/>
              <a:gd name="connsiteY1" fmla="*/ 2971 h 2712098"/>
              <a:gd name="connsiteX2" fmla="*/ 1082843 w 1925053"/>
              <a:gd name="connsiteY2" fmla="*/ 99224 h 2712098"/>
              <a:gd name="connsiteX3" fmla="*/ 962527 w 1925053"/>
              <a:gd name="connsiteY3" fmla="*/ 279697 h 2712098"/>
              <a:gd name="connsiteX4" fmla="*/ 854243 w 1925053"/>
              <a:gd name="connsiteY4" fmla="*/ 700801 h 2712098"/>
              <a:gd name="connsiteX5" fmla="*/ 685800 w 1925053"/>
              <a:gd name="connsiteY5" fmla="*/ 1085813 h 2712098"/>
              <a:gd name="connsiteX6" fmla="*/ 529390 w 1925053"/>
              <a:gd name="connsiteY6" fmla="*/ 1338475 h 2712098"/>
              <a:gd name="connsiteX7" fmla="*/ 228600 w 1925053"/>
              <a:gd name="connsiteY7" fmla="*/ 1603171 h 2712098"/>
              <a:gd name="connsiteX8" fmla="*/ 0 w 1925053"/>
              <a:gd name="connsiteY8" fmla="*/ 1771613 h 2712098"/>
              <a:gd name="connsiteX9" fmla="*/ 372979 w 1925053"/>
              <a:gd name="connsiteY9" fmla="*/ 2180687 h 2712098"/>
              <a:gd name="connsiteX10" fmla="*/ 1070810 w 1925053"/>
              <a:gd name="connsiteY10" fmla="*/ 2156624 h 2712098"/>
              <a:gd name="connsiteX11" fmla="*/ 1491916 w 1925053"/>
              <a:gd name="connsiteY11" fmla="*/ 1903960 h 2712098"/>
              <a:gd name="connsiteX12" fmla="*/ 1179095 w 1925053"/>
              <a:gd name="connsiteY12" fmla="*/ 2325066 h 2712098"/>
              <a:gd name="connsiteX13" fmla="*/ 794085 w 1925053"/>
              <a:gd name="connsiteY13" fmla="*/ 2698045 h 2712098"/>
              <a:gd name="connsiteX14" fmla="*/ 854243 w 1925053"/>
              <a:gd name="connsiteY14" fmla="*/ 2625855 h 2712098"/>
              <a:gd name="connsiteX0" fmla="*/ 1925053 w 1925053"/>
              <a:gd name="connsiteY0" fmla="*/ 207508 h 2700638"/>
              <a:gd name="connsiteX1" fmla="*/ 1491916 w 1925053"/>
              <a:gd name="connsiteY1" fmla="*/ 2971 h 2700638"/>
              <a:gd name="connsiteX2" fmla="*/ 1082843 w 1925053"/>
              <a:gd name="connsiteY2" fmla="*/ 99224 h 2700638"/>
              <a:gd name="connsiteX3" fmla="*/ 962527 w 1925053"/>
              <a:gd name="connsiteY3" fmla="*/ 279697 h 2700638"/>
              <a:gd name="connsiteX4" fmla="*/ 854243 w 1925053"/>
              <a:gd name="connsiteY4" fmla="*/ 700801 h 2700638"/>
              <a:gd name="connsiteX5" fmla="*/ 685800 w 1925053"/>
              <a:gd name="connsiteY5" fmla="*/ 1085813 h 2700638"/>
              <a:gd name="connsiteX6" fmla="*/ 529390 w 1925053"/>
              <a:gd name="connsiteY6" fmla="*/ 1338475 h 2700638"/>
              <a:gd name="connsiteX7" fmla="*/ 228600 w 1925053"/>
              <a:gd name="connsiteY7" fmla="*/ 1603171 h 2700638"/>
              <a:gd name="connsiteX8" fmla="*/ 0 w 1925053"/>
              <a:gd name="connsiteY8" fmla="*/ 1771613 h 2700638"/>
              <a:gd name="connsiteX9" fmla="*/ 372979 w 1925053"/>
              <a:gd name="connsiteY9" fmla="*/ 2180687 h 2700638"/>
              <a:gd name="connsiteX10" fmla="*/ 1070810 w 1925053"/>
              <a:gd name="connsiteY10" fmla="*/ 2156624 h 2700638"/>
              <a:gd name="connsiteX11" fmla="*/ 1491916 w 1925053"/>
              <a:gd name="connsiteY11" fmla="*/ 1903960 h 2700638"/>
              <a:gd name="connsiteX12" fmla="*/ 1179095 w 1925053"/>
              <a:gd name="connsiteY12" fmla="*/ 2325066 h 2700638"/>
              <a:gd name="connsiteX13" fmla="*/ 794085 w 1925053"/>
              <a:gd name="connsiteY13" fmla="*/ 2698045 h 2700638"/>
              <a:gd name="connsiteX14" fmla="*/ 1022685 w 1925053"/>
              <a:gd name="connsiteY14" fmla="*/ 2493507 h 2700638"/>
              <a:gd name="connsiteX0" fmla="*/ 1925053 w 1925053"/>
              <a:gd name="connsiteY0" fmla="*/ 207508 h 2698045"/>
              <a:gd name="connsiteX1" fmla="*/ 1491916 w 1925053"/>
              <a:gd name="connsiteY1" fmla="*/ 2971 h 2698045"/>
              <a:gd name="connsiteX2" fmla="*/ 1082843 w 1925053"/>
              <a:gd name="connsiteY2" fmla="*/ 99224 h 2698045"/>
              <a:gd name="connsiteX3" fmla="*/ 962527 w 1925053"/>
              <a:gd name="connsiteY3" fmla="*/ 279697 h 2698045"/>
              <a:gd name="connsiteX4" fmla="*/ 854243 w 1925053"/>
              <a:gd name="connsiteY4" fmla="*/ 700801 h 2698045"/>
              <a:gd name="connsiteX5" fmla="*/ 685800 w 1925053"/>
              <a:gd name="connsiteY5" fmla="*/ 1085813 h 2698045"/>
              <a:gd name="connsiteX6" fmla="*/ 529390 w 1925053"/>
              <a:gd name="connsiteY6" fmla="*/ 1338475 h 2698045"/>
              <a:gd name="connsiteX7" fmla="*/ 228600 w 1925053"/>
              <a:gd name="connsiteY7" fmla="*/ 1603171 h 2698045"/>
              <a:gd name="connsiteX8" fmla="*/ 0 w 1925053"/>
              <a:gd name="connsiteY8" fmla="*/ 1771613 h 2698045"/>
              <a:gd name="connsiteX9" fmla="*/ 372979 w 1925053"/>
              <a:gd name="connsiteY9" fmla="*/ 2180687 h 2698045"/>
              <a:gd name="connsiteX10" fmla="*/ 1070810 w 1925053"/>
              <a:gd name="connsiteY10" fmla="*/ 2156624 h 2698045"/>
              <a:gd name="connsiteX11" fmla="*/ 1491916 w 1925053"/>
              <a:gd name="connsiteY11" fmla="*/ 1903960 h 2698045"/>
              <a:gd name="connsiteX12" fmla="*/ 1179095 w 1925053"/>
              <a:gd name="connsiteY12" fmla="*/ 2325066 h 2698045"/>
              <a:gd name="connsiteX13" fmla="*/ 794085 w 1925053"/>
              <a:gd name="connsiteY13" fmla="*/ 2698045 h 2698045"/>
              <a:gd name="connsiteX0" fmla="*/ 1925053 w 1925053"/>
              <a:gd name="connsiteY0" fmla="*/ 207508 h 2625856"/>
              <a:gd name="connsiteX1" fmla="*/ 1491916 w 1925053"/>
              <a:gd name="connsiteY1" fmla="*/ 2971 h 2625856"/>
              <a:gd name="connsiteX2" fmla="*/ 1082843 w 1925053"/>
              <a:gd name="connsiteY2" fmla="*/ 99224 h 2625856"/>
              <a:gd name="connsiteX3" fmla="*/ 962527 w 1925053"/>
              <a:gd name="connsiteY3" fmla="*/ 279697 h 2625856"/>
              <a:gd name="connsiteX4" fmla="*/ 854243 w 1925053"/>
              <a:gd name="connsiteY4" fmla="*/ 700801 h 2625856"/>
              <a:gd name="connsiteX5" fmla="*/ 685800 w 1925053"/>
              <a:gd name="connsiteY5" fmla="*/ 1085813 h 2625856"/>
              <a:gd name="connsiteX6" fmla="*/ 529390 w 1925053"/>
              <a:gd name="connsiteY6" fmla="*/ 1338475 h 2625856"/>
              <a:gd name="connsiteX7" fmla="*/ 228600 w 1925053"/>
              <a:gd name="connsiteY7" fmla="*/ 1603171 h 2625856"/>
              <a:gd name="connsiteX8" fmla="*/ 0 w 1925053"/>
              <a:gd name="connsiteY8" fmla="*/ 1771613 h 2625856"/>
              <a:gd name="connsiteX9" fmla="*/ 372979 w 1925053"/>
              <a:gd name="connsiteY9" fmla="*/ 2180687 h 2625856"/>
              <a:gd name="connsiteX10" fmla="*/ 1070810 w 1925053"/>
              <a:gd name="connsiteY10" fmla="*/ 2156624 h 2625856"/>
              <a:gd name="connsiteX11" fmla="*/ 1491916 w 1925053"/>
              <a:gd name="connsiteY11" fmla="*/ 1903960 h 2625856"/>
              <a:gd name="connsiteX12" fmla="*/ 1179095 w 1925053"/>
              <a:gd name="connsiteY12" fmla="*/ 2325066 h 2625856"/>
              <a:gd name="connsiteX13" fmla="*/ 902369 w 1925053"/>
              <a:gd name="connsiteY13" fmla="*/ 2625856 h 2625856"/>
              <a:gd name="connsiteX0" fmla="*/ 1925053 w 1925053"/>
              <a:gd name="connsiteY0" fmla="*/ 207508 h 2661951"/>
              <a:gd name="connsiteX1" fmla="*/ 1491916 w 1925053"/>
              <a:gd name="connsiteY1" fmla="*/ 2971 h 2661951"/>
              <a:gd name="connsiteX2" fmla="*/ 1082843 w 1925053"/>
              <a:gd name="connsiteY2" fmla="*/ 99224 h 2661951"/>
              <a:gd name="connsiteX3" fmla="*/ 962527 w 1925053"/>
              <a:gd name="connsiteY3" fmla="*/ 279697 h 2661951"/>
              <a:gd name="connsiteX4" fmla="*/ 854243 w 1925053"/>
              <a:gd name="connsiteY4" fmla="*/ 700801 h 2661951"/>
              <a:gd name="connsiteX5" fmla="*/ 685800 w 1925053"/>
              <a:gd name="connsiteY5" fmla="*/ 1085813 h 2661951"/>
              <a:gd name="connsiteX6" fmla="*/ 529390 w 1925053"/>
              <a:gd name="connsiteY6" fmla="*/ 1338475 h 2661951"/>
              <a:gd name="connsiteX7" fmla="*/ 228600 w 1925053"/>
              <a:gd name="connsiteY7" fmla="*/ 1603171 h 2661951"/>
              <a:gd name="connsiteX8" fmla="*/ 0 w 1925053"/>
              <a:gd name="connsiteY8" fmla="*/ 1771613 h 2661951"/>
              <a:gd name="connsiteX9" fmla="*/ 372979 w 1925053"/>
              <a:gd name="connsiteY9" fmla="*/ 2180687 h 2661951"/>
              <a:gd name="connsiteX10" fmla="*/ 1070810 w 1925053"/>
              <a:gd name="connsiteY10" fmla="*/ 2156624 h 2661951"/>
              <a:gd name="connsiteX11" fmla="*/ 1491916 w 1925053"/>
              <a:gd name="connsiteY11" fmla="*/ 1903960 h 2661951"/>
              <a:gd name="connsiteX12" fmla="*/ 1179095 w 1925053"/>
              <a:gd name="connsiteY12" fmla="*/ 2325066 h 2661951"/>
              <a:gd name="connsiteX13" fmla="*/ 842211 w 1925053"/>
              <a:gd name="connsiteY13" fmla="*/ 2661951 h 2661951"/>
              <a:gd name="connsiteX0" fmla="*/ 1925053 w 1925053"/>
              <a:gd name="connsiteY0" fmla="*/ 207508 h 2661951"/>
              <a:gd name="connsiteX1" fmla="*/ 1491916 w 1925053"/>
              <a:gd name="connsiteY1" fmla="*/ 2971 h 2661951"/>
              <a:gd name="connsiteX2" fmla="*/ 1082843 w 1925053"/>
              <a:gd name="connsiteY2" fmla="*/ 99224 h 2661951"/>
              <a:gd name="connsiteX3" fmla="*/ 962527 w 1925053"/>
              <a:gd name="connsiteY3" fmla="*/ 279697 h 2661951"/>
              <a:gd name="connsiteX4" fmla="*/ 854243 w 1925053"/>
              <a:gd name="connsiteY4" fmla="*/ 700801 h 2661951"/>
              <a:gd name="connsiteX5" fmla="*/ 685800 w 1925053"/>
              <a:gd name="connsiteY5" fmla="*/ 1085813 h 2661951"/>
              <a:gd name="connsiteX6" fmla="*/ 529390 w 1925053"/>
              <a:gd name="connsiteY6" fmla="*/ 1338475 h 2661951"/>
              <a:gd name="connsiteX7" fmla="*/ 228600 w 1925053"/>
              <a:gd name="connsiteY7" fmla="*/ 1603171 h 2661951"/>
              <a:gd name="connsiteX8" fmla="*/ 0 w 1925053"/>
              <a:gd name="connsiteY8" fmla="*/ 1771613 h 2661951"/>
              <a:gd name="connsiteX9" fmla="*/ 372979 w 1925053"/>
              <a:gd name="connsiteY9" fmla="*/ 2180687 h 2661951"/>
              <a:gd name="connsiteX10" fmla="*/ 1070810 w 1925053"/>
              <a:gd name="connsiteY10" fmla="*/ 2156624 h 2661951"/>
              <a:gd name="connsiteX11" fmla="*/ 1179095 w 1925053"/>
              <a:gd name="connsiteY11" fmla="*/ 2325066 h 2661951"/>
              <a:gd name="connsiteX12" fmla="*/ 842211 w 1925053"/>
              <a:gd name="connsiteY12" fmla="*/ 2661951 h 2661951"/>
              <a:gd name="connsiteX0" fmla="*/ 1925053 w 1925053"/>
              <a:gd name="connsiteY0" fmla="*/ 207508 h 2661951"/>
              <a:gd name="connsiteX1" fmla="*/ 1491916 w 1925053"/>
              <a:gd name="connsiteY1" fmla="*/ 2971 h 2661951"/>
              <a:gd name="connsiteX2" fmla="*/ 1082843 w 1925053"/>
              <a:gd name="connsiteY2" fmla="*/ 99224 h 2661951"/>
              <a:gd name="connsiteX3" fmla="*/ 962527 w 1925053"/>
              <a:gd name="connsiteY3" fmla="*/ 279697 h 2661951"/>
              <a:gd name="connsiteX4" fmla="*/ 854243 w 1925053"/>
              <a:gd name="connsiteY4" fmla="*/ 700801 h 2661951"/>
              <a:gd name="connsiteX5" fmla="*/ 685800 w 1925053"/>
              <a:gd name="connsiteY5" fmla="*/ 1085813 h 2661951"/>
              <a:gd name="connsiteX6" fmla="*/ 529390 w 1925053"/>
              <a:gd name="connsiteY6" fmla="*/ 1338475 h 2661951"/>
              <a:gd name="connsiteX7" fmla="*/ 228600 w 1925053"/>
              <a:gd name="connsiteY7" fmla="*/ 1603171 h 2661951"/>
              <a:gd name="connsiteX8" fmla="*/ 0 w 1925053"/>
              <a:gd name="connsiteY8" fmla="*/ 1771613 h 2661951"/>
              <a:gd name="connsiteX9" fmla="*/ 372979 w 1925053"/>
              <a:gd name="connsiteY9" fmla="*/ 2180687 h 2661951"/>
              <a:gd name="connsiteX10" fmla="*/ 1179095 w 1925053"/>
              <a:gd name="connsiteY10" fmla="*/ 2325066 h 2661951"/>
              <a:gd name="connsiteX11" fmla="*/ 842211 w 1925053"/>
              <a:gd name="connsiteY11" fmla="*/ 2661951 h 2661951"/>
              <a:gd name="connsiteX0" fmla="*/ 1925053 w 1925053"/>
              <a:gd name="connsiteY0" fmla="*/ 207508 h 2661951"/>
              <a:gd name="connsiteX1" fmla="*/ 1491916 w 1925053"/>
              <a:gd name="connsiteY1" fmla="*/ 2971 h 2661951"/>
              <a:gd name="connsiteX2" fmla="*/ 1082843 w 1925053"/>
              <a:gd name="connsiteY2" fmla="*/ 99224 h 2661951"/>
              <a:gd name="connsiteX3" fmla="*/ 962527 w 1925053"/>
              <a:gd name="connsiteY3" fmla="*/ 279697 h 2661951"/>
              <a:gd name="connsiteX4" fmla="*/ 854243 w 1925053"/>
              <a:gd name="connsiteY4" fmla="*/ 700801 h 2661951"/>
              <a:gd name="connsiteX5" fmla="*/ 685800 w 1925053"/>
              <a:gd name="connsiteY5" fmla="*/ 1085813 h 2661951"/>
              <a:gd name="connsiteX6" fmla="*/ 529390 w 1925053"/>
              <a:gd name="connsiteY6" fmla="*/ 1338475 h 2661951"/>
              <a:gd name="connsiteX7" fmla="*/ 228600 w 1925053"/>
              <a:gd name="connsiteY7" fmla="*/ 1603171 h 2661951"/>
              <a:gd name="connsiteX8" fmla="*/ 0 w 1925053"/>
              <a:gd name="connsiteY8" fmla="*/ 1771613 h 2661951"/>
              <a:gd name="connsiteX9" fmla="*/ 372979 w 1925053"/>
              <a:gd name="connsiteY9" fmla="*/ 2180687 h 2661951"/>
              <a:gd name="connsiteX10" fmla="*/ 842211 w 1925053"/>
              <a:gd name="connsiteY10" fmla="*/ 2661951 h 2661951"/>
              <a:gd name="connsiteX0" fmla="*/ 1925053 w 1925053"/>
              <a:gd name="connsiteY0" fmla="*/ 207508 h 2661951"/>
              <a:gd name="connsiteX1" fmla="*/ 1491916 w 1925053"/>
              <a:gd name="connsiteY1" fmla="*/ 2971 h 2661951"/>
              <a:gd name="connsiteX2" fmla="*/ 1082843 w 1925053"/>
              <a:gd name="connsiteY2" fmla="*/ 99224 h 2661951"/>
              <a:gd name="connsiteX3" fmla="*/ 962527 w 1925053"/>
              <a:gd name="connsiteY3" fmla="*/ 279697 h 2661951"/>
              <a:gd name="connsiteX4" fmla="*/ 854243 w 1925053"/>
              <a:gd name="connsiteY4" fmla="*/ 700801 h 2661951"/>
              <a:gd name="connsiteX5" fmla="*/ 685800 w 1925053"/>
              <a:gd name="connsiteY5" fmla="*/ 1085813 h 2661951"/>
              <a:gd name="connsiteX6" fmla="*/ 529390 w 1925053"/>
              <a:gd name="connsiteY6" fmla="*/ 1338475 h 2661951"/>
              <a:gd name="connsiteX7" fmla="*/ 228600 w 1925053"/>
              <a:gd name="connsiteY7" fmla="*/ 1603171 h 2661951"/>
              <a:gd name="connsiteX8" fmla="*/ 0 w 1925053"/>
              <a:gd name="connsiteY8" fmla="*/ 1771613 h 2661951"/>
              <a:gd name="connsiteX9" fmla="*/ 842211 w 1925053"/>
              <a:gd name="connsiteY9" fmla="*/ 2661951 h 2661951"/>
              <a:gd name="connsiteX0" fmla="*/ 1964717 w 1964717"/>
              <a:gd name="connsiteY0" fmla="*/ 207508 h 2168656"/>
              <a:gd name="connsiteX1" fmla="*/ 1531580 w 1964717"/>
              <a:gd name="connsiteY1" fmla="*/ 2971 h 2168656"/>
              <a:gd name="connsiteX2" fmla="*/ 1122507 w 1964717"/>
              <a:gd name="connsiteY2" fmla="*/ 99224 h 2168656"/>
              <a:gd name="connsiteX3" fmla="*/ 1002191 w 1964717"/>
              <a:gd name="connsiteY3" fmla="*/ 279697 h 2168656"/>
              <a:gd name="connsiteX4" fmla="*/ 893907 w 1964717"/>
              <a:gd name="connsiteY4" fmla="*/ 700801 h 2168656"/>
              <a:gd name="connsiteX5" fmla="*/ 725464 w 1964717"/>
              <a:gd name="connsiteY5" fmla="*/ 1085813 h 2168656"/>
              <a:gd name="connsiteX6" fmla="*/ 569054 w 1964717"/>
              <a:gd name="connsiteY6" fmla="*/ 1338475 h 2168656"/>
              <a:gd name="connsiteX7" fmla="*/ 268264 w 1964717"/>
              <a:gd name="connsiteY7" fmla="*/ 1603171 h 2168656"/>
              <a:gd name="connsiteX8" fmla="*/ 39664 w 1964717"/>
              <a:gd name="connsiteY8" fmla="*/ 1771613 h 2168656"/>
              <a:gd name="connsiteX9" fmla="*/ 63728 w 1964717"/>
              <a:gd name="connsiteY9" fmla="*/ 2168656 h 2168656"/>
              <a:gd name="connsiteX0" fmla="*/ 1900989 w 1900989"/>
              <a:gd name="connsiteY0" fmla="*/ 207508 h 2168656"/>
              <a:gd name="connsiteX1" fmla="*/ 1467852 w 1900989"/>
              <a:gd name="connsiteY1" fmla="*/ 2971 h 2168656"/>
              <a:gd name="connsiteX2" fmla="*/ 1058779 w 1900989"/>
              <a:gd name="connsiteY2" fmla="*/ 99224 h 2168656"/>
              <a:gd name="connsiteX3" fmla="*/ 938463 w 1900989"/>
              <a:gd name="connsiteY3" fmla="*/ 279697 h 2168656"/>
              <a:gd name="connsiteX4" fmla="*/ 830179 w 1900989"/>
              <a:gd name="connsiteY4" fmla="*/ 700801 h 2168656"/>
              <a:gd name="connsiteX5" fmla="*/ 661736 w 1900989"/>
              <a:gd name="connsiteY5" fmla="*/ 1085813 h 2168656"/>
              <a:gd name="connsiteX6" fmla="*/ 505326 w 1900989"/>
              <a:gd name="connsiteY6" fmla="*/ 1338475 h 2168656"/>
              <a:gd name="connsiteX7" fmla="*/ 204536 w 1900989"/>
              <a:gd name="connsiteY7" fmla="*/ 1603171 h 2168656"/>
              <a:gd name="connsiteX8" fmla="*/ 0 w 1900989"/>
              <a:gd name="connsiteY8" fmla="*/ 2168656 h 2168656"/>
              <a:gd name="connsiteX0" fmla="*/ 1816768 w 1816768"/>
              <a:gd name="connsiteY0" fmla="*/ 207508 h 1747550"/>
              <a:gd name="connsiteX1" fmla="*/ 1383631 w 1816768"/>
              <a:gd name="connsiteY1" fmla="*/ 2971 h 1747550"/>
              <a:gd name="connsiteX2" fmla="*/ 974558 w 1816768"/>
              <a:gd name="connsiteY2" fmla="*/ 99224 h 1747550"/>
              <a:gd name="connsiteX3" fmla="*/ 854242 w 1816768"/>
              <a:gd name="connsiteY3" fmla="*/ 279697 h 1747550"/>
              <a:gd name="connsiteX4" fmla="*/ 745958 w 1816768"/>
              <a:gd name="connsiteY4" fmla="*/ 700801 h 1747550"/>
              <a:gd name="connsiteX5" fmla="*/ 577515 w 1816768"/>
              <a:gd name="connsiteY5" fmla="*/ 1085813 h 1747550"/>
              <a:gd name="connsiteX6" fmla="*/ 421105 w 1816768"/>
              <a:gd name="connsiteY6" fmla="*/ 1338475 h 1747550"/>
              <a:gd name="connsiteX7" fmla="*/ 120315 w 1816768"/>
              <a:gd name="connsiteY7" fmla="*/ 1603171 h 1747550"/>
              <a:gd name="connsiteX8" fmla="*/ 0 w 1816768"/>
              <a:gd name="connsiteY8" fmla="*/ 1747550 h 1747550"/>
              <a:gd name="connsiteX0" fmla="*/ 1816768 w 1816768"/>
              <a:gd name="connsiteY0" fmla="*/ 207508 h 1747550"/>
              <a:gd name="connsiteX1" fmla="*/ 1383631 w 1816768"/>
              <a:gd name="connsiteY1" fmla="*/ 2971 h 1747550"/>
              <a:gd name="connsiteX2" fmla="*/ 974558 w 1816768"/>
              <a:gd name="connsiteY2" fmla="*/ 99224 h 1747550"/>
              <a:gd name="connsiteX3" fmla="*/ 854242 w 1816768"/>
              <a:gd name="connsiteY3" fmla="*/ 279697 h 1747550"/>
              <a:gd name="connsiteX4" fmla="*/ 745958 w 1816768"/>
              <a:gd name="connsiteY4" fmla="*/ 700801 h 1747550"/>
              <a:gd name="connsiteX5" fmla="*/ 577515 w 1816768"/>
              <a:gd name="connsiteY5" fmla="*/ 1085813 h 1747550"/>
              <a:gd name="connsiteX6" fmla="*/ 421105 w 1816768"/>
              <a:gd name="connsiteY6" fmla="*/ 1338475 h 1747550"/>
              <a:gd name="connsiteX7" fmla="*/ 0 w 1816768"/>
              <a:gd name="connsiteY7" fmla="*/ 1747550 h 1747550"/>
              <a:gd name="connsiteX0" fmla="*/ 1876926 w 1876926"/>
              <a:gd name="connsiteY0" fmla="*/ 207508 h 1723487"/>
              <a:gd name="connsiteX1" fmla="*/ 1443789 w 1876926"/>
              <a:gd name="connsiteY1" fmla="*/ 2971 h 1723487"/>
              <a:gd name="connsiteX2" fmla="*/ 1034716 w 1876926"/>
              <a:gd name="connsiteY2" fmla="*/ 99224 h 1723487"/>
              <a:gd name="connsiteX3" fmla="*/ 914400 w 1876926"/>
              <a:gd name="connsiteY3" fmla="*/ 279697 h 1723487"/>
              <a:gd name="connsiteX4" fmla="*/ 806116 w 1876926"/>
              <a:gd name="connsiteY4" fmla="*/ 700801 h 1723487"/>
              <a:gd name="connsiteX5" fmla="*/ 637673 w 1876926"/>
              <a:gd name="connsiteY5" fmla="*/ 1085813 h 1723487"/>
              <a:gd name="connsiteX6" fmla="*/ 481263 w 1876926"/>
              <a:gd name="connsiteY6" fmla="*/ 1338475 h 1723487"/>
              <a:gd name="connsiteX7" fmla="*/ 0 w 1876926"/>
              <a:gd name="connsiteY7" fmla="*/ 1723487 h 1723487"/>
              <a:gd name="connsiteX0" fmla="*/ 1395663 w 1395663"/>
              <a:gd name="connsiteY0" fmla="*/ 207508 h 1338475"/>
              <a:gd name="connsiteX1" fmla="*/ 962526 w 1395663"/>
              <a:gd name="connsiteY1" fmla="*/ 2971 h 1338475"/>
              <a:gd name="connsiteX2" fmla="*/ 553453 w 1395663"/>
              <a:gd name="connsiteY2" fmla="*/ 99224 h 1338475"/>
              <a:gd name="connsiteX3" fmla="*/ 433137 w 1395663"/>
              <a:gd name="connsiteY3" fmla="*/ 279697 h 1338475"/>
              <a:gd name="connsiteX4" fmla="*/ 324853 w 1395663"/>
              <a:gd name="connsiteY4" fmla="*/ 700801 h 1338475"/>
              <a:gd name="connsiteX5" fmla="*/ 156410 w 1395663"/>
              <a:gd name="connsiteY5" fmla="*/ 1085813 h 1338475"/>
              <a:gd name="connsiteX6" fmla="*/ 0 w 1395663"/>
              <a:gd name="connsiteY6" fmla="*/ 1338475 h 1338475"/>
              <a:gd name="connsiteX0" fmla="*/ 1395663 w 1395663"/>
              <a:gd name="connsiteY0" fmla="*/ 207508 h 1338475"/>
              <a:gd name="connsiteX1" fmla="*/ 962526 w 1395663"/>
              <a:gd name="connsiteY1" fmla="*/ 2971 h 1338475"/>
              <a:gd name="connsiteX2" fmla="*/ 553453 w 1395663"/>
              <a:gd name="connsiteY2" fmla="*/ 99224 h 1338475"/>
              <a:gd name="connsiteX3" fmla="*/ 433137 w 1395663"/>
              <a:gd name="connsiteY3" fmla="*/ 279697 h 1338475"/>
              <a:gd name="connsiteX4" fmla="*/ 324853 w 1395663"/>
              <a:gd name="connsiteY4" fmla="*/ 700801 h 1338475"/>
              <a:gd name="connsiteX5" fmla="*/ 264694 w 1395663"/>
              <a:gd name="connsiteY5" fmla="*/ 941434 h 1338475"/>
              <a:gd name="connsiteX6" fmla="*/ 0 w 1395663"/>
              <a:gd name="connsiteY6" fmla="*/ 1338475 h 1338475"/>
              <a:gd name="connsiteX0" fmla="*/ 1383631 w 1383631"/>
              <a:gd name="connsiteY0" fmla="*/ 207508 h 1290349"/>
              <a:gd name="connsiteX1" fmla="*/ 950494 w 1383631"/>
              <a:gd name="connsiteY1" fmla="*/ 2971 h 1290349"/>
              <a:gd name="connsiteX2" fmla="*/ 541421 w 1383631"/>
              <a:gd name="connsiteY2" fmla="*/ 99224 h 1290349"/>
              <a:gd name="connsiteX3" fmla="*/ 421105 w 1383631"/>
              <a:gd name="connsiteY3" fmla="*/ 279697 h 1290349"/>
              <a:gd name="connsiteX4" fmla="*/ 312821 w 1383631"/>
              <a:gd name="connsiteY4" fmla="*/ 700801 h 1290349"/>
              <a:gd name="connsiteX5" fmla="*/ 252662 w 1383631"/>
              <a:gd name="connsiteY5" fmla="*/ 941434 h 1290349"/>
              <a:gd name="connsiteX6" fmla="*/ 0 w 1383631"/>
              <a:gd name="connsiteY6" fmla="*/ 1290349 h 1290349"/>
              <a:gd name="connsiteX0" fmla="*/ 1311441 w 1311441"/>
              <a:gd name="connsiteY0" fmla="*/ 207508 h 1230191"/>
              <a:gd name="connsiteX1" fmla="*/ 878304 w 1311441"/>
              <a:gd name="connsiteY1" fmla="*/ 2971 h 1230191"/>
              <a:gd name="connsiteX2" fmla="*/ 469231 w 1311441"/>
              <a:gd name="connsiteY2" fmla="*/ 99224 h 1230191"/>
              <a:gd name="connsiteX3" fmla="*/ 348915 w 1311441"/>
              <a:gd name="connsiteY3" fmla="*/ 279697 h 1230191"/>
              <a:gd name="connsiteX4" fmla="*/ 240631 w 1311441"/>
              <a:gd name="connsiteY4" fmla="*/ 700801 h 1230191"/>
              <a:gd name="connsiteX5" fmla="*/ 180472 w 1311441"/>
              <a:gd name="connsiteY5" fmla="*/ 941434 h 1230191"/>
              <a:gd name="connsiteX6" fmla="*/ 0 w 1311441"/>
              <a:gd name="connsiteY6" fmla="*/ 1230191 h 1230191"/>
              <a:gd name="connsiteX0" fmla="*/ 1347536 w 1347536"/>
              <a:gd name="connsiteY0" fmla="*/ 207508 h 1278317"/>
              <a:gd name="connsiteX1" fmla="*/ 914399 w 1347536"/>
              <a:gd name="connsiteY1" fmla="*/ 2971 h 1278317"/>
              <a:gd name="connsiteX2" fmla="*/ 505326 w 1347536"/>
              <a:gd name="connsiteY2" fmla="*/ 99224 h 1278317"/>
              <a:gd name="connsiteX3" fmla="*/ 385010 w 1347536"/>
              <a:gd name="connsiteY3" fmla="*/ 279697 h 1278317"/>
              <a:gd name="connsiteX4" fmla="*/ 276726 w 1347536"/>
              <a:gd name="connsiteY4" fmla="*/ 700801 h 1278317"/>
              <a:gd name="connsiteX5" fmla="*/ 216567 w 1347536"/>
              <a:gd name="connsiteY5" fmla="*/ 941434 h 1278317"/>
              <a:gd name="connsiteX6" fmla="*/ 0 w 1347536"/>
              <a:gd name="connsiteY6" fmla="*/ 1278317 h 1278317"/>
              <a:gd name="connsiteX0" fmla="*/ 1323473 w 1323473"/>
              <a:gd name="connsiteY0" fmla="*/ 207508 h 1266285"/>
              <a:gd name="connsiteX1" fmla="*/ 890336 w 1323473"/>
              <a:gd name="connsiteY1" fmla="*/ 2971 h 1266285"/>
              <a:gd name="connsiteX2" fmla="*/ 481263 w 1323473"/>
              <a:gd name="connsiteY2" fmla="*/ 99224 h 1266285"/>
              <a:gd name="connsiteX3" fmla="*/ 360947 w 1323473"/>
              <a:gd name="connsiteY3" fmla="*/ 279697 h 1266285"/>
              <a:gd name="connsiteX4" fmla="*/ 252663 w 1323473"/>
              <a:gd name="connsiteY4" fmla="*/ 700801 h 1266285"/>
              <a:gd name="connsiteX5" fmla="*/ 192504 w 1323473"/>
              <a:gd name="connsiteY5" fmla="*/ 941434 h 1266285"/>
              <a:gd name="connsiteX6" fmla="*/ 0 w 1323473"/>
              <a:gd name="connsiteY6" fmla="*/ 1266285 h 1266285"/>
              <a:gd name="connsiteX0" fmla="*/ 1323473 w 1323473"/>
              <a:gd name="connsiteY0" fmla="*/ 207508 h 1266285"/>
              <a:gd name="connsiteX1" fmla="*/ 890336 w 1323473"/>
              <a:gd name="connsiteY1" fmla="*/ 2971 h 1266285"/>
              <a:gd name="connsiteX2" fmla="*/ 481263 w 1323473"/>
              <a:gd name="connsiteY2" fmla="*/ 99224 h 1266285"/>
              <a:gd name="connsiteX3" fmla="*/ 360947 w 1323473"/>
              <a:gd name="connsiteY3" fmla="*/ 279697 h 1266285"/>
              <a:gd name="connsiteX4" fmla="*/ 252663 w 1323473"/>
              <a:gd name="connsiteY4" fmla="*/ 700801 h 1266285"/>
              <a:gd name="connsiteX5" fmla="*/ 144378 w 1323473"/>
              <a:gd name="connsiteY5" fmla="*/ 917371 h 1266285"/>
              <a:gd name="connsiteX6" fmla="*/ 0 w 1323473"/>
              <a:gd name="connsiteY6" fmla="*/ 1266285 h 1266285"/>
              <a:gd name="connsiteX0" fmla="*/ 1323473 w 1323473"/>
              <a:gd name="connsiteY0" fmla="*/ 207508 h 1266285"/>
              <a:gd name="connsiteX1" fmla="*/ 890336 w 1323473"/>
              <a:gd name="connsiteY1" fmla="*/ 2971 h 1266285"/>
              <a:gd name="connsiteX2" fmla="*/ 481263 w 1323473"/>
              <a:gd name="connsiteY2" fmla="*/ 99224 h 1266285"/>
              <a:gd name="connsiteX3" fmla="*/ 360947 w 1323473"/>
              <a:gd name="connsiteY3" fmla="*/ 279697 h 1266285"/>
              <a:gd name="connsiteX4" fmla="*/ 252663 w 1323473"/>
              <a:gd name="connsiteY4" fmla="*/ 700801 h 1266285"/>
              <a:gd name="connsiteX5" fmla="*/ 108283 w 1323473"/>
              <a:gd name="connsiteY5" fmla="*/ 965498 h 1266285"/>
              <a:gd name="connsiteX6" fmla="*/ 0 w 1323473"/>
              <a:gd name="connsiteY6" fmla="*/ 1266285 h 126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73" h="1266285">
                <a:moveTo>
                  <a:pt x="1323473" y="207508"/>
                </a:moveTo>
                <a:cubicBezTo>
                  <a:pt x="1177088" y="114263"/>
                  <a:pt x="1030704" y="21018"/>
                  <a:pt x="890336" y="2971"/>
                </a:cubicBezTo>
                <a:cubicBezTo>
                  <a:pt x="749968" y="-15076"/>
                  <a:pt x="569494" y="53103"/>
                  <a:pt x="481263" y="99224"/>
                </a:cubicBezTo>
                <a:cubicBezTo>
                  <a:pt x="393032" y="145345"/>
                  <a:pt x="399047" y="179434"/>
                  <a:pt x="360947" y="279697"/>
                </a:cubicBezTo>
                <a:cubicBezTo>
                  <a:pt x="322847" y="379960"/>
                  <a:pt x="298784" y="566448"/>
                  <a:pt x="252663" y="700801"/>
                </a:cubicBezTo>
                <a:cubicBezTo>
                  <a:pt x="206542" y="835154"/>
                  <a:pt x="150393" y="871251"/>
                  <a:pt x="108283" y="965498"/>
                </a:cubicBezTo>
                <a:cubicBezTo>
                  <a:pt x="66173" y="1059745"/>
                  <a:pt x="106279" y="1160006"/>
                  <a:pt x="0" y="1266285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324600" y="2322358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801996" y="2058018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592302" y="2709672"/>
            <a:ext cx="113299" cy="109728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70441" y="3962400"/>
            <a:ext cx="113299" cy="109728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42106" y="4755040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724401" y="4233672"/>
            <a:ext cx="113299" cy="109728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343401" y="3843415"/>
            <a:ext cx="113299" cy="109728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57537" y="3624072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254710" y="3231040"/>
            <a:ext cx="113299" cy="109728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309937" y="2334128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595278" y="1905000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69580" y="1600200"/>
            <a:ext cx="1360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Gilgal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36367" y="2714535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3600" y="381000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17278" y="4781490"/>
            <a:ext cx="873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Debir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424809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14600" y="371469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Lachish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0" y="325749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Azekah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24201" y="2198714"/>
            <a:ext cx="2060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Aijalon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43284" y="1707542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08508" y="144780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Beth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97290" y="2161158"/>
            <a:ext cx="1360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Gibeon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77573" y="2899637"/>
            <a:ext cx="1475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Jarmuth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52524" y="2558768"/>
            <a:ext cx="2685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Kiriath Jearim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85052" y="241929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Beeroth</a:t>
            </a:r>
          </a:p>
        </p:txBody>
      </p:sp>
      <p:sp>
        <p:nvSpPr>
          <p:cNvPr id="35" name="Oval 34"/>
          <p:cNvSpPr/>
          <p:nvPr/>
        </p:nvSpPr>
        <p:spPr>
          <a:xfrm>
            <a:off x="6324601" y="2533208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578640" y="2709672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648201" y="3657600"/>
            <a:ext cx="1044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Libnah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5363498" y="2116839"/>
            <a:ext cx="270791" cy="300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601702" y="2404872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593052" y="1809690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Chephirah</a:t>
            </a:r>
          </a:p>
        </p:txBody>
      </p:sp>
      <p:sp>
        <p:nvSpPr>
          <p:cNvPr id="49" name="Oval 48"/>
          <p:cNvSpPr/>
          <p:nvPr/>
        </p:nvSpPr>
        <p:spPr>
          <a:xfrm>
            <a:off x="5029201" y="3140240"/>
            <a:ext cx="113299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192004" y="2976754"/>
            <a:ext cx="1873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Makkedah</a:t>
            </a:r>
          </a:p>
        </p:txBody>
      </p:sp>
      <p:sp>
        <p:nvSpPr>
          <p:cNvPr id="54" name="Freeform 53"/>
          <p:cNvSpPr/>
          <p:nvPr/>
        </p:nvSpPr>
        <p:spPr>
          <a:xfrm>
            <a:off x="6452938" y="2009274"/>
            <a:ext cx="1155031" cy="288758"/>
          </a:xfrm>
          <a:custGeom>
            <a:avLst/>
            <a:gdLst>
              <a:gd name="connsiteX0" fmla="*/ 1155031 w 1155031"/>
              <a:gd name="connsiteY0" fmla="*/ 0 h 288758"/>
              <a:gd name="connsiteX1" fmla="*/ 926431 w 1155031"/>
              <a:gd name="connsiteY1" fmla="*/ 144379 h 288758"/>
              <a:gd name="connsiteX2" fmla="*/ 421105 w 1155031"/>
              <a:gd name="connsiteY2" fmla="*/ 60158 h 288758"/>
              <a:gd name="connsiteX3" fmla="*/ 0 w 1155031"/>
              <a:gd name="connsiteY3" fmla="*/ 288758 h 288758"/>
              <a:gd name="connsiteX4" fmla="*/ 0 w 1155031"/>
              <a:gd name="connsiteY4" fmla="*/ 288758 h 288758"/>
              <a:gd name="connsiteX0" fmla="*/ 1155031 w 1155031"/>
              <a:gd name="connsiteY0" fmla="*/ 0 h 288758"/>
              <a:gd name="connsiteX1" fmla="*/ 926431 w 1155031"/>
              <a:gd name="connsiteY1" fmla="*/ 144379 h 288758"/>
              <a:gd name="connsiteX2" fmla="*/ 372979 w 1155031"/>
              <a:gd name="connsiteY2" fmla="*/ 36095 h 288758"/>
              <a:gd name="connsiteX3" fmla="*/ 0 w 1155031"/>
              <a:gd name="connsiteY3" fmla="*/ 288758 h 288758"/>
              <a:gd name="connsiteX4" fmla="*/ 0 w 1155031"/>
              <a:gd name="connsiteY4" fmla="*/ 288758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031" h="288758">
                <a:moveTo>
                  <a:pt x="1155031" y="0"/>
                </a:moveTo>
                <a:cubicBezTo>
                  <a:pt x="1101891" y="67176"/>
                  <a:pt x="1056773" y="138363"/>
                  <a:pt x="926431" y="144379"/>
                </a:cubicBezTo>
                <a:cubicBezTo>
                  <a:pt x="796089" y="150395"/>
                  <a:pt x="527384" y="12032"/>
                  <a:pt x="372979" y="36095"/>
                </a:cubicBezTo>
                <a:cubicBezTo>
                  <a:pt x="218574" y="60158"/>
                  <a:pt x="62163" y="246648"/>
                  <a:pt x="0" y="288758"/>
                </a:cubicBezTo>
                <a:lnTo>
                  <a:pt x="0" y="288758"/>
                </a:lnTo>
              </a:path>
            </a:pathLst>
          </a:custGeom>
          <a:noFill/>
          <a:ln w="38100">
            <a:solidFill>
              <a:srgbClr val="CB23AB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Connector 67"/>
          <p:cNvCxnSpPr/>
          <p:nvPr/>
        </p:nvCxnSpPr>
        <p:spPr>
          <a:xfrm flipH="1" flipV="1">
            <a:off x="6417351" y="2588072"/>
            <a:ext cx="340680" cy="23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5166578" y="2758824"/>
            <a:ext cx="453442" cy="5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90737" y="299430"/>
            <a:ext cx="22903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2700">
                  <a:noFill/>
                </a:ln>
                <a:solidFill>
                  <a:schemeClr val="bg1"/>
                </a:solidFill>
              </a:rPr>
              <a:t>Israelites Route the Southern Coalition</a:t>
            </a:r>
          </a:p>
        </p:txBody>
      </p:sp>
    </p:spTree>
    <p:extLst>
      <p:ext uri="{BB962C8B-B14F-4D97-AF65-F5344CB8AC3E}">
        <p14:creationId xmlns:p14="http://schemas.microsoft.com/office/powerpoint/2010/main" val="119184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8" grpId="0" animBg="1"/>
      <p:bldP spid="57" grpId="0" animBg="1"/>
      <p:bldP spid="55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1066800"/>
            <a:ext cx="6010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Victory in Southern Canaan (10)</a:t>
            </a:r>
          </a:p>
          <a:p>
            <a:pPr>
              <a:tabLst>
                <a:tab pos="234950" algn="l"/>
              </a:tabLst>
            </a:pPr>
            <a:r>
              <a:rPr lang="en-US" sz="2400" dirty="0"/>
              <a:t>	A. Five kings feared (10:1–4)</a:t>
            </a:r>
          </a:p>
          <a:p>
            <a:pPr>
              <a:tabLst>
                <a:tab pos="234950" algn="l"/>
              </a:tabLst>
            </a:pPr>
            <a:r>
              <a:rPr lang="en-US" sz="2400" dirty="0"/>
              <a:t>	B. Five kings fought (10:5–10)</a:t>
            </a:r>
          </a:p>
          <a:p>
            <a:pPr>
              <a:tabLst>
                <a:tab pos="234950" algn="l"/>
              </a:tabLst>
            </a:pPr>
            <a:r>
              <a:rPr lang="en-US" sz="2400" dirty="0"/>
              <a:t>	C. Five kings fled (10:11–15)</a:t>
            </a:r>
          </a:p>
          <a:p>
            <a:pPr>
              <a:tabLst>
                <a:tab pos="234950" algn="l"/>
              </a:tabLst>
            </a:pPr>
            <a:r>
              <a:rPr lang="en-US" sz="2400" dirty="0"/>
              <a:t>	D. Five kings are found (10:16–21)</a:t>
            </a:r>
          </a:p>
          <a:p>
            <a:pPr>
              <a:tabLst>
                <a:tab pos="234950" algn="l"/>
              </a:tabLst>
            </a:pPr>
            <a:r>
              <a:rPr lang="en-US" sz="2400" dirty="0"/>
              <a:t>	E. Five kings are finished (10:22–43)</a:t>
            </a:r>
          </a:p>
        </p:txBody>
      </p:sp>
    </p:spTree>
    <p:extLst>
      <p:ext uri="{BB962C8B-B14F-4D97-AF65-F5344CB8AC3E}">
        <p14:creationId xmlns:p14="http://schemas.microsoft.com/office/powerpoint/2010/main" val="297710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8889" r="9659" b="8889"/>
          <a:stretch/>
        </p:blipFill>
        <p:spPr>
          <a:xfrm>
            <a:off x="1541585" y="23446"/>
            <a:ext cx="9126415" cy="683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0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242</Words>
  <Application>Microsoft Office PowerPoint</Application>
  <PresentationFormat>Widescreen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MetaOT-Bold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88</cp:revision>
  <cp:lastPrinted>2015-11-23T21:08:38Z</cp:lastPrinted>
  <dcterms:created xsi:type="dcterms:W3CDTF">2015-10-30T16:48:28Z</dcterms:created>
  <dcterms:modified xsi:type="dcterms:W3CDTF">2015-12-29T07:11:03Z</dcterms:modified>
</cp:coreProperties>
</file>