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7" r:id="rId5"/>
    <p:sldId id="265" r:id="rId6"/>
    <p:sldId id="264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8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Israel’s Wily Enemy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8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667" y="1066801"/>
            <a:ext cx="646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Canaanites Strategized to Survive (9:1–6)</a:t>
            </a:r>
          </a:p>
          <a:p>
            <a:pPr>
              <a:tabLst>
                <a:tab pos="225425" algn="l"/>
              </a:tabLst>
            </a:pPr>
            <a:r>
              <a:rPr lang="en-US" sz="2400" dirty="0"/>
              <a:t>	A. Coalition’s power strategy (9:1, 2)</a:t>
            </a:r>
          </a:p>
          <a:p>
            <a:pPr>
              <a:tabLst>
                <a:tab pos="225425" algn="l"/>
              </a:tabLst>
            </a:pPr>
            <a:r>
              <a:rPr lang="en-US" sz="2400" dirty="0"/>
              <a:t>	B. Gibeon’s psychological strategy (9:3–6)</a:t>
            </a:r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6680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Israel’s Leaders Played Detective (9:7–15)</a:t>
            </a:r>
          </a:p>
          <a:p>
            <a:pPr>
              <a:tabLst>
                <a:tab pos="287338" algn="l"/>
              </a:tabLst>
            </a:pPr>
            <a:r>
              <a:rPr lang="en-US" sz="2400" dirty="0"/>
              <a:t>	A. The leaders raised suspicion (9:7–13)</a:t>
            </a:r>
          </a:p>
          <a:p>
            <a:pPr>
              <a:tabLst>
                <a:tab pos="287338" algn="l"/>
              </a:tabLst>
            </a:pPr>
            <a:r>
              <a:rPr lang="en-US" sz="2400" dirty="0"/>
              <a:t>	B. Joshua made the decision (9:14, 15)</a:t>
            </a: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066800"/>
            <a:ext cx="6913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III. Israel’s Leaders Scrambled to Save Face (9:16–27)</a:t>
            </a:r>
          </a:p>
          <a:p>
            <a:pPr>
              <a:tabLst>
                <a:tab pos="400050" algn="l"/>
              </a:tabLst>
            </a:pPr>
            <a:r>
              <a:rPr lang="en-US" sz="2400" dirty="0"/>
              <a:t>	A. Discovery of Gibeon’s wiliness (9:16–18)</a:t>
            </a:r>
          </a:p>
          <a:p>
            <a:pPr>
              <a:tabLst>
                <a:tab pos="400050" algn="l"/>
              </a:tabLst>
            </a:pPr>
            <a:r>
              <a:rPr lang="en-US" sz="2400" dirty="0"/>
              <a:t>	B. Declaration of Gibeon as woodcutters and water </a:t>
            </a:r>
          </a:p>
          <a:p>
            <a:pPr>
              <a:tabLst>
                <a:tab pos="739775" algn="l"/>
              </a:tabLst>
            </a:pPr>
            <a:r>
              <a:rPr lang="en-US" sz="2400" dirty="0"/>
              <a:t>	carriers (9:19–21)</a:t>
            </a:r>
          </a:p>
          <a:p>
            <a:pPr>
              <a:tabLst>
                <a:tab pos="400050" algn="l"/>
              </a:tabLst>
            </a:pPr>
            <a:r>
              <a:rPr lang="en-US" sz="2400" dirty="0"/>
              <a:t>	C. Determination of Gibeon’s wisdom (9:22–27)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1" y="3352800"/>
            <a:ext cx="4055019" cy="2362200"/>
            <a:chOff x="4419600" y="3352800"/>
            <a:chExt cx="3674019" cy="205740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1" t="50000" r="32445" b="30634"/>
            <a:stretch/>
          </p:blipFill>
          <p:spPr bwMode="auto">
            <a:xfrm>
              <a:off x="4419600" y="3352800"/>
              <a:ext cx="3674019" cy="2057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6985570" y="446069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187782" y="471583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4684766"/>
              <a:ext cx="1097622" cy="40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 w="12700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Gibeon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74778" y="4098612"/>
              <a:ext cx="1097622" cy="40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 w="12700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Gilgal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7236" y="4498407"/>
              <a:ext cx="678094" cy="237978"/>
            </a:xfrm>
            <a:custGeom>
              <a:avLst/>
              <a:gdLst>
                <a:gd name="connsiteX0" fmla="*/ 616450 w 616450"/>
                <a:gd name="connsiteY0" fmla="*/ 10874 h 123890"/>
                <a:gd name="connsiteX1" fmla="*/ 174661 w 616450"/>
                <a:gd name="connsiteY1" fmla="*/ 10874 h 123890"/>
                <a:gd name="connsiteX2" fmla="*/ 0 w 616450"/>
                <a:gd name="connsiteY2" fmla="*/ 123890 h 123890"/>
                <a:gd name="connsiteX3" fmla="*/ 0 w 616450"/>
                <a:gd name="connsiteY3" fmla="*/ 123890 h 123890"/>
                <a:gd name="connsiteX0" fmla="*/ 616450 w 616450"/>
                <a:gd name="connsiteY0" fmla="*/ 26643 h 139659"/>
                <a:gd name="connsiteX1" fmla="*/ 287677 w 616450"/>
                <a:gd name="connsiteY1" fmla="*/ 6095 h 139659"/>
                <a:gd name="connsiteX2" fmla="*/ 0 w 616450"/>
                <a:gd name="connsiteY2" fmla="*/ 139659 h 139659"/>
                <a:gd name="connsiteX3" fmla="*/ 0 w 616450"/>
                <a:gd name="connsiteY3" fmla="*/ 139659 h 139659"/>
                <a:gd name="connsiteX0" fmla="*/ 657546 w 657546"/>
                <a:gd name="connsiteY0" fmla="*/ 3065 h 167452"/>
                <a:gd name="connsiteX1" fmla="*/ 287677 w 657546"/>
                <a:gd name="connsiteY1" fmla="*/ 33888 h 167452"/>
                <a:gd name="connsiteX2" fmla="*/ 0 w 657546"/>
                <a:gd name="connsiteY2" fmla="*/ 167452 h 167452"/>
                <a:gd name="connsiteX3" fmla="*/ 0 w 657546"/>
                <a:gd name="connsiteY3" fmla="*/ 167452 h 167452"/>
                <a:gd name="connsiteX0" fmla="*/ 678094 w 678094"/>
                <a:gd name="connsiteY0" fmla="*/ 832 h 237138"/>
                <a:gd name="connsiteX1" fmla="*/ 287677 w 678094"/>
                <a:gd name="connsiteY1" fmla="*/ 103574 h 237138"/>
                <a:gd name="connsiteX2" fmla="*/ 0 w 678094"/>
                <a:gd name="connsiteY2" fmla="*/ 237138 h 237138"/>
                <a:gd name="connsiteX3" fmla="*/ 0 w 678094"/>
                <a:gd name="connsiteY3" fmla="*/ 237138 h 237138"/>
                <a:gd name="connsiteX0" fmla="*/ 678094 w 678094"/>
                <a:gd name="connsiteY0" fmla="*/ 1672 h 237978"/>
                <a:gd name="connsiteX1" fmla="*/ 256854 w 678094"/>
                <a:gd name="connsiteY1" fmla="*/ 63318 h 237978"/>
                <a:gd name="connsiteX2" fmla="*/ 0 w 678094"/>
                <a:gd name="connsiteY2" fmla="*/ 237978 h 237978"/>
                <a:gd name="connsiteX3" fmla="*/ 0 w 678094"/>
                <a:gd name="connsiteY3" fmla="*/ 237978 h 23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094" h="237978">
                  <a:moveTo>
                    <a:pt x="678094" y="1672"/>
                  </a:moveTo>
                  <a:cubicBezTo>
                    <a:pt x="508570" y="-7746"/>
                    <a:pt x="369870" y="23934"/>
                    <a:pt x="256854" y="63318"/>
                  </a:cubicBezTo>
                  <a:cubicBezTo>
                    <a:pt x="143838" y="102702"/>
                    <a:pt x="42809" y="208868"/>
                    <a:pt x="0" y="237978"/>
                  </a:cubicBezTo>
                  <a:lnTo>
                    <a:pt x="0" y="237978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4191000"/>
              <a:ext cx="1296427" cy="40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 miles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9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0" y="104197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gives wisdom to those who ask.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44392" y="175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246039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317085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389636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459626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promises.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31479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warnings about sin.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97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59</cp:revision>
  <cp:lastPrinted>2015-11-23T21:08:38Z</cp:lastPrinted>
  <dcterms:created xsi:type="dcterms:W3CDTF">2015-10-30T16:48:28Z</dcterms:created>
  <dcterms:modified xsi:type="dcterms:W3CDTF">2015-12-29T07:10:19Z</dcterms:modified>
</cp:coreProperties>
</file>