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61" r:id="rId5"/>
    <p:sldId id="262" r:id="rId6"/>
    <p:sldId id="266" r:id="rId7"/>
    <p:sldId id="268" r:id="rId8"/>
    <p:sldId id="269" r:id="rId9"/>
    <p:sldId id="265" r:id="rId10"/>
    <p:sldId id="264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583"/>
    <a:srgbClr val="FFE7A3"/>
    <a:srgbClr val="D4ECBA"/>
    <a:srgbClr val="FFFFFF"/>
    <a:srgbClr val="FF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14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85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1"/>
            <a:ext cx="12217400" cy="687705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48235" y="422195"/>
            <a:ext cx="461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7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47445" y="222141"/>
            <a:ext cx="10633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etaOT-Bold" pitchFamily="34" charset="0"/>
              </a:rPr>
              <a:t>The</a:t>
            </a:r>
            <a:r>
              <a:rPr lang="en-US" sz="3600" baseline="0" dirty="0" smtClean="0">
                <a:latin typeface="MetaOT-Bold" pitchFamily="34" charset="0"/>
              </a:rPr>
              <a:t> Other Side of Faithfulness</a:t>
            </a:r>
            <a:endParaRPr lang="en-US" sz="3600" dirty="0">
              <a:latin typeface="MetaOT-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6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448"/>
          <a:stretch/>
        </p:blipFill>
        <p:spPr>
          <a:xfrm>
            <a:off x="-907" y="0"/>
            <a:ext cx="12192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48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" t="524" r="723" b="136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4392" y="104625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is always faithful.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4392" y="175980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provides strength and courage to do His will.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2460398"/>
            <a:ext cx="3892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God’s faithfulness is worthy of glory.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3170855"/>
            <a:ext cx="3892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God’s sovereign power encourages faith in Him.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8400" y="3896367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leads us by His grace.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8400" y="4596269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is faithful to His promises.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400" y="5314794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is faithful to His warnings about sin.</a:t>
            </a:r>
          </a:p>
        </p:txBody>
      </p:sp>
    </p:spTree>
    <p:extLst>
      <p:ext uri="{BB962C8B-B14F-4D97-AF65-F5344CB8AC3E}">
        <p14:creationId xmlns:p14="http://schemas.microsoft.com/office/powerpoint/2010/main" val="353529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bauman\AppData\Local\Temp\shutterstock_1124787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" r="10100"/>
          <a:stretch/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bauman\AppData\Local\Temp\shutterstock_1124787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10" r="10100"/>
          <a:stretch/>
        </p:blipFill>
        <p:spPr bwMode="auto">
          <a:xfrm>
            <a:off x="8991601" y="0"/>
            <a:ext cx="320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07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Users\abauman\AppData\Local\Temp\shutterstock_1124787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10" r="10100"/>
          <a:stretch/>
        </p:blipFill>
        <p:spPr bwMode="auto">
          <a:xfrm>
            <a:off x="8991601" y="0"/>
            <a:ext cx="320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45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066801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I. Achan Tested God’s Faithfulness (7:1)</a:t>
            </a:r>
          </a:p>
        </p:txBody>
      </p:sp>
    </p:spTree>
    <p:extLst>
      <p:ext uri="{BB962C8B-B14F-4D97-AF65-F5344CB8AC3E}">
        <p14:creationId xmlns:p14="http://schemas.microsoft.com/office/powerpoint/2010/main" val="2777545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1066801"/>
            <a:ext cx="638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II. Joshua Assumed Israel’s Faithfulness (7:2–4a)</a:t>
            </a:r>
          </a:p>
        </p:txBody>
      </p:sp>
    </p:spTree>
    <p:extLst>
      <p:ext uri="{BB962C8B-B14F-4D97-AF65-F5344CB8AC3E}">
        <p14:creationId xmlns:p14="http://schemas.microsoft.com/office/powerpoint/2010/main" val="4215982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062336"/>
            <a:ext cx="638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III. God Demonstrated His Faithfulness (7:4b, 5)</a:t>
            </a:r>
          </a:p>
        </p:txBody>
      </p:sp>
    </p:spTree>
    <p:extLst>
      <p:ext uri="{BB962C8B-B14F-4D97-AF65-F5344CB8AC3E}">
        <p14:creationId xmlns:p14="http://schemas.microsoft.com/office/powerpoint/2010/main" val="782094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066800"/>
            <a:ext cx="6761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IV. Joshua Questioned God’s Faithfulness (7:6–9)</a:t>
            </a:r>
          </a:p>
          <a:p>
            <a:pPr>
              <a:tabLst>
                <a:tab pos="360363" algn="l"/>
              </a:tabLst>
            </a:pPr>
            <a:r>
              <a:rPr lang="en-US" sz="2400" dirty="0"/>
              <a:t>	A. Joshua’s first question (7:7a)</a:t>
            </a:r>
          </a:p>
          <a:p>
            <a:pPr>
              <a:tabLst>
                <a:tab pos="360363" algn="l"/>
              </a:tabLst>
            </a:pPr>
            <a:r>
              <a:rPr lang="fr-FR" sz="2400" dirty="0"/>
              <a:t>	B. Joshua’s second question (7:7b)</a:t>
            </a:r>
          </a:p>
          <a:p>
            <a:pPr>
              <a:tabLst>
                <a:tab pos="360363" algn="l"/>
              </a:tabLst>
            </a:pPr>
            <a:r>
              <a:rPr lang="en-US" sz="2400" dirty="0"/>
              <a:t>	C. Joshua’s third question (7:8)</a:t>
            </a:r>
          </a:p>
          <a:p>
            <a:pPr>
              <a:tabLst>
                <a:tab pos="360363" algn="l"/>
              </a:tabLst>
            </a:pPr>
            <a:r>
              <a:rPr lang="en-US" sz="2400" dirty="0"/>
              <a:t>	D. Joshua’s fourth question (7:9)</a:t>
            </a:r>
          </a:p>
        </p:txBody>
      </p:sp>
    </p:spTree>
    <p:extLst>
      <p:ext uri="{BB962C8B-B14F-4D97-AF65-F5344CB8AC3E}">
        <p14:creationId xmlns:p14="http://schemas.microsoft.com/office/powerpoint/2010/main" val="251497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066801"/>
            <a:ext cx="6771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V. God Exposed Achan’s Unfaithfulness (7:10–26)</a:t>
            </a:r>
          </a:p>
          <a:p>
            <a:pPr>
              <a:tabLst>
                <a:tab pos="287338" algn="l"/>
              </a:tabLst>
            </a:pPr>
            <a:r>
              <a:rPr lang="en-US" sz="2400" dirty="0"/>
              <a:t>	A. God defended His actions (7:10–12)</a:t>
            </a:r>
          </a:p>
          <a:p>
            <a:pPr>
              <a:tabLst>
                <a:tab pos="287338" algn="l"/>
              </a:tabLst>
            </a:pPr>
            <a:r>
              <a:rPr lang="en-US" sz="2400" dirty="0"/>
              <a:t>	B. God provided for Israel’s restoration (7:13–26)</a:t>
            </a:r>
          </a:p>
        </p:txBody>
      </p:sp>
    </p:spTree>
    <p:extLst>
      <p:ext uri="{BB962C8B-B14F-4D97-AF65-F5344CB8AC3E}">
        <p14:creationId xmlns:p14="http://schemas.microsoft.com/office/powerpoint/2010/main" val="137474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0" t="8889" r="9658" b="1000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50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102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MetaOT-Bold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56</cp:revision>
  <cp:lastPrinted>2015-11-23T21:08:38Z</cp:lastPrinted>
  <dcterms:created xsi:type="dcterms:W3CDTF">2015-10-30T16:48:28Z</dcterms:created>
  <dcterms:modified xsi:type="dcterms:W3CDTF">2015-12-30T02:00:57Z</dcterms:modified>
</cp:coreProperties>
</file>