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5" r:id="rId5"/>
    <p:sldId id="26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Lessons</a:t>
            </a:r>
            <a:r>
              <a:rPr lang="en-US" sz="3600" baseline="0" dirty="0" smtClean="0">
                <a:latin typeface="MetaOT-Bold" pitchFamily="34" charset="0"/>
              </a:rPr>
              <a:t> around Jericho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066800"/>
            <a:ext cx="6696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God Faithfully Encouraged Israel (5:13—6:5)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A. With His coming (5:13, 14)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B. With His command (5:15)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C. With His control (6:1, 2)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D. With His circling (6:3–5)</a:t>
            </a:r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066801"/>
            <a:ext cx="533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God Faithfully Delivered Israel (6:6–27)</a:t>
            </a: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58674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143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Jericho</a:t>
            </a:r>
          </a:p>
        </p:txBody>
      </p:sp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4392" y="176294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472121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18257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388464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59626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promises.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52</cp:revision>
  <cp:lastPrinted>2015-11-23T21:08:38Z</cp:lastPrinted>
  <dcterms:created xsi:type="dcterms:W3CDTF">2015-10-30T16:48:28Z</dcterms:created>
  <dcterms:modified xsi:type="dcterms:W3CDTF">2015-12-29T07:09:36Z</dcterms:modified>
</cp:coreProperties>
</file>