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5" r:id="rId5"/>
    <p:sldId id="266" r:id="rId6"/>
    <p:sldId id="264" r:id="rId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2583"/>
    <a:srgbClr val="FFE7A3"/>
    <a:srgbClr val="D4ECBA"/>
    <a:srgbClr val="FFFFFF"/>
    <a:srgbClr val="FFC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78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7853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1"/>
            <a:ext cx="12217400" cy="687705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48235" y="422195"/>
            <a:ext cx="461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5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47445" y="222141"/>
            <a:ext cx="10633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MetaOT-Bold" pitchFamily="34" charset="0"/>
              </a:rPr>
              <a:t>Follow that</a:t>
            </a:r>
            <a:r>
              <a:rPr lang="en-US" sz="3600" baseline="0" dirty="0" smtClean="0">
                <a:latin typeface="MetaOT-Bold" pitchFamily="34" charset="0"/>
              </a:rPr>
              <a:t> Ark!</a:t>
            </a:r>
            <a:endParaRPr lang="en-US" sz="3600" dirty="0">
              <a:latin typeface="MetaOT-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26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" b="1448"/>
          <a:stretch/>
        </p:blipFill>
        <p:spPr>
          <a:xfrm>
            <a:off x="-907" y="0"/>
            <a:ext cx="121929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48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3948" y="1066800"/>
            <a:ext cx="63112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I. Israel Set out after God (3)</a:t>
            </a:r>
          </a:p>
          <a:p>
            <a:pPr>
              <a:tabLst>
                <a:tab pos="215900" algn="l"/>
              </a:tabLst>
            </a:pPr>
            <a:r>
              <a:rPr lang="en-US" sz="2400" dirty="0"/>
              <a:t>	A. Directions for the crossing (3:1–4)</a:t>
            </a:r>
          </a:p>
          <a:p>
            <a:pPr>
              <a:tabLst>
                <a:tab pos="215900" algn="l"/>
              </a:tabLst>
            </a:pPr>
            <a:r>
              <a:rPr lang="en-US" sz="2400" dirty="0"/>
              <a:t>	B. Dedication before the crossing (3:5, 6)</a:t>
            </a:r>
          </a:p>
          <a:p>
            <a:pPr>
              <a:tabLst>
                <a:tab pos="215900" algn="l"/>
              </a:tabLst>
            </a:pPr>
            <a:r>
              <a:rPr lang="en-US" sz="2400" dirty="0"/>
              <a:t>	C. Demonstrations at the crossing (3:7–17)</a:t>
            </a:r>
          </a:p>
        </p:txBody>
      </p:sp>
    </p:spTree>
    <p:extLst>
      <p:ext uri="{BB962C8B-B14F-4D97-AF65-F5344CB8AC3E}">
        <p14:creationId xmlns:p14="http://schemas.microsoft.com/office/powerpoint/2010/main" val="277754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7402" y="1066801"/>
            <a:ext cx="638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II. Israel Set up a Memorial to God (4:1—5:1)</a:t>
            </a:r>
          </a:p>
          <a:p>
            <a:pPr>
              <a:tabLst>
                <a:tab pos="339725" algn="l"/>
              </a:tabLst>
            </a:pPr>
            <a:r>
              <a:rPr lang="en-US" sz="2400" dirty="0"/>
              <a:t>	A. Instructions for the memorial (4:1–5)</a:t>
            </a:r>
          </a:p>
          <a:p>
            <a:pPr>
              <a:tabLst>
                <a:tab pos="339725" algn="l"/>
              </a:tabLst>
            </a:pPr>
            <a:r>
              <a:rPr lang="en-US" sz="2400" dirty="0"/>
              <a:t>	B. Importance of the memorial (4:6—5:1)</a:t>
            </a:r>
          </a:p>
        </p:txBody>
      </p:sp>
    </p:spTree>
    <p:extLst>
      <p:ext uri="{BB962C8B-B14F-4D97-AF65-F5344CB8AC3E}">
        <p14:creationId xmlns:p14="http://schemas.microsoft.com/office/powerpoint/2010/main" val="421598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9" t="8889" r="9659" b="8889"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50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1148" y="1066800"/>
            <a:ext cx="72184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9888" algn="l"/>
              </a:tabLst>
            </a:pPr>
            <a:r>
              <a:rPr lang="en-US" sz="2400" dirty="0"/>
              <a:t>III. Israel Submitted to God (5:2–12)</a:t>
            </a:r>
          </a:p>
          <a:p>
            <a:pPr>
              <a:tabLst>
                <a:tab pos="360363" algn="l"/>
              </a:tabLst>
            </a:pPr>
            <a:r>
              <a:rPr lang="en-US" sz="2400" dirty="0"/>
              <a:t>	A. Reinstitution of the sign of the covenant (5:2–9)</a:t>
            </a:r>
          </a:p>
          <a:p>
            <a:pPr>
              <a:tabLst>
                <a:tab pos="360363" algn="l"/>
              </a:tabLst>
            </a:pPr>
            <a:r>
              <a:rPr lang="en-US" sz="2400" dirty="0"/>
              <a:t>	B. Renewal of the Passover celebration (5:10)</a:t>
            </a:r>
          </a:p>
          <a:p>
            <a:pPr>
              <a:tabLst>
                <a:tab pos="360363" algn="l"/>
              </a:tabLst>
            </a:pPr>
            <a:r>
              <a:rPr lang="en-US" sz="2400" dirty="0"/>
              <a:t>	C. Realization of the blessings of Canaan (5:11, 12)</a:t>
            </a:r>
          </a:p>
        </p:txBody>
      </p:sp>
    </p:spTree>
    <p:extLst>
      <p:ext uri="{BB962C8B-B14F-4D97-AF65-F5344CB8AC3E}">
        <p14:creationId xmlns:p14="http://schemas.microsoft.com/office/powerpoint/2010/main" val="382137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" t="524" r="723" b="136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44392" y="1046253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 is always faithful.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44392" y="1751217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 faithfully provides strength and courage to do His will.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8400" y="2472121"/>
            <a:ext cx="3892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God’s faithfulness is worthy of glory.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8400" y="3182578"/>
            <a:ext cx="3892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God’s sovereign power encourages faith in Him.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38400" y="3896367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 faithfully leads us by His grace.</a:t>
            </a:r>
          </a:p>
        </p:txBody>
      </p:sp>
    </p:spTree>
    <p:extLst>
      <p:ext uri="{BB962C8B-B14F-4D97-AF65-F5344CB8AC3E}">
        <p14:creationId xmlns:p14="http://schemas.microsoft.com/office/powerpoint/2010/main" val="353529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70</Words>
  <Application>Microsoft Office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MetaOT-Bold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Bauman</dc:creator>
  <cp:lastModifiedBy>Alex Bauman</cp:lastModifiedBy>
  <cp:revision>51</cp:revision>
  <cp:lastPrinted>2015-11-23T21:08:38Z</cp:lastPrinted>
  <dcterms:created xsi:type="dcterms:W3CDTF">2015-10-30T16:48:28Z</dcterms:created>
  <dcterms:modified xsi:type="dcterms:W3CDTF">2015-12-29T07:09:14Z</dcterms:modified>
</cp:coreProperties>
</file>