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62" r:id="rId4"/>
    <p:sldId id="266" r:id="rId5"/>
    <p:sldId id="265" r:id="rId6"/>
    <p:sldId id="264" r:id="rId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2583"/>
    <a:srgbClr val="FFE7A3"/>
    <a:srgbClr val="D4ECBA"/>
    <a:srgbClr val="FFFFFF"/>
    <a:srgbClr val="FFC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78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7853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00" y="1"/>
            <a:ext cx="12217400" cy="687705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148235" y="422195"/>
            <a:ext cx="4613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4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847445" y="222141"/>
            <a:ext cx="106333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MetaOT-Bold" pitchFamily="34" charset="0"/>
              </a:rPr>
              <a:t>Three</a:t>
            </a:r>
            <a:r>
              <a:rPr lang="en-US" sz="3600" baseline="0" dirty="0" smtClean="0">
                <a:latin typeface="MetaOT-Bold" pitchFamily="34" charset="0"/>
              </a:rPr>
              <a:t> Responses to Amazing</a:t>
            </a:r>
            <a:endParaRPr lang="en-US" sz="3600" dirty="0">
              <a:latin typeface="MetaOT-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268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5" b="1448"/>
          <a:stretch/>
        </p:blipFill>
        <p:spPr>
          <a:xfrm>
            <a:off x="-907" y="0"/>
            <a:ext cx="121929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748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66800" y="1066801"/>
            <a:ext cx="670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I. Jericho Responded to God with Fear (2:1–11)</a:t>
            </a:r>
          </a:p>
          <a:p>
            <a:pPr>
              <a:tabLst>
                <a:tab pos="225425" algn="l"/>
              </a:tabLst>
            </a:pPr>
            <a:r>
              <a:rPr lang="en-US" sz="2400" dirty="0"/>
              <a:t>	A. Jericho’s weakness (2:1–7)</a:t>
            </a:r>
          </a:p>
          <a:p>
            <a:pPr>
              <a:tabLst>
                <a:tab pos="225425" algn="l"/>
              </a:tabLst>
            </a:pPr>
            <a:r>
              <a:rPr lang="en-US" sz="2400" dirty="0"/>
              <a:t>	B. Jericho’s cowardice (2:8–11)</a:t>
            </a:r>
          </a:p>
        </p:txBody>
      </p:sp>
    </p:spTree>
    <p:extLst>
      <p:ext uri="{BB962C8B-B14F-4D97-AF65-F5344CB8AC3E}">
        <p14:creationId xmlns:p14="http://schemas.microsoft.com/office/powerpoint/2010/main" val="2777545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66800" y="1066801"/>
            <a:ext cx="67055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II. Rahab Responded to God with Faith (2:12–21)</a:t>
            </a:r>
          </a:p>
          <a:p>
            <a:pPr>
              <a:tabLst>
                <a:tab pos="339725" algn="l"/>
              </a:tabLst>
            </a:pPr>
            <a:r>
              <a:rPr lang="en-US" sz="2400" dirty="0"/>
              <a:t>	A. Rahab’s request (2:12–14)</a:t>
            </a:r>
          </a:p>
          <a:p>
            <a:pPr>
              <a:tabLst>
                <a:tab pos="339725" algn="l"/>
              </a:tabLst>
            </a:pPr>
            <a:r>
              <a:rPr lang="en-US" sz="2400" dirty="0"/>
              <a:t>	B. Rahab’s test (2:15–21)</a:t>
            </a:r>
          </a:p>
        </p:txBody>
      </p:sp>
    </p:spTree>
    <p:extLst>
      <p:ext uri="{BB962C8B-B14F-4D97-AF65-F5344CB8AC3E}">
        <p14:creationId xmlns:p14="http://schemas.microsoft.com/office/powerpoint/2010/main" val="4215982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1066800"/>
            <a:ext cx="76756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69888" algn="l"/>
              </a:tabLst>
            </a:pPr>
            <a:r>
              <a:rPr lang="en-US" sz="2400" dirty="0"/>
              <a:t>III. The Spies Responded to God with Confidence </a:t>
            </a:r>
            <a:r>
              <a:rPr lang="en-US" sz="2400" dirty="0" smtClean="0"/>
              <a:t>(</a:t>
            </a:r>
            <a:r>
              <a:rPr lang="en-US" sz="2400" dirty="0"/>
              <a:t>2:22–24)</a:t>
            </a:r>
          </a:p>
          <a:p>
            <a:pPr>
              <a:tabLst>
                <a:tab pos="379413" algn="l"/>
              </a:tabLst>
            </a:pPr>
            <a:r>
              <a:rPr lang="en-US" sz="2400" dirty="0"/>
              <a:t>	A. The spies’ account (2:22, 23)</a:t>
            </a:r>
          </a:p>
          <a:p>
            <a:pPr>
              <a:tabLst>
                <a:tab pos="379413" algn="l"/>
              </a:tabLst>
            </a:pPr>
            <a:r>
              <a:rPr lang="en-US" sz="2400" dirty="0"/>
              <a:t>	B. The spies’ certainty (2:24)</a:t>
            </a:r>
          </a:p>
        </p:txBody>
      </p:sp>
    </p:spTree>
    <p:extLst>
      <p:ext uri="{BB962C8B-B14F-4D97-AF65-F5344CB8AC3E}">
        <p14:creationId xmlns:p14="http://schemas.microsoft.com/office/powerpoint/2010/main" val="3821378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9" t="9803" r="9659" b="8889"/>
          <a:stretch/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450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" t="524" r="723" b="136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44392" y="1046253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God is always faithful.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44392" y="1762940"/>
            <a:ext cx="411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God faithfully provides strength and courage to do His will.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38400" y="2460398"/>
            <a:ext cx="3892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God’s faithfulness is worthy of glory.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8400" y="3170855"/>
            <a:ext cx="3892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God’s sovereign power encourages faith in Him.</a:t>
            </a:r>
          </a:p>
        </p:txBody>
      </p:sp>
    </p:spTree>
    <p:extLst>
      <p:ext uri="{BB962C8B-B14F-4D97-AF65-F5344CB8AC3E}">
        <p14:creationId xmlns:p14="http://schemas.microsoft.com/office/powerpoint/2010/main" val="3535298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861</TotalTime>
  <Words>65</Words>
  <Application>Microsoft Office PowerPoint</Application>
  <PresentationFormat>Widescreen</PresentationFormat>
  <Paragraphs>13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MetaOT-Bold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Bauman</dc:creator>
  <cp:lastModifiedBy>Alex Bauman</cp:lastModifiedBy>
  <cp:revision>50</cp:revision>
  <cp:lastPrinted>2015-11-23T21:08:38Z</cp:lastPrinted>
  <dcterms:created xsi:type="dcterms:W3CDTF">2015-10-30T16:48:28Z</dcterms:created>
  <dcterms:modified xsi:type="dcterms:W3CDTF">2015-12-29T07:08:52Z</dcterms:modified>
</cp:coreProperties>
</file>