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6" r:id="rId4"/>
    <p:sldId id="262" r:id="rId5"/>
    <p:sldId id="265" r:id="rId6"/>
    <p:sldId id="263" r:id="rId7"/>
    <p:sldId id="26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The Presence</a:t>
            </a:r>
            <a:r>
              <a:rPr lang="en-US" sz="3600" baseline="0" dirty="0" smtClean="0">
                <a:latin typeface="MetaOT-Bold" pitchFamily="34" charset="0"/>
              </a:rPr>
              <a:t> of Courage and Strength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b="1859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9215" y="1076981"/>
            <a:ext cx="767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God’s Grace in Gifting the Land (1:1–4)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A. God’s new leader (1:1, 2a)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B. God’s gracious gift (1:2b–4)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21150" y="0"/>
            <a:ext cx="5398851" cy="6858000"/>
            <a:chOff x="1863903" y="1"/>
            <a:chExt cx="539885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9" t="8889" r="9659" b="8889"/>
            <a:stretch/>
          </p:blipFill>
          <p:spPr>
            <a:xfrm rot="5400000">
              <a:off x="1134329" y="729575"/>
              <a:ext cx="6858000" cy="53988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5758271">
              <a:off x="4667350" y="2629671"/>
              <a:ext cx="667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Jordan </a:t>
              </a:r>
              <a:br>
                <a: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River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48600" y="4724400"/>
            <a:ext cx="257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land east of the Jordan was not technically part of the Promised Land. </a:t>
            </a:r>
          </a:p>
        </p:txBody>
      </p:sp>
    </p:spTree>
    <p:extLst>
      <p:ext uri="{BB962C8B-B14F-4D97-AF65-F5344CB8AC3E}">
        <p14:creationId xmlns:p14="http://schemas.microsoft.com/office/powerpoint/2010/main" val="41827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4296" y="1066801"/>
            <a:ext cx="775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God’s Enablement for Taking the Land (1:5, 6)</a:t>
            </a:r>
          </a:p>
          <a:p>
            <a:pPr>
              <a:tabLst>
                <a:tab pos="319088" algn="l"/>
              </a:tabLst>
            </a:pPr>
            <a:r>
              <a:rPr lang="en-US" sz="2400" dirty="0"/>
              <a:t>	A. God promised His presence (1:5)</a:t>
            </a:r>
          </a:p>
          <a:p>
            <a:pPr>
              <a:tabLst>
                <a:tab pos="319088" algn="l"/>
              </a:tabLst>
            </a:pPr>
            <a:r>
              <a:rPr lang="en-US" sz="2400" dirty="0"/>
              <a:t>	B. God supplied strength and courage (1:6)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9165" r="9084" b="8906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065124"/>
            <a:ext cx="775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400" dirty="0"/>
              <a:t>III. God’s Directives for Living in the Land (1:7–9)</a:t>
            </a:r>
          </a:p>
          <a:p>
            <a:pPr>
              <a:tabLst>
                <a:tab pos="379413" algn="l"/>
              </a:tabLst>
            </a:pPr>
            <a:r>
              <a:rPr lang="en-US" sz="2400" dirty="0"/>
              <a:t>	A. God’s law gave direction (1:7)</a:t>
            </a:r>
          </a:p>
          <a:p>
            <a:pPr>
              <a:tabLst>
                <a:tab pos="379413" algn="l"/>
              </a:tabLst>
            </a:pPr>
            <a:r>
              <a:rPr lang="en-US" sz="2400" dirty="0"/>
              <a:t>	B. God’s law required meditation (1:8, 9)</a:t>
            </a:r>
          </a:p>
        </p:txBody>
      </p:sp>
    </p:spTree>
    <p:extLst>
      <p:ext uri="{BB962C8B-B14F-4D97-AF65-F5344CB8AC3E}">
        <p14:creationId xmlns:p14="http://schemas.microsoft.com/office/powerpoint/2010/main" val="1474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4392" y="175121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47</cp:revision>
  <cp:lastPrinted>2015-11-23T21:08:38Z</cp:lastPrinted>
  <dcterms:created xsi:type="dcterms:W3CDTF">2015-10-30T16:48:28Z</dcterms:created>
  <dcterms:modified xsi:type="dcterms:W3CDTF">2015-12-29T07:08:15Z</dcterms:modified>
</cp:coreProperties>
</file>