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5" r:id="rId5"/>
    <p:sldId id="264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83"/>
    <a:srgbClr val="FFE7A3"/>
    <a:srgbClr val="D4ECBA"/>
    <a:srgbClr val="FFFFFF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"/>
            <a:ext cx="12217400" cy="68770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8235" y="422195"/>
            <a:ext cx="461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47445" y="222141"/>
            <a:ext cx="1063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etaOT-Bold" pitchFamily="34" charset="0"/>
              </a:rPr>
              <a:t>Gateway to Glory</a:t>
            </a:r>
            <a:endParaRPr lang="en-US" sz="3600" dirty="0">
              <a:latin typeface="MetaOT-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b="1859"/>
          <a:stretch/>
        </p:blipFill>
        <p:spPr>
          <a:xfrm>
            <a:off x="-906" y="-5860"/>
            <a:ext cx="12192906" cy="686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066800"/>
            <a:ext cx="7073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God’s Plan for the Nation (1:10–15)</a:t>
            </a:r>
          </a:p>
          <a:p>
            <a:pPr>
              <a:tabLst>
                <a:tab pos="225425" algn="l"/>
              </a:tabLst>
            </a:pPr>
            <a:r>
              <a:rPr lang="en-US" sz="2400" dirty="0"/>
              <a:t>	A</a:t>
            </a:r>
            <a:r>
              <a:rPr lang="en-US" sz="2400" dirty="0"/>
              <a:t>. God gave individual responsibilities (1:10, </a:t>
            </a:r>
            <a:r>
              <a:rPr lang="en-US" sz="2400" dirty="0"/>
              <a:t>11)</a:t>
            </a:r>
          </a:p>
          <a:p>
            <a:pPr>
              <a:tabLst>
                <a:tab pos="225425" algn="l"/>
              </a:tabLst>
            </a:pPr>
            <a:r>
              <a:rPr lang="en-US" sz="2400" dirty="0"/>
              <a:t>	</a:t>
            </a:r>
            <a:r>
              <a:rPr lang="en-US" sz="2400" dirty="0"/>
              <a:t>B</a:t>
            </a:r>
            <a:r>
              <a:rPr lang="en-US" sz="2400" dirty="0"/>
              <a:t>. God gave individual rest (</a:t>
            </a:r>
            <a:r>
              <a:rPr lang="en-US" sz="2400" dirty="0"/>
              <a:t>1:12–14a)</a:t>
            </a:r>
          </a:p>
          <a:p>
            <a:pPr>
              <a:tabLst>
                <a:tab pos="225425" algn="l"/>
              </a:tabLst>
            </a:pPr>
            <a:r>
              <a:rPr lang="en-US" sz="2400" dirty="0"/>
              <a:t>	</a:t>
            </a:r>
            <a:r>
              <a:rPr lang="en-US" sz="2400" dirty="0"/>
              <a:t>C</a:t>
            </a:r>
            <a:r>
              <a:rPr lang="en-US" sz="2400" dirty="0"/>
              <a:t>. God gave national responsibilities (</a:t>
            </a:r>
            <a:r>
              <a:rPr lang="en-US" sz="2400" dirty="0"/>
              <a:t>1:14b)</a:t>
            </a:r>
          </a:p>
          <a:p>
            <a:pPr>
              <a:tabLst>
                <a:tab pos="225425" algn="l"/>
              </a:tabLst>
            </a:pPr>
            <a:r>
              <a:rPr lang="en-US" sz="2400" dirty="0"/>
              <a:t>	</a:t>
            </a:r>
            <a:r>
              <a:rPr lang="en-US" sz="2400" dirty="0"/>
              <a:t>D</a:t>
            </a:r>
            <a:r>
              <a:rPr lang="en-US" sz="2400" dirty="0"/>
              <a:t>. God promised national rest (1:15)</a:t>
            </a:r>
          </a:p>
        </p:txBody>
      </p:sp>
    </p:spTree>
    <p:extLst>
      <p:ext uri="{BB962C8B-B14F-4D97-AF65-F5344CB8AC3E}">
        <p14:creationId xmlns:p14="http://schemas.microsoft.com/office/powerpoint/2010/main" val="27775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066800"/>
            <a:ext cx="7755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Israel’s Pledge to God (1:16–18)</a:t>
            </a:r>
          </a:p>
          <a:p>
            <a:pPr>
              <a:tabLst>
                <a:tab pos="339725" algn="l"/>
              </a:tabLst>
            </a:pPr>
            <a:r>
              <a:rPr lang="en-US" sz="2400" dirty="0"/>
              <a:t>	A</a:t>
            </a:r>
            <a:r>
              <a:rPr lang="en-US" sz="2400" dirty="0"/>
              <a:t>. The tribes made a promise to obey (1:16, </a:t>
            </a:r>
            <a:r>
              <a:rPr lang="en-US" sz="2400" dirty="0"/>
              <a:t>17a)</a:t>
            </a:r>
          </a:p>
          <a:p>
            <a:pPr>
              <a:tabLst>
                <a:tab pos="339725" algn="l"/>
              </a:tabLst>
            </a:pPr>
            <a:r>
              <a:rPr lang="en-US" sz="2400" dirty="0"/>
              <a:t>	</a:t>
            </a:r>
            <a:r>
              <a:rPr lang="en-US" sz="2400" dirty="0"/>
              <a:t>B</a:t>
            </a:r>
            <a:r>
              <a:rPr lang="en-US" sz="2400" dirty="0"/>
              <a:t>. The tribes said a prayer for Joshua (</a:t>
            </a:r>
            <a:r>
              <a:rPr lang="en-US" sz="2400" dirty="0"/>
              <a:t>1:17b)</a:t>
            </a:r>
          </a:p>
          <a:p>
            <a:pPr>
              <a:tabLst>
                <a:tab pos="339725" algn="l"/>
              </a:tabLst>
            </a:pPr>
            <a:r>
              <a:rPr lang="en-US" sz="2400" dirty="0"/>
              <a:t>	</a:t>
            </a:r>
            <a:r>
              <a:rPr lang="en-US" sz="2400" dirty="0"/>
              <a:t>C</a:t>
            </a:r>
            <a:r>
              <a:rPr lang="en-US" sz="2400" dirty="0"/>
              <a:t>. The tribes rehearsed the penalty for rebellion (</a:t>
            </a:r>
            <a:r>
              <a:rPr lang="en-US" sz="2400" dirty="0"/>
              <a:t>1:18a)</a:t>
            </a:r>
          </a:p>
          <a:p>
            <a:pPr>
              <a:tabLst>
                <a:tab pos="339725" algn="l"/>
              </a:tabLst>
            </a:pPr>
            <a:r>
              <a:rPr lang="en-US" sz="2400" dirty="0"/>
              <a:t>	</a:t>
            </a:r>
            <a:r>
              <a:rPr lang="en-US" sz="2400" dirty="0"/>
              <a:t>D</a:t>
            </a:r>
            <a:r>
              <a:rPr lang="en-US" sz="2400" dirty="0"/>
              <a:t>. The tribes made a plea to their leader (1:18b)</a:t>
            </a:r>
          </a:p>
        </p:txBody>
      </p:sp>
    </p:spTree>
    <p:extLst>
      <p:ext uri="{BB962C8B-B14F-4D97-AF65-F5344CB8AC3E}">
        <p14:creationId xmlns:p14="http://schemas.microsoft.com/office/powerpoint/2010/main" val="42159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8889" r="9659" b="8889"/>
          <a:stretch/>
        </p:blipFill>
        <p:spPr>
          <a:xfrm>
            <a:off x="1534274" y="0"/>
            <a:ext cx="9123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524" r="723" b="136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4392" y="104625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always faithful.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44392" y="1727771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provides strength and courage to do His will.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448675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is worthy of glory.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52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42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MetaOT-Bold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47</cp:revision>
  <cp:lastPrinted>2015-11-23T21:08:38Z</cp:lastPrinted>
  <dcterms:created xsi:type="dcterms:W3CDTF">2015-10-30T16:48:28Z</dcterms:created>
  <dcterms:modified xsi:type="dcterms:W3CDTF">2015-12-29T06:33:41Z</dcterms:modified>
</cp:coreProperties>
</file>