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2bf0f041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2bf0f041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2bf0f041a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2bf0f041a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2bf0f041a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2bf0f041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2bf0f041a9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2bf0f041a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bf0f041a9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2bf0f041a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2bf0f041a9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2bf0f041a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2bf0f041a9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2bf0f041a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2556" b="23561"/>
          <a:stretch/>
        </p:blipFill>
        <p:spPr>
          <a:xfrm>
            <a:off x="0" y="0"/>
            <a:ext cx="9144001" cy="5143501"/>
          </a:xfrm>
          <a:prstGeom prst="rect">
            <a:avLst/>
          </a:prstGeom>
          <a:noFill/>
          <a:ln>
            <a:noFill/>
          </a:ln>
        </p:spPr>
      </p:pic>
      <p:sp>
        <p:nvSpPr>
          <p:cNvPr id="57" name="Google Shape;57;p13"/>
          <p:cNvSpPr txBox="1"/>
          <p:nvPr/>
        </p:nvSpPr>
        <p:spPr>
          <a:xfrm>
            <a:off x="1357350" y="468800"/>
            <a:ext cx="6429300" cy="1138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lt1"/>
                </a:solidFill>
              </a:rPr>
              <a:t>Camping Sunday 2025</a:t>
            </a:r>
            <a:endParaRPr sz="4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1637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Call to Worship</a:t>
            </a:r>
            <a:endParaRPr/>
          </a:p>
        </p:txBody>
      </p:sp>
      <p:sp>
        <p:nvSpPr>
          <p:cNvPr id="63" name="Google Shape;63;p14"/>
          <p:cNvSpPr txBox="1">
            <a:spLocks noGrp="1"/>
          </p:cNvSpPr>
          <p:nvPr>
            <p:ph type="body" idx="1"/>
          </p:nvPr>
        </p:nvSpPr>
        <p:spPr>
          <a:xfrm>
            <a:off x="124200" y="1098950"/>
            <a:ext cx="8708100" cy="27051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400" b="1">
                <a:solidFill>
                  <a:schemeClr val="lt1"/>
                </a:solidFill>
                <a:latin typeface="Times New Roman"/>
                <a:ea typeface="Times New Roman"/>
                <a:cs typeface="Times New Roman"/>
                <a:sym typeface="Times New Roman"/>
              </a:rPr>
              <a:t>Leader: I give you thanks, O LORD, with my whole heart;</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2400" b="1">
                <a:solidFill>
                  <a:schemeClr val="lt1"/>
                </a:solidFill>
                <a:latin typeface="Times New Roman"/>
                <a:ea typeface="Times New Roman"/>
                <a:cs typeface="Times New Roman"/>
                <a:sym typeface="Times New Roman"/>
              </a:rPr>
              <a:t>People: I bow down and give thanks to your name for your steadfast love and your faithfulness</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2400" b="1">
                <a:solidFill>
                  <a:schemeClr val="lt1"/>
                </a:solidFill>
                <a:latin typeface="Times New Roman"/>
                <a:ea typeface="Times New Roman"/>
                <a:cs typeface="Times New Roman"/>
                <a:sym typeface="Times New Roman"/>
              </a:rPr>
              <a:t>Leader: On the day I called, you answered me; you increased my strength of soul.</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2400" b="1">
                <a:solidFill>
                  <a:schemeClr val="lt1"/>
                </a:solidFill>
                <a:latin typeface="Times New Roman"/>
                <a:ea typeface="Times New Roman"/>
                <a:cs typeface="Times New Roman"/>
                <a:sym typeface="Times New Roman"/>
              </a:rPr>
              <a:t>People: All the leaders of the earth shall praise you, O LORD, for they have heard the words. They shall sing of the ways of the LORD</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637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Call to Worship</a:t>
            </a:r>
            <a:endParaRPr/>
          </a:p>
        </p:txBody>
      </p:sp>
      <p:sp>
        <p:nvSpPr>
          <p:cNvPr id="69" name="Google Shape;69;p15"/>
          <p:cNvSpPr txBox="1">
            <a:spLocks noGrp="1"/>
          </p:cNvSpPr>
          <p:nvPr>
            <p:ph type="body" idx="1"/>
          </p:nvPr>
        </p:nvSpPr>
        <p:spPr>
          <a:xfrm>
            <a:off x="311700" y="804200"/>
            <a:ext cx="8520600" cy="38169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1200"/>
              </a:spcBef>
              <a:spcAft>
                <a:spcPts val="0"/>
              </a:spcAft>
              <a:buNone/>
            </a:pPr>
            <a:endParaRPr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r>
              <a:rPr lang="en" sz="2400" b="1">
                <a:solidFill>
                  <a:schemeClr val="lt1"/>
                </a:solidFill>
                <a:latin typeface="Times New Roman"/>
                <a:ea typeface="Times New Roman"/>
                <a:cs typeface="Times New Roman"/>
                <a:sym typeface="Times New Roman"/>
              </a:rPr>
              <a:t>Leader: For though the LORD is high, God regards the lowly, but the haughty God perceives from far away.</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0"/>
              </a:spcAft>
              <a:buNone/>
            </a:pPr>
            <a:r>
              <a:rPr lang="en" sz="2400" b="1">
                <a:solidFill>
                  <a:schemeClr val="lt1"/>
                </a:solidFill>
                <a:latin typeface="Times New Roman"/>
                <a:ea typeface="Times New Roman"/>
                <a:cs typeface="Times New Roman"/>
                <a:sym typeface="Times New Roman"/>
              </a:rPr>
              <a:t>People: Though I walk in the midst of trouble, you preserve me against the wrath of my enemies;  you stretch out your hand, and your right hand delivers me. The LORD will fulfill the purpose for us. Your steadfast love, O LORD, endures forever.</a:t>
            </a:r>
            <a:endParaRPr sz="2400" b="1">
              <a:solidFill>
                <a:schemeClr val="lt1"/>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lt1"/>
                </a:solidFill>
              </a:rPr>
              <a:t>Opening Prayer</a:t>
            </a:r>
            <a:endParaRPr>
              <a:solidFill>
                <a:schemeClr val="lt1"/>
              </a:solidFill>
            </a:endParaRPr>
          </a:p>
        </p:txBody>
      </p:sp>
      <p:sp>
        <p:nvSpPr>
          <p:cNvPr id="75" name="Google Shape;75;p16"/>
          <p:cNvSpPr txBox="1">
            <a:spLocks noGrp="1"/>
          </p:cNvSpPr>
          <p:nvPr>
            <p:ph type="body" idx="1"/>
          </p:nvPr>
        </p:nvSpPr>
        <p:spPr>
          <a:xfrm>
            <a:off x="311700" y="1875800"/>
            <a:ext cx="8520600" cy="3416400"/>
          </a:xfrm>
          <a:prstGeom prst="rect">
            <a:avLst/>
          </a:prstGeom>
          <a:effectLst>
            <a:outerShdw blurRad="57150" dist="19050" dir="5400000" algn="bl" rotWithShape="0">
              <a:srgbClr val="000000"/>
            </a:outerShdw>
          </a:effectLst>
        </p:spPr>
        <p:txBody>
          <a:bodyPr spcFirstLastPara="1" wrap="square" lIns="91425" tIns="91425" rIns="91425" bIns="91425" anchor="t" anchorCtr="0">
            <a:normAutofit fontScale="62500" lnSpcReduction="20000"/>
          </a:bodyPr>
          <a:lstStyle/>
          <a:p>
            <a:pPr marL="0" lvl="0" indent="0" algn="l" rtl="0">
              <a:spcBef>
                <a:spcPts val="1200"/>
              </a:spcBef>
              <a:spcAft>
                <a:spcPts val="0"/>
              </a:spcAft>
              <a:buClr>
                <a:schemeClr val="dk1"/>
              </a:buClr>
              <a:buSzPct val="28571"/>
              <a:buFont typeface="Arial"/>
              <a:buNone/>
            </a:pPr>
            <a:r>
              <a:rPr lang="en" sz="3850">
                <a:solidFill>
                  <a:srgbClr val="FFFFFF"/>
                </a:solidFill>
                <a:latin typeface="Times New Roman"/>
                <a:ea typeface="Times New Roman"/>
                <a:cs typeface="Times New Roman"/>
                <a:sym typeface="Times New Roman"/>
              </a:rPr>
              <a:t>Loving God, we come into your presence with thanksgiving, deeply grateful for the unfailing love and faithfulness. When we call out to you, you answer. When we are exhausted, you give us the strength to go on. When we find ourselves in trouble, you are there, standing beside us. Open our eyes to see and know you in our midst; help us to recognize your voice. And then send us out from here, to live and work in the world as your disciples. In the name of Jesus Christ, our Savior and Lord. Amen. </a:t>
            </a:r>
            <a:endParaRPr sz="3850">
              <a:solidFill>
                <a:srgbClr val="FFFFFF"/>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2" name="Google Shape;82;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9" name="Google Shape;89;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6" name="Google Shape;96;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3" name="Google Shape;103;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On-screen Show (16:9)</PresentationFormat>
  <Paragraphs>12</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Simple Light</vt:lpstr>
      <vt:lpstr>PowerPoint Presentation</vt:lpstr>
      <vt:lpstr>Call to Worship</vt:lpstr>
      <vt:lpstr>Call to Worship</vt:lpstr>
      <vt:lpstr>Opening Prayer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Schlieckert</dc:creator>
  <cp:lastModifiedBy>Chris Schlieckert</cp:lastModifiedBy>
  <cp:revision>1</cp:revision>
  <dcterms:modified xsi:type="dcterms:W3CDTF">2025-01-15T16:08:34Z</dcterms:modified>
</cp:coreProperties>
</file>