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60" r:id="rId5"/>
    <p:sldId id="258" r:id="rId6"/>
    <p:sldId id="269" r:id="rId7"/>
    <p:sldId id="259" r:id="rId8"/>
    <p:sldId id="270" r:id="rId9"/>
    <p:sldId id="271"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500" userDrawn="1">
          <p15:clr>
            <a:srgbClr val="A4A3A4"/>
          </p15:clr>
        </p15:guide>
        <p15:guide id="8" pos="49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84E427A-3D55-4303-BF80-6455036E1D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291" autoAdjust="0"/>
  </p:normalViewPr>
  <p:slideViewPr>
    <p:cSldViewPr snapToGrid="0" showGuides="1">
      <p:cViewPr varScale="1">
        <p:scale>
          <a:sx n="72" d="100"/>
          <a:sy n="72" d="100"/>
        </p:scale>
        <p:origin x="570" y="66"/>
      </p:cViewPr>
      <p:guideLst>
        <p:guide pos="3840"/>
        <p:guide orient="horz" pos="2500"/>
        <p:guide pos="4951"/>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a Johnson" userId="0c2977b5-05e9-4ccc-a31f-1f97aee700f4" providerId="ADAL" clId="{007F67C8-0131-4764-8D2B-EDBDC38DED00}"/>
    <pc:docChg chg="undo redo custSel addSld modSld sldOrd">
      <pc:chgData name="Jenna Johnson" userId="0c2977b5-05e9-4ccc-a31f-1f97aee700f4" providerId="ADAL" clId="{007F67C8-0131-4764-8D2B-EDBDC38DED00}" dt="2024-01-24T17:11:43.729" v="33" actId="122"/>
      <pc:docMkLst>
        <pc:docMk/>
      </pc:docMkLst>
      <pc:sldChg chg="modSp add mod ord">
        <pc:chgData name="Jenna Johnson" userId="0c2977b5-05e9-4ccc-a31f-1f97aee700f4" providerId="ADAL" clId="{007F67C8-0131-4764-8D2B-EDBDC38DED00}" dt="2024-01-24T17:10:29.867" v="8" actId="20577"/>
        <pc:sldMkLst>
          <pc:docMk/>
          <pc:sldMk cId="3157334727" sldId="270"/>
        </pc:sldMkLst>
        <pc:spChg chg="mod">
          <ac:chgData name="Jenna Johnson" userId="0c2977b5-05e9-4ccc-a31f-1f97aee700f4" providerId="ADAL" clId="{007F67C8-0131-4764-8D2B-EDBDC38DED00}" dt="2024-01-24T17:10:29.867" v="8" actId="20577"/>
          <ac:spMkLst>
            <pc:docMk/>
            <pc:sldMk cId="3157334727" sldId="270"/>
            <ac:spMk id="9" creationId="{E1BA9B4B-C586-4B6B-8142-E49AC2D37AD1}"/>
          </ac:spMkLst>
        </pc:spChg>
      </pc:sldChg>
      <pc:sldChg chg="modSp add mod ord">
        <pc:chgData name="Jenna Johnson" userId="0c2977b5-05e9-4ccc-a31f-1f97aee700f4" providerId="ADAL" clId="{007F67C8-0131-4764-8D2B-EDBDC38DED00}" dt="2024-01-24T17:11:43.729" v="33" actId="122"/>
        <pc:sldMkLst>
          <pc:docMk/>
          <pc:sldMk cId="2986302206" sldId="271"/>
        </pc:sldMkLst>
        <pc:spChg chg="mod">
          <ac:chgData name="Jenna Johnson" userId="0c2977b5-05e9-4ccc-a31f-1f97aee700f4" providerId="ADAL" clId="{007F67C8-0131-4764-8D2B-EDBDC38DED00}" dt="2024-01-24T17:11:31.448" v="26" actId="1076"/>
          <ac:spMkLst>
            <pc:docMk/>
            <pc:sldMk cId="2986302206" sldId="271"/>
            <ac:spMk id="2" creationId="{F48B51AE-252F-4958-A1E9-67C57179FF35}"/>
          </ac:spMkLst>
        </pc:spChg>
        <pc:spChg chg="mod">
          <ac:chgData name="Jenna Johnson" userId="0c2977b5-05e9-4ccc-a31f-1f97aee700f4" providerId="ADAL" clId="{007F67C8-0131-4764-8D2B-EDBDC38DED00}" dt="2024-01-24T17:11:43.729" v="33" actId="122"/>
          <ac:spMkLst>
            <pc:docMk/>
            <pc:sldMk cId="2986302206" sldId="271"/>
            <ac:spMk id="6" creationId="{A1FE0C33-CECE-4322-A29C-AEA87CDB13E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8B8B31-1CFE-4A78-A796-40061C1B29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1F5D168-A009-4B34-B08F-277E0D6ABD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D47A4C-1800-412B-9042-C93F1924AECC}" type="datetimeFigureOut">
              <a:rPr lang="en-US" smtClean="0"/>
              <a:t>1/24/2024</a:t>
            </a:fld>
            <a:endParaRPr lang="en-US" dirty="0"/>
          </a:p>
        </p:txBody>
      </p:sp>
      <p:sp>
        <p:nvSpPr>
          <p:cNvPr id="4" name="Footer Placeholder 3">
            <a:extLst>
              <a:ext uri="{FF2B5EF4-FFF2-40B4-BE49-F238E27FC236}">
                <a16:creationId xmlns:a16="http://schemas.microsoft.com/office/drawing/2014/main" id="{810C826E-30C5-4DD2-97CD-F700F8EBBF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A1BE32A-EDDE-428D-8FA7-84F681D978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81FD62-43B6-432F-96E1-BCDE3916E10C}" type="slidenum">
              <a:rPr lang="en-US" smtClean="0"/>
              <a:t>‹#›</a:t>
            </a:fld>
            <a:endParaRPr lang="en-US" dirty="0"/>
          </a:p>
        </p:txBody>
      </p:sp>
    </p:spTree>
    <p:extLst>
      <p:ext uri="{BB962C8B-B14F-4D97-AF65-F5344CB8AC3E}">
        <p14:creationId xmlns:p14="http://schemas.microsoft.com/office/powerpoint/2010/main" val="1499383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t>1/24/2024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t>‹#›</a:t>
            </a:fld>
            <a:endParaRPr 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1680191"/>
            <a:ext cx="4367531" cy="324417"/>
          </a:xfrm>
        </p:spPr>
        <p:txBody>
          <a:bodyPr>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1333943"/>
            <a:ext cx="4367531" cy="324417"/>
          </a:xfrm>
        </p:spPr>
        <p:txBody>
          <a:bodyPr>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bg2"/>
                </a:solidFill>
              </a:defRPr>
            </a:lvl1pPr>
          </a:lstStyle>
          <a:p>
            <a:pPr lvl="0"/>
            <a:r>
              <a:rPr lang="en-US" noProof="0"/>
              <a:t>Presentation</a:t>
            </a:r>
            <a:br>
              <a:rPr lang="en-US" noProof="0"/>
            </a:br>
            <a:r>
              <a:rPr lang="en-US" noProof="0"/>
              <a:t>Tagline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descr="View of a lake and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16" name="Text Placeholder 26">
            <a:extLst>
              <a:ext uri="{FF2B5EF4-FFF2-40B4-BE49-F238E27FC236}">
                <a16:creationId xmlns:a16="http://schemas.microsoft.com/office/drawing/2014/main" id="{82190F1B-1701-4806-870F-8FC7F32FE4AA}"/>
              </a:ext>
            </a:extLst>
          </p:cNvPr>
          <p:cNvSpPr>
            <a:spLocks noGrp="1"/>
          </p:cNvSpPr>
          <p:nvPr>
            <p:ph type="body" sz="quarter" idx="21" hasCustomPrompt="1"/>
          </p:nvPr>
        </p:nvSpPr>
        <p:spPr>
          <a:xfrm>
            <a:off x="3912235" y="4222968"/>
            <a:ext cx="4367531"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+7 678-555-0128</a:t>
            </a:r>
          </a:p>
        </p:txBody>
      </p:sp>
      <p:sp>
        <p:nvSpPr>
          <p:cNvPr id="18" name="Text Placeholder 26">
            <a:extLst>
              <a:ext uri="{FF2B5EF4-FFF2-40B4-BE49-F238E27FC236}">
                <a16:creationId xmlns:a16="http://schemas.microsoft.com/office/drawing/2014/main" id="{972B7F81-5409-42D9-B44C-88D9CBD9BAD5}"/>
              </a:ext>
            </a:extLst>
          </p:cNvPr>
          <p:cNvSpPr>
            <a:spLocks noGrp="1"/>
          </p:cNvSpPr>
          <p:nvPr>
            <p:ph type="body" sz="quarter" idx="20" hasCustomPrompt="1"/>
          </p:nvPr>
        </p:nvSpPr>
        <p:spPr>
          <a:xfrm>
            <a:off x="3912235" y="392769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19" name="Text Placeholder 14">
            <a:extLst>
              <a:ext uri="{FF2B5EF4-FFF2-40B4-BE49-F238E27FC236}">
                <a16:creationId xmlns:a16="http://schemas.microsoft.com/office/drawing/2014/main" id="{FAA54554-5CE2-43AD-979D-F095482C49AB}"/>
              </a:ext>
            </a:extLst>
          </p:cNvPr>
          <p:cNvSpPr>
            <a:spLocks noGrp="1"/>
          </p:cNvSpPr>
          <p:nvPr>
            <p:ph type="body" sz="quarter" idx="13" hasCustomPrompt="1"/>
          </p:nvPr>
        </p:nvSpPr>
        <p:spPr>
          <a:xfrm>
            <a:off x="1050857" y="2655074"/>
            <a:ext cx="10090287" cy="606659"/>
          </a:xfrm>
        </p:spPr>
        <p:txBody>
          <a:bodyPr>
            <a:noAutofit/>
          </a:bodyPr>
          <a:lstStyle>
            <a:lvl1pPr marL="0" indent="0" algn="ctr">
              <a:buNone/>
              <a:defRPr sz="3500" b="0" i="0">
                <a:solidFill>
                  <a:schemeClr val="bg2"/>
                </a:solidFill>
              </a:defRPr>
            </a:lvl1pPr>
          </a:lstStyle>
          <a:p>
            <a:pPr lvl="0"/>
            <a:r>
              <a:rPr lang="en-US" noProof="0"/>
              <a:t>Alexander Martensson</a:t>
            </a:r>
          </a:p>
        </p:txBody>
      </p:sp>
      <p:sp>
        <p:nvSpPr>
          <p:cNvPr id="20" name="Text Placeholder 26">
            <a:extLst>
              <a:ext uri="{FF2B5EF4-FFF2-40B4-BE49-F238E27FC236}">
                <a16:creationId xmlns:a16="http://schemas.microsoft.com/office/drawing/2014/main" id="{A1D8F0C1-128A-435B-8585-F0B32496EC79}"/>
              </a:ext>
            </a:extLst>
          </p:cNvPr>
          <p:cNvSpPr>
            <a:spLocks noGrp="1"/>
          </p:cNvSpPr>
          <p:nvPr>
            <p:ph type="body" sz="quarter" idx="22" hasCustomPrompt="1"/>
          </p:nvPr>
        </p:nvSpPr>
        <p:spPr>
          <a:xfrm>
            <a:off x="3135722" y="5230723"/>
            <a:ext cx="5920556"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22" name="Text Placeholder 26">
            <a:extLst>
              <a:ext uri="{FF2B5EF4-FFF2-40B4-BE49-F238E27FC236}">
                <a16:creationId xmlns:a16="http://schemas.microsoft.com/office/drawing/2014/main" id="{90B48E8B-E525-4852-9167-5281C64B1C37}"/>
              </a:ext>
            </a:extLst>
          </p:cNvPr>
          <p:cNvSpPr>
            <a:spLocks noGrp="1"/>
          </p:cNvSpPr>
          <p:nvPr>
            <p:ph type="body" sz="quarter" idx="23" hasCustomPrompt="1"/>
          </p:nvPr>
        </p:nvSpPr>
        <p:spPr>
          <a:xfrm>
            <a:off x="3912235" y="4929014"/>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
        <p:nvSpPr>
          <p:cNvPr id="24" name="Title 1">
            <a:extLst>
              <a:ext uri="{FF2B5EF4-FFF2-40B4-BE49-F238E27FC236}">
                <a16:creationId xmlns:a16="http://schemas.microsoft.com/office/drawing/2014/main" id="{0C5EB90F-1ADD-412B-9044-2CC607B786B1}"/>
              </a:ext>
            </a:extLst>
          </p:cNvPr>
          <p:cNvSpPr>
            <a:spLocks noGrp="1"/>
          </p:cNvSpPr>
          <p:nvPr>
            <p:ph type="title" hasCustomPrompt="1"/>
          </p:nvPr>
        </p:nvSpPr>
        <p:spPr>
          <a:xfrm>
            <a:off x="1050856" y="993494"/>
            <a:ext cx="10104124" cy="1517356"/>
          </a:xfrm>
        </p:spPr>
        <p:txBody>
          <a:bodyPr>
            <a:noAutofit/>
          </a:bodyPr>
          <a:lstStyle>
            <a:lvl1pPr algn="ctr">
              <a:defRPr sz="8000" b="0">
                <a:solidFill>
                  <a:schemeClr val="bg1"/>
                </a:solidFill>
              </a:defRPr>
            </a:lvl1pPr>
          </a:lstStyle>
          <a:p>
            <a:r>
              <a:rPr lang="en-US" noProof="0"/>
              <a:t>THANK YOU!</a:t>
            </a:r>
          </a:p>
        </p:txBody>
      </p:sp>
      <p:sp>
        <p:nvSpPr>
          <p:cNvPr id="25" name="Rectangle 24">
            <a:extLst>
              <a:ext uri="{FF2B5EF4-FFF2-40B4-BE49-F238E27FC236}">
                <a16:creationId xmlns:a16="http://schemas.microsoft.com/office/drawing/2014/main" id="{540A1271-E1E7-40AB-9552-9B4249544008}"/>
              </a:ext>
              <a:ext uri="{C183D7F6-B498-43B3-948B-1728B52AA6E4}">
                <adec:decorative xmlns:adec="http://schemas.microsoft.com/office/drawing/2017/decorative" val="1"/>
              </a:ext>
            </a:extLst>
          </p:cNvPr>
          <p:cNvSpPr/>
          <p:nvPr userDrawn="1"/>
        </p:nvSpPr>
        <p:spPr>
          <a:xfrm>
            <a:off x="3156204" y="2421953"/>
            <a:ext cx="5879592"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37117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
        <p:nvSpPr>
          <p:cNvPr id="9" name="Subtitle 2">
            <a:extLst>
              <a:ext uri="{FF2B5EF4-FFF2-40B4-BE49-F238E27FC236}">
                <a16:creationId xmlns:a16="http://schemas.microsoft.com/office/drawing/2014/main" id="{08214E67-DE9D-42F7-B713-798383BBD13A}"/>
              </a:ext>
            </a:extLst>
          </p:cNvPr>
          <p:cNvSpPr>
            <a:spLocks noGrp="1"/>
          </p:cNvSpPr>
          <p:nvPr>
            <p:ph type="subTitle" idx="1"/>
          </p:nvPr>
        </p:nvSpPr>
        <p:spPr>
          <a:xfrm>
            <a:off x="1037021" y="4720036"/>
            <a:ext cx="1011795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a:r>
              <a:rPr lang="en-US" noProof="0"/>
              <a:t>Click to edit Master subtitle style</a:t>
            </a:r>
          </a:p>
        </p:txBody>
      </p:sp>
    </p:spTree>
    <p:extLst>
      <p:ext uri="{BB962C8B-B14F-4D97-AF65-F5344CB8AC3E}">
        <p14:creationId xmlns:p14="http://schemas.microsoft.com/office/powerpoint/2010/main" val="403855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a:xfrm>
            <a:off x="5821279" y="6118484"/>
            <a:ext cx="549442" cy="365125"/>
          </a:xfrm>
          <a:prstGeom prst="rect">
            <a:avLst/>
          </a:prstGeom>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5" name="Content Placeholder 2">
            <a:extLst>
              <a:ext uri="{FF2B5EF4-FFF2-40B4-BE49-F238E27FC236}">
                <a16:creationId xmlns:a16="http://schemas.microsoft.com/office/drawing/2014/main" id="{01B00995-C0FC-4EC6-A9B0-828FB28FC47F}"/>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33511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a:xfrm>
            <a:off x="5821279" y="6118484"/>
            <a:ext cx="549442" cy="365125"/>
          </a:xfrm>
          <a:prstGeom prst="rect">
            <a:avLst/>
          </a:prstGeom>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A122F4F2-F130-4DBE-B244-1D59BBE5CD9D}"/>
              </a:ext>
            </a:extLst>
          </p:cNvPr>
          <p:cNvSpPr>
            <a:spLocks noGrp="1"/>
          </p:cNvSpPr>
          <p:nvPr>
            <p:ph sz="half" idx="1" hasCustomPrompt="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3">
            <a:extLst>
              <a:ext uri="{FF2B5EF4-FFF2-40B4-BE49-F238E27FC236}">
                <a16:creationId xmlns:a16="http://schemas.microsoft.com/office/drawing/2014/main" id="{D4CE5575-876A-4335-83ED-6B346DA1B4D2}"/>
              </a:ext>
            </a:extLst>
          </p:cNvPr>
          <p:cNvSpPr>
            <a:spLocks noGrp="1"/>
          </p:cNvSpPr>
          <p:nvPr>
            <p:ph sz="half" idx="2" hasCustomPrompt="1"/>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503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a:xfrm>
            <a:off x="5821279" y="6118484"/>
            <a:ext cx="549442" cy="365125"/>
          </a:xfrm>
          <a:prstGeom prst="rect">
            <a:avLst/>
          </a:prstGeom>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Text Placeholder 2">
            <a:extLst>
              <a:ext uri="{FF2B5EF4-FFF2-40B4-BE49-F238E27FC236}">
                <a16:creationId xmlns:a16="http://schemas.microsoft.com/office/drawing/2014/main" id="{D1F82F6E-10E8-4A58-9655-E18D14D7901F}"/>
              </a:ext>
            </a:extLst>
          </p:cNvPr>
          <p:cNvSpPr>
            <a:spLocks noGrp="1"/>
          </p:cNvSpPr>
          <p:nvPr>
            <p:ph type="body" idx="1" hasCustomPrompt="1"/>
          </p:nvPr>
        </p:nvSpPr>
        <p:spPr>
          <a:xfrm>
            <a:off x="839788" y="1840863"/>
            <a:ext cx="5157787" cy="664211"/>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Content Placeholder 3">
            <a:extLst>
              <a:ext uri="{FF2B5EF4-FFF2-40B4-BE49-F238E27FC236}">
                <a16:creationId xmlns:a16="http://schemas.microsoft.com/office/drawing/2014/main" id="{C2F6C18E-5BCB-42EF-9310-5BD6E011DF2F}"/>
              </a:ext>
            </a:extLst>
          </p:cNvPr>
          <p:cNvSpPr>
            <a:spLocks noGrp="1"/>
          </p:cNvSpPr>
          <p:nvPr>
            <p:ph sz="half" idx="2" hasCustomPrompt="1"/>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4">
            <a:extLst>
              <a:ext uri="{FF2B5EF4-FFF2-40B4-BE49-F238E27FC236}">
                <a16:creationId xmlns:a16="http://schemas.microsoft.com/office/drawing/2014/main" id="{9BA2923F-D123-40C6-A193-B86D683D5B51}"/>
              </a:ext>
            </a:extLst>
          </p:cNvPr>
          <p:cNvSpPr>
            <a:spLocks noGrp="1"/>
          </p:cNvSpPr>
          <p:nvPr>
            <p:ph type="body" sz="quarter" idx="3" hasCustomPrompt="1"/>
          </p:nvPr>
        </p:nvSpPr>
        <p:spPr>
          <a:xfrm>
            <a:off x="6172200" y="1840863"/>
            <a:ext cx="5183188" cy="66421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a16="http://schemas.microsoft.com/office/drawing/2014/main" id="{8305C175-94AC-44DD-9321-0A8DBDF22DA9}"/>
              </a:ext>
            </a:extLst>
          </p:cNvPr>
          <p:cNvSpPr>
            <a:spLocks noGrp="1"/>
          </p:cNvSpPr>
          <p:nvPr>
            <p:ph sz="quarter" idx="4" hasCustomPrompt="1"/>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5998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a:xfrm>
            <a:off x="5821279" y="6118484"/>
            <a:ext cx="549442" cy="365125"/>
          </a:xfrm>
          <a:prstGeom prst="rect">
            <a:avLst/>
          </a:prstGeom>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709FEF38-E3A7-4527-97CB-AF528BAEBA8F}"/>
              </a:ext>
            </a:extLst>
          </p:cNvPr>
          <p:cNvSpPr>
            <a:spLocks noGrp="1"/>
          </p:cNvSpPr>
          <p:nvPr>
            <p:ph idx="1" hasCustomPrompt="1"/>
          </p:nvPr>
        </p:nvSpPr>
        <p:spPr>
          <a:xfrm>
            <a:off x="5180012" y="457200"/>
            <a:ext cx="6172200" cy="540861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2794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a:xfrm>
            <a:off x="5821279" y="6118484"/>
            <a:ext cx="549442" cy="365125"/>
          </a:xfrm>
          <a:prstGeom prst="rect">
            <a:avLst/>
          </a:prstGeom>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Picture Placeholder 2">
            <a:extLst>
              <a:ext uri="{FF2B5EF4-FFF2-40B4-BE49-F238E27FC236}">
                <a16:creationId xmlns:a16="http://schemas.microsoft.com/office/drawing/2014/main" id="{1B69B4CE-EB2F-46CF-9A80-64E44E5E95AC}"/>
              </a:ext>
            </a:extLst>
          </p:cNvPr>
          <p:cNvSpPr>
            <a:spLocks noGrp="1"/>
          </p:cNvSpPr>
          <p:nvPr>
            <p:ph type="pic" idx="1"/>
          </p:nvPr>
        </p:nvSpPr>
        <p:spPr>
          <a:xfrm>
            <a:off x="5183188" y="457201"/>
            <a:ext cx="6172200" cy="540385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6983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a:xfrm>
            <a:off x="5821279" y="6118484"/>
            <a:ext cx="549442" cy="365125"/>
          </a:xfrm>
          <a:prstGeom prst="rect">
            <a:avLst/>
          </a:prstGeom>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FF2B3756-19E0-4B2F-B1D5-7664E0B38BE1}"/>
              </a:ext>
            </a:extLst>
          </p:cNvPr>
          <p:cNvSpPr>
            <a:spLocks noGrp="1"/>
          </p:cNvSpPr>
          <p:nvPr>
            <p:ph type="title"/>
          </p:nvPr>
        </p:nvSpPr>
        <p:spPr/>
        <p:txBody>
          <a:bodyPr/>
          <a:lstStyle>
            <a:lvl1pPr algn="ct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418320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a:xfrm>
            <a:off x="5821279" y="6118484"/>
            <a:ext cx="549442" cy="365125"/>
          </a:xfrm>
          <a:prstGeom prst="rect">
            <a:avLst/>
          </a:prstGeom>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62630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a:endParaRPr lang="en-US" noProof="0"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HOW TO USE THIS TEMPLATE</a:t>
            </a:r>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2017776" y="1667974"/>
            <a:ext cx="8156448"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1</a:t>
            </a:r>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hasCustomPrompt="1"/>
          </p:nvPr>
        </p:nvSpPr>
        <p:spPr>
          <a:xfrm>
            <a:off x="1442535" y="1984171"/>
            <a:ext cx="3103110"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hasCustomPrompt="1"/>
          </p:nvPr>
        </p:nvSpPr>
        <p:spPr>
          <a:xfrm>
            <a:off x="5477939" y="1984171"/>
            <a:ext cx="2243918"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77950"/>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3</a:t>
            </a:r>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hasCustomPrompt="1"/>
          </p:nvPr>
        </p:nvSpPr>
        <p:spPr>
          <a:xfrm>
            <a:off x="8564052" y="2001950"/>
            <a:ext cx="2959116"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hasCustomPrompt="1"/>
          </p:nvPr>
        </p:nvSpPr>
        <p:spPr>
          <a:xfrm>
            <a:off x="1020059"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hasCustomPrompt="1"/>
          </p:nvPr>
        </p:nvSpPr>
        <p:spPr>
          <a:xfrm>
            <a:off x="2718684"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hasCustomPrompt="1"/>
          </p:nvPr>
        </p:nvSpPr>
        <p:spPr>
          <a:xfrm>
            <a:off x="4794793" y="3103993"/>
            <a:ext cx="2599197"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hasCustomPrompt="1"/>
          </p:nvPr>
        </p:nvSpPr>
        <p:spPr>
          <a:xfrm>
            <a:off x="7876955" y="3102450"/>
            <a:ext cx="3726423"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hasCustomPrompt="1"/>
          </p:nvPr>
        </p:nvSpPr>
        <p:spPr>
          <a:xfrm>
            <a:off x="1657040" y="5751926"/>
            <a:ext cx="8877920" cy="470478"/>
          </a:xfrm>
        </p:spPr>
        <p:txBody>
          <a:bodyPr>
            <a:normAutofit/>
          </a:bodyPr>
          <a:lstStyle>
            <a:lvl1pPr marL="0" indent="0" algn="ctr">
              <a:buNone/>
              <a:defRPr sz="1600" b="0">
                <a:solidFill>
                  <a:schemeClr val="accent4"/>
                </a:solidFill>
                <a:latin typeface="+mn-lt"/>
              </a:defRPr>
            </a:lvl1pPr>
          </a:lstStyle>
          <a:p>
            <a:pPr lvl="0"/>
            <a:r>
              <a:rPr lang="en-US" noProof="0"/>
              <a:t>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hasCustomPrompt="1"/>
          </p:nvPr>
        </p:nvSpPr>
        <p:spPr>
          <a:xfrm>
            <a:off x="4794791" y="5070254"/>
            <a:ext cx="2599199"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hasCustomPrompt="1"/>
          </p:nvPr>
        </p:nvSpPr>
        <p:spPr>
          <a:xfrm>
            <a:off x="7890713" y="5070254"/>
            <a:ext cx="3712665"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976866"/>
            <a:ext cx="3273552" cy="161848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4041034"/>
            <a:ext cx="2599199" cy="896112"/>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4041034"/>
            <a:ext cx="2599200" cy="896400"/>
          </a:xfrm>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1138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88C711-3D16-496B-BF96-001A0C0A3AAF}"/>
              </a:ext>
              <a:ext uri="{C183D7F6-B498-43B3-948B-1728B52AA6E4}">
                <adec:decorative xmlns:adec="http://schemas.microsoft.com/office/drawing/2017/decorative"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38200" y="3981036"/>
            <a:ext cx="10515600" cy="782638"/>
          </a:xfrm>
        </p:spPr>
        <p:txBody>
          <a:bodyPr/>
          <a:lstStyle>
            <a:lvl1pPr algn="ctr">
              <a:defRPr>
                <a:solidFill>
                  <a:schemeClr val="bg1"/>
                </a:solidFill>
              </a:defRPr>
            </a:lvl1pPr>
          </a:lstStyle>
          <a:p>
            <a:r>
              <a:rPr lang="en-US" noProof="0"/>
              <a:t>DIVIDER SLIDE</a:t>
            </a:r>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a16="http://schemas.microsoft.com/office/drawing/2014/main" id="{F4F6DD4A-6071-4D11-ABDB-28EA5AC87154}"/>
              </a:ext>
            </a:extLst>
          </p:cNvPr>
          <p:cNvSpPr>
            <a:spLocks noGrp="1"/>
          </p:cNvSpPr>
          <p:nvPr>
            <p:ph type="body" idx="1" hasCustomPrompt="1"/>
          </p:nvPr>
        </p:nvSpPr>
        <p:spPr>
          <a:xfrm>
            <a:off x="831850" y="4942478"/>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0" name="Rectangle 9" descr="View of a lake with pine trees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560189"/>
            <a:ext cx="5285914" cy="782638"/>
          </a:xfrm>
        </p:spPr>
        <p:txBody>
          <a:bodyPr/>
          <a:lstStyle>
            <a:lvl1pPr algn="l">
              <a:defRPr>
                <a:solidFill>
                  <a:schemeClr val="bg1"/>
                </a:solidFill>
              </a:defRPr>
            </a:lvl1pPr>
          </a:lstStyle>
          <a:p>
            <a:r>
              <a:rPr lang="en-US" noProof="0" dirty="0"/>
              <a:t>TEXT LAYOUT 1</a:t>
            </a:r>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136036"/>
            <a:ext cx="5285914" cy="857098"/>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838199" y="135981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hasCustomPrompt="1"/>
          </p:nvPr>
        </p:nvSpPr>
        <p:spPr>
          <a:xfrm>
            <a:off x="838199"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0" name="Rectangle 9" descr="Close up view of lake edge with mountain range background">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09728"/>
            <a:ext cx="11932920" cy="3319272"/>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357922" y="466022"/>
            <a:ext cx="5320386" cy="782638"/>
          </a:xfrm>
        </p:spPr>
        <p:txBody>
          <a:bodyPr/>
          <a:lstStyle>
            <a:lvl1pPr algn="l">
              <a:defRPr>
                <a:solidFill>
                  <a:schemeClr val="bg1"/>
                </a:solidFill>
              </a:defRPr>
            </a:lvl1pPr>
          </a:lstStyle>
          <a:p>
            <a:r>
              <a:rPr lang="en-US" noProof="0" dirty="0"/>
              <a:t>TEXT LAYOUT 2</a:t>
            </a:r>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060240"/>
            <a:ext cx="5320386" cy="882524"/>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rot="5400000" flipV="1">
            <a:off x="2094952" y="1870578"/>
            <a:ext cx="2854829" cy="45719"/>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14">
            <a:extLst>
              <a:ext uri="{FF2B5EF4-FFF2-40B4-BE49-F238E27FC236}">
                <a16:creationId xmlns:a16="http://schemas.microsoft.com/office/drawing/2014/main" id="{4B6CBCCA-9781-462D-AF43-C6AAE3D1AAA9}"/>
              </a:ext>
            </a:extLst>
          </p:cNvPr>
          <p:cNvSpPr>
            <a:spLocks noGrp="1"/>
          </p:cNvSpPr>
          <p:nvPr>
            <p:ph type="body" sz="quarter" idx="15" hasCustomPrompt="1"/>
          </p:nvPr>
        </p:nvSpPr>
        <p:spPr>
          <a:xfrm>
            <a:off x="6817897" y="1125545"/>
            <a:ext cx="4707842" cy="1849304"/>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7517"/>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5691738"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1159649"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483870" y="2409361"/>
            <a:ext cx="4983078" cy="1325563"/>
          </a:xfrm>
        </p:spPr>
        <p:txBody>
          <a:bodyPr lIns="0" rIns="0"/>
          <a:lstStyle>
            <a:lvl1pPr algn="ctr">
              <a:defRPr>
                <a:solidFill>
                  <a:schemeClr val="bg1"/>
                </a:solidFill>
              </a:defRPr>
            </a:lvl1pPr>
          </a:lstStyle>
          <a:p>
            <a:r>
              <a:rPr lang="en-US" noProof="0" dirty="0"/>
              <a:t>COMPARISON</a:t>
            </a:r>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991161" y="3441374"/>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a:xfrm>
            <a:off x="5821279" y="6118484"/>
            <a:ext cx="549442" cy="365125"/>
          </a:xfrm>
          <a:prstGeom prst="rect">
            <a:avLst/>
          </a:prstGeom>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41248" y="3359239"/>
            <a:ext cx="4357688"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41248" y="2081624"/>
            <a:ext cx="4357688" cy="1325563"/>
          </a:xfrm>
        </p:spPr>
        <p:txBody>
          <a:bodyPr lIns="0" rIns="0"/>
          <a:lstStyle>
            <a:lvl1pPr algn="l">
              <a:defRPr>
                <a:solidFill>
                  <a:schemeClr val="bg1"/>
                </a:solidFill>
              </a:defRPr>
            </a:lvl1pPr>
          </a:lstStyle>
          <a:p>
            <a:r>
              <a:rPr lang="en-US" noProof="0"/>
              <a:t>CHART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911877" y="3191969"/>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6" name="Chart Placeholder 18">
            <a:extLst>
              <a:ext uri="{FF2B5EF4-FFF2-40B4-BE49-F238E27FC236}">
                <a16:creationId xmlns:a16="http://schemas.microsoft.com/office/drawing/2014/main" id="{BE9C98A7-B145-402E-BADA-CE785E3BA996}"/>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52534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a:xfrm>
            <a:off x="5821279" y="6118484"/>
            <a:ext cx="549442" cy="365125"/>
          </a:xfrm>
          <a:prstGeom prst="rect">
            <a:avLst/>
          </a:prstGeom>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683563" y="3359239"/>
            <a:ext cx="2596896"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683562" y="1757774"/>
            <a:ext cx="2669859" cy="1325563"/>
          </a:xfrm>
        </p:spPr>
        <p:txBody>
          <a:bodyPr lIns="0" rIns="0"/>
          <a:lstStyle>
            <a:lvl1pPr algn="l">
              <a:defRPr>
                <a:solidFill>
                  <a:schemeClr val="bg1"/>
                </a:solidFill>
              </a:defRPr>
            </a:lvl1pPr>
          </a:lstStyle>
          <a:p>
            <a:r>
              <a:rPr lang="en-US" noProof="0"/>
              <a:t>TABLE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8683563" y="3191969"/>
            <a:ext cx="154533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3" name="Table Placeholder 17">
            <a:extLst>
              <a:ext uri="{FF2B5EF4-FFF2-40B4-BE49-F238E27FC236}">
                <a16:creationId xmlns:a16="http://schemas.microsoft.com/office/drawing/2014/main" id="{62814DE5-26B2-4A8E-BA8D-A2E4C5547EB9}"/>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table</a:t>
            </a:r>
            <a:endParaRPr lang="en-US" noProof="0" dirty="0"/>
          </a:p>
        </p:txBody>
      </p:sp>
    </p:spTree>
    <p:extLst>
      <p:ext uri="{BB962C8B-B14F-4D97-AF65-F5344CB8AC3E}">
        <p14:creationId xmlns:p14="http://schemas.microsoft.com/office/powerpoint/2010/main" val="2401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3C23D1-BE9A-4E52-9BEF-D55C4CB7574F}"/>
              </a:ext>
              <a:ext uri="{C183D7F6-B498-43B3-948B-1728B52AA6E4}">
                <adec:decorative xmlns:adec="http://schemas.microsoft.com/office/drawing/2017/decorative" val="1"/>
              </a:ext>
            </a:extLst>
          </p:cNvPr>
          <p:cNvSpPr/>
          <p:nvPr userDrawn="1"/>
        </p:nvSpPr>
        <p:spPr>
          <a:xfrm>
            <a:off x="11645798" y="6386170"/>
            <a:ext cx="307239" cy="343814"/>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11932920" cy="2368296"/>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a:xfrm>
            <a:off x="5821279" y="6118484"/>
            <a:ext cx="549442" cy="365125"/>
          </a:xfrm>
          <a:prstGeom prst="rect">
            <a:avLst/>
          </a:prstGeom>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4" name="Text Placeholder 26">
            <a:extLst>
              <a:ext uri="{FF2B5EF4-FFF2-40B4-BE49-F238E27FC236}">
                <a16:creationId xmlns:a16="http://schemas.microsoft.com/office/drawing/2014/main" id="{B33A3032-1037-4342-827F-CF1349978260}"/>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5" name="Title 1">
            <a:extLst>
              <a:ext uri="{FF2B5EF4-FFF2-40B4-BE49-F238E27FC236}">
                <a16:creationId xmlns:a16="http://schemas.microsoft.com/office/drawing/2014/main" id="{FD6F6A17-AFDC-40C7-9D63-50FA052A1614}"/>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BIG IMAGE SLIDE</a:t>
            </a:r>
          </a:p>
        </p:txBody>
      </p:sp>
      <p:sp>
        <p:nvSpPr>
          <p:cNvPr id="16" name="Rectangle 15">
            <a:extLst>
              <a:ext uri="{FF2B5EF4-FFF2-40B4-BE49-F238E27FC236}">
                <a16:creationId xmlns:a16="http://schemas.microsoft.com/office/drawing/2014/main" id="{6668B9DC-C6AF-45D4-BBA3-A5EF781EAB7F}"/>
              </a:ext>
              <a:ext uri="{C183D7F6-B498-43B3-948B-1728B52AA6E4}">
                <adec:decorative xmlns:adec="http://schemas.microsoft.com/office/drawing/2017/decorative" val="1"/>
              </a:ext>
            </a:extLst>
          </p:cNvPr>
          <p:cNvSpPr/>
          <p:nvPr userDrawn="1"/>
        </p:nvSpPr>
        <p:spPr>
          <a:xfrm>
            <a:off x="3759708" y="1667974"/>
            <a:ext cx="4672584"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a:xfrm>
            <a:off x="5821279" y="6118484"/>
            <a:ext cx="549442" cy="365125"/>
          </a:xfrm>
          <a:prstGeom prst="rect">
            <a:avLst/>
          </a:prstGeom>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268873"/>
            <a:ext cx="10515600" cy="1325563"/>
          </a:xfrm>
        </p:spPr>
        <p:txBody>
          <a:bodyPr lIns="0" rIns="0"/>
          <a:lstStyle>
            <a:lvl1pPr algn="ctr">
              <a:defRPr>
                <a:solidFill>
                  <a:schemeClr val="bg1"/>
                </a:solidFill>
              </a:defRPr>
            </a:lvl1pPr>
          </a:lstStyle>
          <a:p>
            <a:r>
              <a:rPr lang="en-US" noProof="0"/>
              <a:t>VIDEO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lvl1pPr>
          </a:lstStyle>
          <a:p>
            <a:r>
              <a:rPr lang="en-US" noProof="0"/>
              <a:t>Click icon to add media</a:t>
            </a:r>
            <a:endParaRPr lang="en-US" noProof="0"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8610600" y="6118484"/>
            <a:ext cx="2743200" cy="365125"/>
          </a:xfrm>
          <a:prstGeom prst="rect">
            <a:avLst/>
          </a:prstGeom>
        </p:spPr>
        <p:txBody>
          <a:bodyPr vert="horz" lIns="91440" tIns="45720" rIns="91440" bIns="45720" rtlCol="0" anchor="ctr"/>
          <a:lstStyle>
            <a:lvl1pPr algn="r">
              <a:defRPr sz="1600">
                <a:solidFill>
                  <a:schemeClr val="bg2"/>
                </a:solidFill>
              </a:defRPr>
            </a:lvl1pPr>
          </a:lstStyle>
          <a:p>
            <a:r>
              <a:rPr lang="en-US" noProof="0"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118484"/>
            <a:ext cx="3398763" cy="365125"/>
          </a:xfrm>
          <a:prstGeom prst="rect">
            <a:avLst/>
          </a:prstGeom>
        </p:spPr>
        <p:txBody>
          <a:bodyPr vert="horz" lIns="91440" tIns="45720" rIns="91440" bIns="45720" rtlCol="0" anchor="ctr"/>
          <a:lstStyle>
            <a:lvl1pPr algn="l">
              <a:defRPr sz="1600">
                <a:solidFill>
                  <a:schemeClr val="bg2"/>
                </a:solidFill>
              </a:defRPr>
            </a:lvl1pPr>
          </a:lstStyle>
          <a:p>
            <a:r>
              <a:rPr lang="en-US" noProof="0" dirty="0"/>
              <a:t>ADD A FOOTER</a:t>
            </a:r>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9" r:id="rId11"/>
    <p:sldLayoutId id="2147483690" r:id="rId12"/>
    <p:sldLayoutId id="2147483691" r:id="rId13"/>
    <p:sldLayoutId id="2147483692" r:id="rId14"/>
    <p:sldLayoutId id="2147483693" r:id="rId15"/>
    <p:sldLayoutId id="2147483694" r:id="rId16"/>
    <p:sldLayoutId id="2147483687" r:id="rId17"/>
    <p:sldLayoutId id="2147483695" r:id="rId18"/>
    <p:sldLayoutId id="2147483688" r:id="rId19"/>
  </p:sldLayoutIdLst>
  <p:hf hdr="0" dt="0"/>
  <p:txStyles>
    <p:title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p:txBody>
          <a:bodyPr/>
          <a:lstStyle/>
          <a:p>
            <a:r>
              <a:rPr lang="en-US" dirty="0"/>
              <a:t>Camping Sunday</a:t>
            </a:r>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4294967295"/>
          </p:nvPr>
        </p:nvSpPr>
        <p:spPr>
          <a:xfrm>
            <a:off x="5821279" y="6118484"/>
            <a:ext cx="549442" cy="365125"/>
          </a:xfrm>
          <a:prstGeom prst="rect">
            <a:avLst/>
          </a:prstGeom>
        </p:spPr>
        <p:txBody>
          <a:bodyPr/>
          <a:lstStyle/>
          <a:p>
            <a:fld id="{D495E168-DA5E-4888-8D8A-92B118324C14}" type="slidenum">
              <a:rPr lang="en-US" smtClean="0"/>
              <a:pPr/>
              <a:t>1</a:t>
            </a:fld>
            <a:endParaRPr lang="en-US" dirty="0"/>
          </a:p>
        </p:txBody>
      </p:sp>
    </p:spTree>
    <p:extLst>
      <p:ext uri="{BB962C8B-B14F-4D97-AF65-F5344CB8AC3E}">
        <p14:creationId xmlns:p14="http://schemas.microsoft.com/office/powerpoint/2010/main" val="1876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D545-C417-48EA-9543-078BF8EB641C}"/>
              </a:ext>
            </a:extLst>
          </p:cNvPr>
          <p:cNvSpPr>
            <a:spLocks noGrp="1"/>
          </p:cNvSpPr>
          <p:nvPr>
            <p:ph type="title"/>
          </p:nvPr>
        </p:nvSpPr>
        <p:spPr>
          <a:xfrm>
            <a:off x="961503" y="777775"/>
            <a:ext cx="5285914" cy="782638"/>
          </a:xfrm>
        </p:spPr>
        <p:txBody>
          <a:bodyPr/>
          <a:lstStyle/>
          <a:p>
            <a:r>
              <a:rPr lang="en-US" dirty="0"/>
              <a:t>Call to Worship</a:t>
            </a:r>
          </a:p>
        </p:txBody>
      </p:sp>
      <p:sp>
        <p:nvSpPr>
          <p:cNvPr id="6" name="Text Placeholder 5">
            <a:extLst>
              <a:ext uri="{FF2B5EF4-FFF2-40B4-BE49-F238E27FC236}">
                <a16:creationId xmlns:a16="http://schemas.microsoft.com/office/drawing/2014/main" id="{7E54AC28-9C3E-4734-B2BB-5EC5F60F5559}"/>
              </a:ext>
            </a:extLst>
          </p:cNvPr>
          <p:cNvSpPr>
            <a:spLocks noGrp="1"/>
          </p:cNvSpPr>
          <p:nvPr>
            <p:ph type="body" sz="quarter" idx="15"/>
          </p:nvPr>
        </p:nvSpPr>
        <p:spPr>
          <a:xfrm>
            <a:off x="377371" y="2133600"/>
            <a:ext cx="6531429" cy="4484914"/>
          </a:xfrm>
        </p:spPr>
        <p:txBody>
          <a:bodyPr>
            <a:normAutofit fontScale="92500" lnSpcReduction="10000"/>
          </a:bodyPr>
          <a:lstStyle/>
          <a:p>
            <a:pPr marL="0" marR="0" indent="0">
              <a:lnSpc>
                <a:spcPct val="107000"/>
              </a:lnSpc>
              <a:spcBef>
                <a:spcPts val="0"/>
              </a:spcBef>
              <a:spcAft>
                <a:spcPts val="800"/>
              </a:spcAft>
              <a:buNone/>
            </a:pPr>
            <a:r>
              <a:rPr lang="en-US" sz="3500" kern="100" dirty="0">
                <a:effectLst/>
                <a:latin typeface="Times New Roman" panose="02020603050405020304" pitchFamily="18" charset="0"/>
                <a:ea typeface="Calibri" panose="020F0502020204030204" pitchFamily="34" charset="0"/>
                <a:cs typeface="Times New Roman" panose="02020603050405020304" pitchFamily="18" charset="0"/>
              </a:rPr>
              <a:t>We know that God’s power created the universe,</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500" b="1" kern="100" dirty="0">
                <a:effectLst/>
                <a:latin typeface="Times New Roman" panose="02020603050405020304" pitchFamily="18" charset="0"/>
                <a:ea typeface="Calibri" panose="020F0502020204030204" pitchFamily="34" charset="0"/>
                <a:cs typeface="Times New Roman" panose="02020603050405020304" pitchFamily="18" charset="0"/>
              </a:rPr>
              <a:t>It stretched out the heavens, created a place for us, and continues to guide us. </a:t>
            </a:r>
            <a:endParaRPr lang="en-US" sz="3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r>
              <a:rPr lang="en-US" sz="3500" dirty="0">
                <a:effectLst/>
                <a:latin typeface="Times New Roman" panose="02020603050405020304" pitchFamily="18" charset="0"/>
                <a:ea typeface="Times New Roman" panose="02020603050405020304" pitchFamily="18" charset="0"/>
              </a:rPr>
              <a:t>God has no equal, no one can compare.</a:t>
            </a:r>
          </a:p>
          <a:p>
            <a:pPr marL="0" marR="0" indent="0">
              <a:spcBef>
                <a:spcPts val="0"/>
              </a:spcBef>
              <a:spcAft>
                <a:spcPts val="1200"/>
              </a:spcAft>
              <a:buNone/>
            </a:pPr>
            <a:r>
              <a:rPr lang="en-US" sz="3500" b="1" dirty="0">
                <a:effectLst/>
                <a:latin typeface="Times New Roman" panose="02020603050405020304" pitchFamily="18" charset="0"/>
                <a:ea typeface="Times New Roman" panose="02020603050405020304" pitchFamily="18" charset="0"/>
              </a:rPr>
              <a:t>God has created every being and called them each by name.</a:t>
            </a:r>
            <a:endParaRPr lang="en-US" sz="3500" dirty="0">
              <a:effectLst/>
              <a:latin typeface="Times New Roman" panose="02020603050405020304" pitchFamily="18" charset="0"/>
              <a:ea typeface="Times New Roman" panose="02020603050405020304"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FF626BF0-5F0E-4D61-B97D-E6ED486CD89E}"/>
              </a:ext>
            </a:extLst>
          </p:cNvPr>
          <p:cNvSpPr>
            <a:spLocks noGrp="1"/>
          </p:cNvSpPr>
          <p:nvPr>
            <p:ph type="ftr" sz="quarter" idx="12"/>
          </p:nvPr>
        </p:nvSpPr>
        <p:spPr>
          <a:xfrm>
            <a:off x="1905078" y="1560413"/>
            <a:ext cx="3398763" cy="365125"/>
          </a:xfrm>
        </p:spPr>
        <p:txBody>
          <a:bodyPr/>
          <a:lstStyle/>
          <a:p>
            <a:r>
              <a:rPr lang="en-US" dirty="0"/>
              <a:t>Based on Isaiah 40:21-31</a:t>
            </a:r>
          </a:p>
        </p:txBody>
      </p:sp>
    </p:spTree>
    <p:extLst>
      <p:ext uri="{BB962C8B-B14F-4D97-AF65-F5344CB8AC3E}">
        <p14:creationId xmlns:p14="http://schemas.microsoft.com/office/powerpoint/2010/main" val="3733523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D545-C417-48EA-9543-078BF8EB641C}"/>
              </a:ext>
            </a:extLst>
          </p:cNvPr>
          <p:cNvSpPr>
            <a:spLocks noGrp="1"/>
          </p:cNvSpPr>
          <p:nvPr>
            <p:ph type="title"/>
          </p:nvPr>
        </p:nvSpPr>
        <p:spPr>
          <a:xfrm>
            <a:off x="961503" y="777775"/>
            <a:ext cx="5285914" cy="782638"/>
          </a:xfrm>
        </p:spPr>
        <p:txBody>
          <a:bodyPr/>
          <a:lstStyle/>
          <a:p>
            <a:r>
              <a:rPr lang="en-US" dirty="0"/>
              <a:t>Call to Worship</a:t>
            </a:r>
          </a:p>
        </p:txBody>
      </p:sp>
      <p:sp>
        <p:nvSpPr>
          <p:cNvPr id="6" name="Text Placeholder 5">
            <a:extLst>
              <a:ext uri="{FF2B5EF4-FFF2-40B4-BE49-F238E27FC236}">
                <a16:creationId xmlns:a16="http://schemas.microsoft.com/office/drawing/2014/main" id="{7E54AC28-9C3E-4734-B2BB-5EC5F60F5559}"/>
              </a:ext>
            </a:extLst>
          </p:cNvPr>
          <p:cNvSpPr>
            <a:spLocks noGrp="1"/>
          </p:cNvSpPr>
          <p:nvPr>
            <p:ph type="body" sz="quarter" idx="15"/>
          </p:nvPr>
        </p:nvSpPr>
        <p:spPr>
          <a:xfrm>
            <a:off x="391886" y="2133600"/>
            <a:ext cx="6502400" cy="4557486"/>
          </a:xfrm>
        </p:spPr>
        <p:txBody>
          <a:bodyPr>
            <a:normAutofit fontScale="85000" lnSpcReduction="20000"/>
          </a:bodyPr>
          <a:lstStyle/>
          <a:p>
            <a:pPr marL="0" marR="0" indent="0">
              <a:spcBef>
                <a:spcPts val="0"/>
              </a:spcBef>
              <a:spcAft>
                <a:spcPts val="1200"/>
              </a:spcAft>
              <a:buNone/>
            </a:pPr>
            <a:r>
              <a:rPr lang="en-US" sz="3500" dirty="0">
                <a:effectLst/>
                <a:latin typeface="Times New Roman" panose="02020603050405020304" pitchFamily="18" charset="0"/>
                <a:ea typeface="Times New Roman" panose="02020603050405020304" pitchFamily="18" charset="0"/>
              </a:rPr>
              <a:t>There is nothing hidden from our God. Our God never tires.</a:t>
            </a:r>
          </a:p>
          <a:p>
            <a:pPr marL="0" marR="0" indent="0">
              <a:spcBef>
                <a:spcPts val="0"/>
              </a:spcBef>
              <a:spcAft>
                <a:spcPts val="1200"/>
              </a:spcAft>
              <a:buNone/>
            </a:pPr>
            <a:r>
              <a:rPr lang="en-US" sz="3500" b="1" dirty="0">
                <a:effectLst/>
                <a:latin typeface="Times New Roman" panose="02020603050405020304" pitchFamily="18" charset="0"/>
                <a:ea typeface="Times New Roman" panose="02020603050405020304" pitchFamily="18" charset="0"/>
              </a:rPr>
              <a:t>The Lord gives power to the faint, and strength to the powerless</a:t>
            </a:r>
            <a:endParaRPr lang="en-US" sz="3500" dirty="0">
              <a:effectLst/>
              <a:latin typeface="Times New Roman" panose="02020603050405020304" pitchFamily="18" charset="0"/>
              <a:ea typeface="Times New Roman" panose="02020603050405020304" pitchFamily="18" charset="0"/>
            </a:endParaRPr>
          </a:p>
          <a:p>
            <a:pPr marL="0" marR="0" indent="0">
              <a:spcBef>
                <a:spcPts val="0"/>
              </a:spcBef>
              <a:spcAft>
                <a:spcPts val="1200"/>
              </a:spcAft>
              <a:buNone/>
            </a:pPr>
            <a:r>
              <a:rPr lang="en-US" sz="3500" dirty="0">
                <a:effectLst/>
                <a:latin typeface="Times New Roman" panose="02020603050405020304" pitchFamily="18" charset="0"/>
                <a:ea typeface="Times New Roman" panose="02020603050405020304" pitchFamily="18" charset="0"/>
              </a:rPr>
              <a:t>Those who wait for the Lord will be renewed. We recognize the importance of places for renewal.</a:t>
            </a:r>
          </a:p>
          <a:p>
            <a:pPr marL="0" marR="0" indent="0">
              <a:spcBef>
                <a:spcPts val="0"/>
              </a:spcBef>
              <a:spcAft>
                <a:spcPts val="1200"/>
              </a:spcAft>
              <a:buNone/>
            </a:pPr>
            <a:r>
              <a:rPr lang="en-US" sz="3500" b="1" dirty="0">
                <a:effectLst/>
                <a:latin typeface="Times New Roman" panose="02020603050405020304" pitchFamily="18" charset="0"/>
                <a:ea typeface="Times New Roman" panose="02020603050405020304" pitchFamily="18" charset="0"/>
              </a:rPr>
              <a:t>Our camp and retreat centers offer space for the young and the old to come together in a community that follows God and celebrates creation.</a:t>
            </a:r>
            <a:endParaRPr lang="en-US" sz="3500" dirty="0">
              <a:effectLst/>
              <a:latin typeface="Times New Roman" panose="02020603050405020304" pitchFamily="18" charset="0"/>
              <a:ea typeface="Times New Roman" panose="02020603050405020304"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FF626BF0-5F0E-4D61-B97D-E6ED486CD89E}"/>
              </a:ext>
            </a:extLst>
          </p:cNvPr>
          <p:cNvSpPr>
            <a:spLocks noGrp="1"/>
          </p:cNvSpPr>
          <p:nvPr>
            <p:ph type="ftr" sz="quarter" idx="12"/>
          </p:nvPr>
        </p:nvSpPr>
        <p:spPr>
          <a:xfrm>
            <a:off x="1905078" y="1560413"/>
            <a:ext cx="3398763" cy="365125"/>
          </a:xfrm>
        </p:spPr>
        <p:txBody>
          <a:bodyPr/>
          <a:lstStyle/>
          <a:p>
            <a:r>
              <a:rPr lang="en-US" dirty="0"/>
              <a:t>Based on Isaiah 40:21-31</a:t>
            </a:r>
          </a:p>
        </p:txBody>
      </p:sp>
    </p:spTree>
    <p:extLst>
      <p:ext uri="{BB962C8B-B14F-4D97-AF65-F5344CB8AC3E}">
        <p14:creationId xmlns:p14="http://schemas.microsoft.com/office/powerpoint/2010/main" val="2513345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51AE-252F-4958-A1E9-67C57179FF35}"/>
              </a:ext>
            </a:extLst>
          </p:cNvPr>
          <p:cNvSpPr>
            <a:spLocks noGrp="1"/>
          </p:cNvSpPr>
          <p:nvPr>
            <p:ph type="title"/>
          </p:nvPr>
        </p:nvSpPr>
        <p:spPr>
          <a:xfrm>
            <a:off x="775614" y="1364601"/>
            <a:ext cx="5320386" cy="782638"/>
          </a:xfrm>
        </p:spPr>
        <p:txBody>
          <a:bodyPr>
            <a:normAutofit fontScale="90000"/>
          </a:bodyPr>
          <a:lstStyle/>
          <a:p>
            <a:r>
              <a:rPr lang="en-US" dirty="0"/>
              <a:t>Opening </a:t>
            </a:r>
            <a:br>
              <a:rPr lang="en-US" dirty="0"/>
            </a:br>
            <a:r>
              <a:rPr lang="en-US" dirty="0"/>
              <a:t>Prayer</a:t>
            </a:r>
          </a:p>
        </p:txBody>
      </p:sp>
      <p:sp>
        <p:nvSpPr>
          <p:cNvPr id="6" name="Text Placeholder 5">
            <a:extLst>
              <a:ext uri="{FF2B5EF4-FFF2-40B4-BE49-F238E27FC236}">
                <a16:creationId xmlns:a16="http://schemas.microsoft.com/office/drawing/2014/main" id="{A1FE0C33-CECE-4322-A29C-AEA87CDB13E3}"/>
              </a:ext>
            </a:extLst>
          </p:cNvPr>
          <p:cNvSpPr>
            <a:spLocks noGrp="1"/>
          </p:cNvSpPr>
          <p:nvPr>
            <p:ph type="body" sz="quarter" idx="15"/>
          </p:nvPr>
        </p:nvSpPr>
        <p:spPr>
          <a:xfrm>
            <a:off x="3803374" y="228616"/>
            <a:ext cx="7887733" cy="3054609"/>
          </a:xfrm>
        </p:spPr>
        <p:txBody>
          <a:bodyPr>
            <a:noAutofit/>
          </a:bodyPr>
          <a:lstStyle/>
          <a:p>
            <a:pPr marL="0" marR="0" indent="0">
              <a:spcBef>
                <a:spcPts val="0"/>
              </a:spcBef>
              <a:spcAft>
                <a:spcPts val="1200"/>
              </a:spcAft>
              <a:buNone/>
            </a:pPr>
            <a:r>
              <a:rPr lang="en-US" sz="3000" dirty="0">
                <a:effectLst/>
                <a:latin typeface="Times New Roman" panose="02020603050405020304" pitchFamily="18" charset="0"/>
                <a:ea typeface="Times New Roman" panose="02020603050405020304" pitchFamily="18" charset="0"/>
              </a:rPr>
              <a:t>God of all creation, we give you thanks for this community that has gathered today. We ask that you would help us care for one another, both in and out of this space. We are grateful for the creation you have blessed us with and those places that have been set aside that we might enjoy the beauty you have created. Amen.</a:t>
            </a:r>
          </a:p>
        </p:txBody>
      </p:sp>
    </p:spTree>
    <p:extLst>
      <p:ext uri="{BB962C8B-B14F-4D97-AF65-F5344CB8AC3E}">
        <p14:creationId xmlns:p14="http://schemas.microsoft.com/office/powerpoint/2010/main" val="263658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p:txBody>
          <a:bodyPr/>
          <a:lstStyle/>
          <a:p>
            <a:r>
              <a:rPr lang="en-US" dirty="0"/>
              <a:t>Sermon</a:t>
            </a:r>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4294967295"/>
          </p:nvPr>
        </p:nvSpPr>
        <p:spPr>
          <a:xfrm>
            <a:off x="5821279" y="6118484"/>
            <a:ext cx="549442" cy="365125"/>
          </a:xfrm>
          <a:prstGeom prst="rect">
            <a:avLst/>
          </a:prstGeom>
        </p:spPr>
        <p:txBody>
          <a:bodyPr/>
          <a:lstStyle/>
          <a:p>
            <a:fld id="{D495E168-DA5E-4888-8D8A-92B118324C14}" type="slidenum">
              <a:rPr lang="en-US" smtClean="0"/>
              <a:pPr/>
              <a:t>5</a:t>
            </a:fld>
            <a:endParaRPr lang="en-US" dirty="0"/>
          </a:p>
        </p:txBody>
      </p:sp>
    </p:spTree>
    <p:extLst>
      <p:ext uri="{BB962C8B-B14F-4D97-AF65-F5344CB8AC3E}">
        <p14:creationId xmlns:p14="http://schemas.microsoft.com/office/powerpoint/2010/main" val="3157334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51AE-252F-4958-A1E9-67C57179FF35}"/>
              </a:ext>
            </a:extLst>
          </p:cNvPr>
          <p:cNvSpPr>
            <a:spLocks noGrp="1"/>
          </p:cNvSpPr>
          <p:nvPr>
            <p:ph type="title"/>
          </p:nvPr>
        </p:nvSpPr>
        <p:spPr>
          <a:xfrm>
            <a:off x="232275" y="1364601"/>
            <a:ext cx="5320386" cy="782638"/>
          </a:xfrm>
        </p:spPr>
        <p:txBody>
          <a:bodyPr>
            <a:normAutofit/>
          </a:bodyPr>
          <a:lstStyle/>
          <a:p>
            <a:r>
              <a:rPr lang="en-US" dirty="0"/>
              <a:t>Benediction</a:t>
            </a:r>
          </a:p>
        </p:txBody>
      </p:sp>
      <p:sp>
        <p:nvSpPr>
          <p:cNvPr id="6" name="Text Placeholder 5">
            <a:extLst>
              <a:ext uri="{FF2B5EF4-FFF2-40B4-BE49-F238E27FC236}">
                <a16:creationId xmlns:a16="http://schemas.microsoft.com/office/drawing/2014/main" id="{A1FE0C33-CECE-4322-A29C-AEA87CDB13E3}"/>
              </a:ext>
            </a:extLst>
          </p:cNvPr>
          <p:cNvSpPr>
            <a:spLocks noGrp="1"/>
          </p:cNvSpPr>
          <p:nvPr>
            <p:ph type="body" sz="quarter" idx="15"/>
          </p:nvPr>
        </p:nvSpPr>
        <p:spPr>
          <a:xfrm>
            <a:off x="3803374" y="619934"/>
            <a:ext cx="7887733" cy="3054609"/>
          </a:xfrm>
        </p:spPr>
        <p:txBody>
          <a:bodyPr>
            <a:noAutofit/>
          </a:bodyPr>
          <a:lstStyle/>
          <a:p>
            <a:pPr marL="0" marR="0" indent="0" algn="ctr">
              <a:spcBef>
                <a:spcPts val="0"/>
              </a:spcBef>
              <a:spcAft>
                <a:spcPts val="1200"/>
              </a:spcAft>
              <a:buNone/>
            </a:pPr>
            <a:r>
              <a:rPr lang="en-US" sz="3000" dirty="0">
                <a:effectLst/>
                <a:latin typeface="Times New Roman" panose="02020603050405020304" pitchFamily="18" charset="0"/>
                <a:ea typeface="Times New Roman" panose="02020603050405020304" pitchFamily="18" charset="0"/>
              </a:rPr>
              <a:t>May you go out from this place with the knowledge that you are connected to all the people and places around you. May you work to make those connections look like the kingdom of God. </a:t>
            </a:r>
          </a:p>
        </p:txBody>
      </p:sp>
    </p:spTree>
    <p:extLst>
      <p:ext uri="{BB962C8B-B14F-4D97-AF65-F5344CB8AC3E}">
        <p14:creationId xmlns:p14="http://schemas.microsoft.com/office/powerpoint/2010/main" val="2986302206"/>
      </p:ext>
    </p:extLst>
  </p:cSld>
  <p:clrMapOvr>
    <a:masterClrMapping/>
  </p:clrMapOvr>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Custom 21">
      <a:majorFont>
        <a:latin typeface="Gill Sans MT"/>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77542_Outdoors presentation_RVA_v4.potx" id="{6CD96AFB-7D75-48FF-A856-C8B82BF3C12B}" vid="{1E6ACFD4-3AE6-4944-B76B-DA44E915EC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d9bf41fd-9a04-4d18-b892-2bb068659435" xsi:nil="true"/>
    <_activity xmlns="d9bf41fd-9a04-4d18-b892-2bb06865943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29C6550E134F4889F9F94495168E09" ma:contentTypeVersion="18" ma:contentTypeDescription="Create a new document." ma:contentTypeScope="" ma:versionID="680d375ef34e1986b8f846635ce7e696">
  <xsd:schema xmlns:xsd="http://www.w3.org/2001/XMLSchema" xmlns:xs="http://www.w3.org/2001/XMLSchema" xmlns:p="http://schemas.microsoft.com/office/2006/metadata/properties" xmlns:ns3="d9bf41fd-9a04-4d18-b892-2bb068659435" xmlns:ns4="78607c8d-d90e-4fe7-b97f-ed0488529779" targetNamespace="http://schemas.microsoft.com/office/2006/metadata/properties" ma:root="true" ma:fieldsID="4f079956e88ec27e47a129a65cd68eb0" ns3:_="" ns4:_="">
    <xsd:import namespace="d9bf41fd-9a04-4d18-b892-2bb068659435"/>
    <xsd:import namespace="78607c8d-d90e-4fe7-b97f-ed048852977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SearchProperties" minOccurs="0"/>
                <xsd:element ref="ns3:_activity" minOccurs="0"/>
                <xsd:element ref="ns3:MediaServiceObjectDetectorVersions" minOccurs="0"/>
                <xsd:element ref="ns3:MediaServiceSystemTags" minOccurs="0"/>
                <xsd:element ref="ns3:MediaLengthInSecond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f41fd-9a04-4d18-b892-2bb0686594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607c8d-d90e-4fe7-b97f-ed04885297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60B100-7079-4DE7-AF7C-20BFB1D62C46}">
  <ds:schemaRefs>
    <ds:schemaRef ds:uri="http://schemas.microsoft.com/sharepoint/v3/contenttype/forms"/>
  </ds:schemaRefs>
</ds:datastoreItem>
</file>

<file path=customXml/itemProps2.xml><?xml version="1.0" encoding="utf-8"?>
<ds:datastoreItem xmlns:ds="http://schemas.openxmlformats.org/officeDocument/2006/customXml" ds:itemID="{826A71AF-4CF2-4B95-BFB6-5C27500258C6}">
  <ds:schemaRef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purl.org/dc/dcmitype/"/>
    <ds:schemaRef ds:uri="78607c8d-d90e-4fe7-b97f-ed0488529779"/>
    <ds:schemaRef ds:uri="d9bf41fd-9a04-4d18-b892-2bb068659435"/>
    <ds:schemaRef ds:uri="http://purl.org/dc/terms/"/>
  </ds:schemaRefs>
</ds:datastoreItem>
</file>

<file path=customXml/itemProps3.xml><?xml version="1.0" encoding="utf-8"?>
<ds:datastoreItem xmlns:ds="http://schemas.openxmlformats.org/officeDocument/2006/customXml" ds:itemID="{5ABD92BF-0633-44BB-BE1F-4C7B65F041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f41fd-9a04-4d18-b892-2bb068659435"/>
    <ds:schemaRef ds:uri="78607c8d-d90e-4fe7-b97f-ed04885297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Outdoors presentation</Template>
  <TotalTime>217</TotalTime>
  <Words>248</Words>
  <Application>Microsoft Office PowerPoint</Application>
  <PresentationFormat>Widescreen</PresentationFormat>
  <Paragraphs>20</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Franklin Gothic Book</vt:lpstr>
      <vt:lpstr>Gill Sans MT</vt:lpstr>
      <vt:lpstr>Times New Roman</vt:lpstr>
      <vt:lpstr>Office Theme</vt:lpstr>
      <vt:lpstr>Camping Sunday</vt:lpstr>
      <vt:lpstr>Call to Worship</vt:lpstr>
      <vt:lpstr>Call to Worship</vt:lpstr>
      <vt:lpstr>Opening  Prayer</vt:lpstr>
      <vt:lpstr>Sermon</vt:lpstr>
      <vt:lpstr>Benediction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Camping Sunday</dc:title>
  <dc:creator>Jenna Johnson</dc:creator>
  <cp:lastModifiedBy>Jenna Johnson</cp:lastModifiedBy>
  <cp:revision>1</cp:revision>
  <dcterms:created xsi:type="dcterms:W3CDTF">2023-11-30T17:25:49Z</dcterms:created>
  <dcterms:modified xsi:type="dcterms:W3CDTF">2024-01-24T17:11:48Z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0x010100CC29C6550E134F4889F9F94495168E09</vt:lpwstr>
  </property>
</Properties>
</file>