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8" r:id="rId4"/>
    <p:sldMasterId id="2147483749" r:id="rId5"/>
    <p:sldMasterId id="2147483750" r:id="rId6"/>
    <p:sldMasterId id="214748375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Lst>
  <p:sldSz cy="5143500" cx="9144000"/>
  <p:notesSz cx="6858000" cy="9144000"/>
  <p:embeddedFontLst>
    <p:embeddedFont>
      <p:font typeface="Newsreader"/>
      <p:regular r:id="rId40"/>
      <p:bold r:id="rId41"/>
      <p:italic r:id="rId42"/>
      <p:boldItalic r:id="rId43"/>
    </p:embeddedFont>
    <p:embeddedFont>
      <p:font typeface="DM Sans Light"/>
      <p:regular r:id="rId44"/>
      <p:bold r:id="rId45"/>
      <p:italic r:id="rId46"/>
      <p:boldItalic r:id="rId47"/>
    </p:embeddedFont>
    <p:embeddedFont>
      <p:font typeface="DM Sans SemiBold"/>
      <p:regular r:id="rId48"/>
      <p:bold r:id="rId49"/>
      <p:italic r:id="rId50"/>
      <p:boldItalic r:id="rId51"/>
    </p:embeddedFont>
    <p:embeddedFont>
      <p:font typeface="Roboto Light"/>
      <p:regular r:id="rId52"/>
      <p:bold r:id="rId53"/>
      <p:italic r:id="rId54"/>
      <p:boldItalic r:id="rId55"/>
    </p:embeddedFont>
    <p:embeddedFont>
      <p:font typeface="Old Standard TT"/>
      <p:regular r:id="rId56"/>
      <p:bold r:id="rId57"/>
      <p:italic r:id="rId58"/>
    </p:embeddedFont>
    <p:embeddedFont>
      <p:font typeface="DM Sans"/>
      <p:regular r:id="rId59"/>
      <p:bold r:id="rId60"/>
      <p:italic r:id="rId61"/>
      <p:boldItalic r:id="rId62"/>
    </p:embeddedFont>
    <p:embeddedFont>
      <p:font typeface="Newsreader SemiBold"/>
      <p:regular r:id="rId63"/>
      <p:bold r:id="rId64"/>
      <p:italic r:id="rId65"/>
      <p:boldItalic r:id="rId66"/>
    </p:embeddedFont>
    <p:embeddedFont>
      <p:font typeface="Barlow"/>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ewsreader-regular.fntdata"/><Relationship Id="rId42" Type="http://schemas.openxmlformats.org/officeDocument/2006/relationships/font" Target="fonts/Newsreader-italic.fntdata"/><Relationship Id="rId41" Type="http://schemas.openxmlformats.org/officeDocument/2006/relationships/font" Target="fonts/Newsreader-bold.fntdata"/><Relationship Id="rId44" Type="http://schemas.openxmlformats.org/officeDocument/2006/relationships/font" Target="fonts/DMSansLight-regular.fntdata"/><Relationship Id="rId43" Type="http://schemas.openxmlformats.org/officeDocument/2006/relationships/font" Target="fonts/Newsreader-boldItalic.fntdata"/><Relationship Id="rId46" Type="http://schemas.openxmlformats.org/officeDocument/2006/relationships/font" Target="fonts/DMSansLight-italic.fntdata"/><Relationship Id="rId45" Type="http://schemas.openxmlformats.org/officeDocument/2006/relationships/font" Target="fonts/DMSansLigh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DMSansSemiBold-regular.fntdata"/><Relationship Id="rId47" Type="http://schemas.openxmlformats.org/officeDocument/2006/relationships/font" Target="fonts/DMSansLight-boldItalic.fntdata"/><Relationship Id="rId49" Type="http://schemas.openxmlformats.org/officeDocument/2006/relationships/font" Target="fonts/DMSansSemiBold-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0" Type="http://schemas.openxmlformats.org/officeDocument/2006/relationships/font" Target="fonts/Barlow-bold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DMSans-boldItalic.fntdata"/><Relationship Id="rId61" Type="http://schemas.openxmlformats.org/officeDocument/2006/relationships/font" Target="fonts/DMSans-italic.fntdata"/><Relationship Id="rId20" Type="http://schemas.openxmlformats.org/officeDocument/2006/relationships/slide" Target="slides/slide12.xml"/><Relationship Id="rId64" Type="http://schemas.openxmlformats.org/officeDocument/2006/relationships/font" Target="fonts/NewsreaderSemiBold-bold.fntdata"/><Relationship Id="rId63" Type="http://schemas.openxmlformats.org/officeDocument/2006/relationships/font" Target="fonts/NewsreaderSemiBold-regular.fntdata"/><Relationship Id="rId22" Type="http://schemas.openxmlformats.org/officeDocument/2006/relationships/slide" Target="slides/slide14.xml"/><Relationship Id="rId66" Type="http://schemas.openxmlformats.org/officeDocument/2006/relationships/font" Target="fonts/NewsreaderSemiBold-boldItalic.fntdata"/><Relationship Id="rId21" Type="http://schemas.openxmlformats.org/officeDocument/2006/relationships/slide" Target="slides/slide13.xml"/><Relationship Id="rId65" Type="http://schemas.openxmlformats.org/officeDocument/2006/relationships/font" Target="fonts/NewsreaderSemiBold-italic.fntdata"/><Relationship Id="rId24" Type="http://schemas.openxmlformats.org/officeDocument/2006/relationships/slide" Target="slides/slide16.xml"/><Relationship Id="rId68" Type="http://schemas.openxmlformats.org/officeDocument/2006/relationships/font" Target="fonts/Barlow-bold.fntdata"/><Relationship Id="rId23" Type="http://schemas.openxmlformats.org/officeDocument/2006/relationships/slide" Target="slides/slide15.xml"/><Relationship Id="rId67" Type="http://schemas.openxmlformats.org/officeDocument/2006/relationships/font" Target="fonts/Barlow-regular.fntdata"/><Relationship Id="rId60" Type="http://schemas.openxmlformats.org/officeDocument/2006/relationships/font" Target="fonts/DMSans-bold.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Barlow-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DMSansSemiBold-boldItalic.fntdata"/><Relationship Id="rId50" Type="http://schemas.openxmlformats.org/officeDocument/2006/relationships/font" Target="fonts/DMSansSemiBold-italic.fntdata"/><Relationship Id="rId53" Type="http://schemas.openxmlformats.org/officeDocument/2006/relationships/font" Target="fonts/RobotoLight-bold.fntdata"/><Relationship Id="rId52" Type="http://schemas.openxmlformats.org/officeDocument/2006/relationships/font" Target="fonts/RobotoLight-regular.fntdata"/><Relationship Id="rId11" Type="http://schemas.openxmlformats.org/officeDocument/2006/relationships/slide" Target="slides/slide3.xml"/><Relationship Id="rId55" Type="http://schemas.openxmlformats.org/officeDocument/2006/relationships/font" Target="fonts/RobotoLight-boldItalic.fntdata"/><Relationship Id="rId10" Type="http://schemas.openxmlformats.org/officeDocument/2006/relationships/slide" Target="slides/slide2.xml"/><Relationship Id="rId54" Type="http://schemas.openxmlformats.org/officeDocument/2006/relationships/font" Target="fonts/RobotoLight-italic.fntdata"/><Relationship Id="rId13" Type="http://schemas.openxmlformats.org/officeDocument/2006/relationships/slide" Target="slides/slide5.xml"/><Relationship Id="rId57" Type="http://schemas.openxmlformats.org/officeDocument/2006/relationships/font" Target="fonts/OldStandardTT-bold.fntdata"/><Relationship Id="rId12" Type="http://schemas.openxmlformats.org/officeDocument/2006/relationships/slide" Target="slides/slide4.xml"/><Relationship Id="rId56" Type="http://schemas.openxmlformats.org/officeDocument/2006/relationships/font" Target="fonts/OldStandardTT-regular.fntdata"/><Relationship Id="rId15" Type="http://schemas.openxmlformats.org/officeDocument/2006/relationships/slide" Target="slides/slide7.xml"/><Relationship Id="rId59" Type="http://schemas.openxmlformats.org/officeDocument/2006/relationships/font" Target="fonts/DMSans-regular.fntdata"/><Relationship Id="rId14" Type="http://schemas.openxmlformats.org/officeDocument/2006/relationships/slide" Target="slides/slide6.xml"/><Relationship Id="rId58" Type="http://schemas.openxmlformats.org/officeDocument/2006/relationships/font" Target="fonts/OldStandardTT-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obloss.ai?utm_source=chatgpt.com" TargetMode="External"/><Relationship Id="rId3" Type="http://schemas.openxmlformats.org/officeDocument/2006/relationships/hyperlink" Target="https://jobloss.ai?utm_source=chatgpt.com"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3df208506e5_2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a:solidFill>
                  <a:schemeClr val="dk1"/>
                </a:solidFill>
              </a:rPr>
              <a:t>Intros: CUMC. Masters in Computer Science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fr">
                <a:solidFill>
                  <a:schemeClr val="dk1"/>
                </a:solidFill>
              </a:rPr>
              <a:t>Opening prayer: </a:t>
            </a:r>
            <a:r>
              <a:rPr lang="fr">
                <a:solidFill>
                  <a:schemeClr val="dk1"/>
                </a:solidFill>
              </a:rPr>
              <a:t>Holy Spirit of wisdom and revelation, meet us in this time. Help us to learn, to discern, and to grow as faithful witnesses of Jesus Christ our Lord, in whose name we pray. Amen.</a:t>
            </a:r>
            <a:endParaRPr/>
          </a:p>
        </p:txBody>
      </p:sp>
      <p:sp>
        <p:nvSpPr>
          <p:cNvPr id="736" name="Google Shape;736;g3df208506e5_2_9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g3df208506e5_2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r">
                <a:solidFill>
                  <a:schemeClr val="dk1"/>
                </a:solidFill>
              </a:rPr>
              <a:t>As these systems grow more capable, demand for computing power is exploding. Training modern AI models requires enormous amounts of computation, but serving them to millions of users also consumes massive amounts of electricity and hardware. That is leading to something like a modern data-center gold rush. Companies are racing to build facilities at unprecedented scale, spending trillions globally on AI infrastructure. And when people talk about “the cloud,” this is what they mean: not something floating in the sky, but giant warehouses full of computers, networking equipment, and cooling systems consuming extraordinary amounts of power. Some next-generation AI facilities are expected to require around a gigawatt of electricity—roughly the scale of a major power plant.</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Now, ask yourself: why would companies spend trillions of dollars on data centers? It’s probably not because of your $20/month ChatGPT subscription. It’s probably because they anticipate that businesses will see a lot of value in paying more like $1000/month instead of paying a human employee $5000 - $10000 a month.</a:t>
            </a:r>
            <a:endParaRPr>
              <a:solidFill>
                <a:schemeClr val="dk1"/>
              </a:solidFill>
            </a:endParaRPr>
          </a:p>
          <a:p>
            <a:pPr indent="0" lvl="0" marL="0" rtl="0" algn="l">
              <a:spcBef>
                <a:spcPts val="1200"/>
              </a:spcBef>
              <a:spcAft>
                <a:spcPts val="0"/>
              </a:spcAft>
              <a:buNone/>
            </a:pPr>
            <a:r>
              <a:t/>
            </a:r>
            <a:endParaRPr>
              <a:solidFill>
                <a:schemeClr val="dk1"/>
              </a:solidFill>
            </a:endParaRPr>
          </a:p>
        </p:txBody>
      </p:sp>
      <p:sp>
        <p:nvSpPr>
          <p:cNvPr id="860" name="Google Shape;860;g3df208506e5_2_26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dfb31795e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3dfb31795e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 bet that these companies are making is that they can make AI systems that will be able to do anything that a human can do on a computer. The lingo for this is “AGI”-- artificial general intelligence.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That in and of itself would be disruptive and </a:t>
            </a:r>
            <a:r>
              <a:rPr lang="fr"/>
              <a:t>unsettling</a:t>
            </a:r>
            <a:r>
              <a:rPr lang="fr"/>
              <a:t>.  But to me the most concerning thing is that these companies are seeking to use AI to automate AI research itself. Their hope is that they can use AI to make better AI, and that that will set off a sort of self-improving flywheel that will result in an AI that is vastly more intelligence than humanity. That’s called “superintelligent AI” or superintelligence. Thankfully we’re not there yet, but all of the AI companies are already using their AI tools to improve their AIs, which is much of what accounts for the acceleration that we see.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g3e3bd2db372_3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7" name="Google Shape;887;g3e3bd2db372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Now, AI is clearly very useful for a lot of things. You didn’t think I could make pretty slides like this on my own, did you? It’s worth naming some of the good things that AI can be used for as well as some of the dreams of those who are building it.</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Already, AI is incredibly useful as a force multiplier. A couple months ago, we had to cancel a big event at church on very short notice. Within minutes with AIs help, I had an image and text that was ready for social media. Many of you have found ways that current AI is extremely helpful.</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But in the near term, </a:t>
            </a:r>
            <a:r>
              <a:rPr lang="fr"/>
              <a:t>businesses</a:t>
            </a:r>
            <a:r>
              <a:rPr lang="fr"/>
              <a:t> will actually be able to basically hire an AI agent as a coworker. It’s going to create a sort of productivity boom. It’s also accelerating science, freeing scientists up to do the parts of their jobs that actually advance their fields.</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In the long term— and if you listen to the AI companies, the long term is like 5 years— AI could itself lead to great discoveries in science and medicine. It could help us to solve some of the most challenging problems of our time.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df208506e5_2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But even if AI stays in the “tool” category, it poses some serious challenges. Because it’s a dual-use technology— meaning that the same capabilities can either help or harm. The clearest and scariest example of this is human biology. Having a great deal of knowledge about biology means that you can make medicine or maybe bioweapons. Similarly, being able to write code for anything means that you can find and illegally exploit vulnerabilities in software. Being an effective writer means that you can write effective </a:t>
            </a:r>
            <a:r>
              <a:rPr lang="fr"/>
              <a:t>propaganda</a:t>
            </a:r>
            <a:r>
              <a:rPr lang="fr"/>
              <a:t>. And sounding personable means that people might begin to emotionally attach themselves to you. </a:t>
            </a:r>
            <a:endParaRPr/>
          </a:p>
        </p:txBody>
      </p:sp>
      <p:sp>
        <p:nvSpPr>
          <p:cNvPr id="894" name="Google Shape;894;g3df208506e5_2_4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3df208506e5_2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Another risk of AI that gets a lot of press is job loss due to AI.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solidFill>
                  <a:schemeClr val="dk1"/>
                </a:solidFill>
              </a:rPr>
              <a:t>Public reports collected by</a:t>
            </a:r>
            <a:r>
              <a:rPr lang="fr">
                <a:solidFill>
                  <a:schemeClr val="dk1"/>
                </a:solidFill>
                <a:uFill>
                  <a:noFill/>
                </a:uFill>
                <a:hlinkClick r:id="rId2">
                  <a:extLst>
                    <a:ext uri="{A12FA001-AC4F-418D-AE19-62706E023703}">
                      <ahyp:hlinkClr val="tx"/>
                    </a:ext>
                  </a:extLst>
                </a:hlinkClick>
              </a:rPr>
              <a:t> </a:t>
            </a:r>
            <a:r>
              <a:rPr lang="fr" u="sng">
                <a:solidFill>
                  <a:schemeClr val="hlink"/>
                </a:solidFill>
                <a:hlinkClick r:id="rId3"/>
              </a:rPr>
              <a:t>jobloss.ai</a:t>
            </a:r>
            <a:r>
              <a:rPr lang="fr">
                <a:solidFill>
                  <a:schemeClr val="dk1"/>
                </a:solidFill>
              </a:rPr>
              <a:t> attribute nearly 100,000 U.S. layoffs in 2026 so far to AI-related restructuring, automation, or strategic shifts. Many of these cases certainly stem from multiple motives rather than direct one-for-one AI replacement.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fr">
                <a:solidFill>
                  <a:schemeClr val="dk1"/>
                </a:solidFill>
              </a:rPr>
              <a:t>New grads are having a harder time than usual getting good first jobs, especially in white-collar roles. AI is part of that story.</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899" name="Google Shape;899;g3df208506e5_2_35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3a860082343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
              <a:t>One concern that many of us have around AI is environmental impact. All of those data centers use water and large amounts of power.</a:t>
            </a:r>
            <a:endParaRPr/>
          </a:p>
          <a:p>
            <a:pPr indent="0" lvl="0" marL="0" rtl="0" algn="l">
              <a:lnSpc>
                <a:spcPct val="100000"/>
              </a:lnSpc>
              <a:spcBef>
                <a:spcPts val="0"/>
              </a:spcBef>
              <a:spcAft>
                <a:spcPts val="0"/>
              </a:spcAft>
              <a:buSzPts val="1400"/>
              <a:buNone/>
            </a:pPr>
            <a:r>
              <a:t/>
            </a:r>
            <a:endParaRPr/>
          </a:p>
          <a:p>
            <a:pPr indent="0" lvl="0" marL="0" marR="381000" rtl="0" algn="l">
              <a:lnSpc>
                <a:spcPct val="115000"/>
              </a:lnSpc>
              <a:spcBef>
                <a:spcPts val="1200"/>
              </a:spcBef>
              <a:spcAft>
                <a:spcPts val="0"/>
              </a:spcAft>
              <a:buSzPts val="1100"/>
              <a:buNone/>
            </a:pPr>
            <a:r>
              <a:rPr lang="fr">
                <a:solidFill>
                  <a:schemeClr val="dk1"/>
                </a:solidFill>
              </a:rPr>
              <a:t>In several communities, AI data centers have become flashpoints for water access. Residents in Georgia reported low pressure or muddy well water near data-center projects. Communities in Oregon and Arizona have challenged projects due to concerns about drought and groundwater depletion. </a:t>
            </a:r>
            <a:r>
              <a:rPr lang="fr">
                <a:solidFill>
                  <a:schemeClr val="dk1"/>
                </a:solidFill>
              </a:rPr>
              <a:t>Public water systems and aquifers are being asked to support a new industrial-scale demand.</a:t>
            </a:r>
            <a:endParaRPr>
              <a:solidFill>
                <a:schemeClr val="dk1"/>
              </a:solidFill>
            </a:endParaRPr>
          </a:p>
          <a:p>
            <a:pPr indent="0" lvl="0" marL="0" marR="381000" rtl="0" algn="l">
              <a:lnSpc>
                <a:spcPct val="115000"/>
              </a:lnSpc>
              <a:spcBef>
                <a:spcPts val="1200"/>
              </a:spcBef>
              <a:spcAft>
                <a:spcPts val="0"/>
              </a:spcAft>
              <a:buSzPts val="1100"/>
              <a:buNone/>
            </a:pPr>
            <a:r>
              <a:rPr lang="fr">
                <a:solidFill>
                  <a:schemeClr val="dk1"/>
                </a:solidFill>
              </a:rPr>
              <a:t>Nevertheless, it’s worth keeping AI water usage in perspective. </a:t>
            </a:r>
            <a:r>
              <a:rPr lang="fr"/>
              <a:t>One pair of jeans uses something like 1000 gallons of water over its life cycle. Golf-course irrigation in the U.S. is estimated to be 2 billion gallons per day. It puts the 17 billion gallons of data center water usage in perspective.</a:t>
            </a:r>
            <a:endParaRPr/>
          </a:p>
          <a:p>
            <a:pPr indent="0" lvl="0" marL="0" marR="381000" rtl="0" algn="l">
              <a:lnSpc>
                <a:spcPct val="115000"/>
              </a:lnSpc>
              <a:spcBef>
                <a:spcPts val="1200"/>
              </a:spcBef>
              <a:spcAft>
                <a:spcPts val="0"/>
              </a:spcAft>
              <a:buSzPts val="1100"/>
              <a:buNone/>
            </a:pPr>
            <a:r>
              <a:rPr lang="fr"/>
              <a:t>What is a bigger national issue is </a:t>
            </a:r>
            <a:r>
              <a:rPr lang="fr"/>
              <a:t>electricity demand due to AI datacenters. Estimates are that by 2028, power usage will be as much as 230% greater than just 5 years earlier. We’re right to be concerned about the environmental impact of new power generation at that scale.</a:t>
            </a:r>
            <a:endParaRPr/>
          </a:p>
          <a:p>
            <a:pPr indent="0" lvl="0" marL="0" rtl="0" algn="l">
              <a:lnSpc>
                <a:spcPct val="100000"/>
              </a:lnSpc>
              <a:spcBef>
                <a:spcPts val="120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904" name="Google Shape;904;g3a860082343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3df208506e5_2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Now, when we presented concerns about AI at annual conference last year, it felt like nobody was talking about risks at that time. From my perspective, the national conversation has shifted dramatically over the past year— and even since the task force concluded in December. There’s an increasingly loud chorus of voices that are rising up to warn us about the dangers of smarter-than-human AI, in particular. And unlike most issues these days, it’s broadly bi-partisan.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Pope Leo wrote this week that "What is needed is a more active political involvement that is capable of slowing things down when everything is accelerating…." </a:t>
            </a:r>
            <a:endParaRPr/>
          </a:p>
        </p:txBody>
      </p:sp>
      <p:sp>
        <p:nvSpPr>
          <p:cNvPr id="909" name="Google Shape;909;g3df208506e5_2_5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3dac5598062_0_1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3dac5598062_0_1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Following task forces meetings in the fall, we surveyed participants about their hopes and concerns surrounding AI. Broadly speaking, we’re </a:t>
            </a:r>
            <a:r>
              <a:rPr lang="fr"/>
              <a:t>excited</a:t>
            </a:r>
            <a:r>
              <a:rPr lang="fr"/>
              <a:t> about the promise of scientific and medical breakthroughs, but concerned about the environmental impact of AI and environmental and justice issues surrounding AI. The group was cautious and the expressed a broad range of </a:t>
            </a:r>
            <a:r>
              <a:rPr lang="fr"/>
              <a:t>opinions</a:t>
            </a:r>
            <a:r>
              <a:rPr lang="fr"/>
              <a:t>. (See the two quotes)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39a642e8691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39a642e8691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39a642e8691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39a642e8691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df208506e5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What we’re trying to do today is to seek wisdom about living in this era of AI.</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Pope Leo, writing about AI, recently said “We must ask God for the wisdom to interpret the great trends of our time, particularly technological advances.”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Proverbs makes it clear that wisdom is of paramount importance</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Some of you might remember the late science communicator Carl Sagan. He said…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49" name="Google Shape;749;g3df208506e5_2_1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39a642e8691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39a642e8691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39a642e8691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39a642e8691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39a642e8691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39a642e8691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39a642e8691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39a642e8691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39a642e8691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8" name="Google Shape;958;g39a642e8691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39a642e8691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39a642e8691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39a642e8691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39a642e8691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9a642e869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39a642e869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g39a642e8691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g39a642e8691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3e48587139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3e48587139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df208506e5_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We’re here this morning not only because AI is an </a:t>
            </a:r>
            <a:r>
              <a:rPr lang="fr"/>
              <a:t>important topic, but because last year there was a resolution calling on conference members and congregations to “begin to discern through prayer and thoughtful conversation how to live faithfully in the era of Artificial Intelligence.” The bishop asked me and Rev. Gorman to facilitate a task force to resource the church in fulfilling the resolution.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And so in the fall, we put out the call in the e-connection to anyone that wanted to participate. We ended up with about 20 people who participated in at least one of four sessions that we had.</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Our scope was humble— not to answer every question we might have about AI, but simply to do our best to resource the people of God in conversation with one another.</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This morning, I’ll be speaking at a high level about the current state of AI as well as benefits and risks we see both now and in the not-too-distant future.</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Rev. Gorman will then guide us to think wisely and theologically from a Methodist perspective about this new era.</a:t>
            </a:r>
            <a:endParaRPr/>
          </a:p>
        </p:txBody>
      </p:sp>
      <p:sp>
        <p:nvSpPr>
          <p:cNvPr id="767" name="Google Shape;767;g3df208506e5_2_1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1" name="Shape 991"/>
        <p:cNvGrpSpPr/>
        <p:nvPr/>
      </p:nvGrpSpPr>
      <p:grpSpPr>
        <a:xfrm>
          <a:off x="0" y="0"/>
          <a:ext cx="0" cy="0"/>
          <a:chOff x="0" y="0"/>
          <a:chExt cx="0" cy="0"/>
        </a:xfrm>
      </p:grpSpPr>
      <p:sp>
        <p:nvSpPr>
          <p:cNvPr id="992" name="Google Shape;992;g3e48587139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3" name="Google Shape;993;g3e48587139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g39a642e8691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8" name="Google Shape;998;g39a642e8691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3df326edbe7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If you’ve used ChatGPT before — or a similar tool like Gemini or Claude or Grok— will you please raise your hand.</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Well, here’s an </a:t>
            </a:r>
            <a:r>
              <a:rPr lang="fr"/>
              <a:t>example of the type of thing that we’ve been able to do for about 3 ½ years now. </a:t>
            </a:r>
            <a:endParaRPr/>
          </a:p>
        </p:txBody>
      </p:sp>
      <p:sp>
        <p:nvSpPr>
          <p:cNvPr id="800" name="Google Shape;800;g3df326edbe7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df326edbe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That was just a fun example. But here’s something that I actually did that saved me hours of work. We had an old facility manual that we wanted to update. A member of the trustees scanned it in. But the program that he used left a document that had lots of </a:t>
            </a:r>
            <a:r>
              <a:rPr lang="fr"/>
              <a:t>errors in it. The information was there, but the formatting was way off. So I told Claude Cowork, which is like a ChatGPT that can access files on your computer, to make me a clean draft. It churned and maybe 10 minutes later, I had a brand new beautiful document that could be a clean starting point for updates.</a:t>
            </a:r>
            <a:endParaRPr/>
          </a:p>
        </p:txBody>
      </p:sp>
      <p:sp>
        <p:nvSpPr>
          <p:cNvPr id="809" name="Google Shape;809;g3df326edbe7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e4ca6b8af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3e4ca6b8af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fr">
                <a:solidFill>
                  <a:schemeClr val="dk1"/>
                </a:solidFill>
              </a:rPr>
              <a:t>So AI is a broad term with no agreed-upon definition. But today, when I say “AI,” I mostly mean today’s general-purpose systems like ChatGPT, Claude, Gemini, and Copilot. Older AI was usually narrow: one system for one task. What changed is that these systems are becoming broad, flexible, and increasingly able to learn patterns and act across many domains.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fr">
                <a:solidFill>
                  <a:schemeClr val="dk1"/>
                </a:solidFill>
              </a:rPr>
              <a:t>I should say that you’ll hear me refer to these systems as “LLMs” which stands for Large Language Models— or as “models” for short.</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fr">
                <a:solidFill>
                  <a:schemeClr val="dk1"/>
                </a:solidFill>
              </a:rPr>
              <a:t>Now some of you may remember back in 1997, when world chess champion Garry Kasparov was defeated by IBM’s Deep Blue. Deep Blue was an AI of sorts, but it worked very differently from today’s systems. It was a purpose-built chess machine that relied heavily on hand-coded evaluation designed by human experts. “If this then do that” and so on. Basically, people had told the computer what to do, step by step.</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3df208506e5_2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1200"/>
              </a:spcBef>
              <a:spcAft>
                <a:spcPts val="0"/>
              </a:spcAft>
              <a:buClr>
                <a:schemeClr val="dk1"/>
              </a:buClr>
              <a:buSzPts val="1100"/>
              <a:buFont typeface="Arial"/>
              <a:buNone/>
            </a:pPr>
            <a:r>
              <a:rPr lang="fr"/>
              <a:t>But m</a:t>
            </a:r>
            <a:r>
              <a:rPr lang="fr"/>
              <a:t>odern AI represents a major shift. Instead of programming all the rules directly, we train models on enormous amounts of data and teach them how to learn patterns from examples. The programmer designs the architecture and the training process, but the model develops internal rules on its own.</a:t>
            </a:r>
            <a:endParaRPr/>
          </a:p>
          <a:p>
            <a:pPr indent="0" lvl="0" marL="0" rtl="0" algn="l">
              <a:lnSpc>
                <a:spcPct val="115000"/>
              </a:lnSpc>
              <a:spcBef>
                <a:spcPts val="1200"/>
              </a:spcBef>
              <a:spcAft>
                <a:spcPts val="1200"/>
              </a:spcAft>
              <a:buNone/>
            </a:pPr>
            <a:r>
              <a:rPr lang="fr"/>
              <a:t>That is why I describe modern AI as “grown rather than crafted.” Even the people building these systems don’t fully understand all the patterns and representations that emerge inside them. The result is that today’s AIs are both remarkably powerful AND much harder to fully explain or control than older software.</a:t>
            </a:r>
            <a:endParaRPr/>
          </a:p>
        </p:txBody>
      </p:sp>
      <p:sp>
        <p:nvSpPr>
          <p:cNvPr id="824" name="Google Shape;824;g3df208506e5_2_18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e34016085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9" name="Google Shape;829;g3e34016085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AI is moving incredibly fast, and there have been several major paradigm shifts since the release of chatgpt in November 2022. </a:t>
            </a:r>
            <a:endParaRPr/>
          </a:p>
          <a:p>
            <a:pPr indent="0" lvl="0" marL="0" rtl="0" algn="l">
              <a:spcBef>
                <a:spcPts val="0"/>
              </a:spcBef>
              <a:spcAft>
                <a:spcPts val="0"/>
              </a:spcAft>
              <a:buNone/>
            </a:pPr>
            <a:r>
              <a:rPr lang="fr"/>
              <a:t>Early versions of ChatGPT were exciting, but relatively shallow. They were </a:t>
            </a:r>
            <a:r>
              <a:rPr lang="fr"/>
              <a:t>basically autocomplete on steroids. They were pattern matchers, trained, more or less, to predict the next word of internet text.</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About 18 months ago there was a paradigm shift toward “reasoning models”, which allowed the AI to take time to think things through before answering. </a:t>
            </a:r>
            <a:endParaRPr/>
          </a:p>
          <a:p>
            <a:pPr indent="0" lvl="0" marL="0" rtl="0" algn="l">
              <a:spcBef>
                <a:spcPts val="0"/>
              </a:spcBef>
              <a:spcAft>
                <a:spcPts val="0"/>
              </a:spcAft>
              <a:buNone/>
            </a:pPr>
            <a:r>
              <a:rPr lang="fr"/>
              <a:t>But now, just in the last 6 months, there’s been another huge paradigm shift toward Agentic systems— systems that will do longer term planning and use tools on your computer to get work done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3df208506e5_2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As it turns out, it’s actually hard to quantity and understand how quickly systems are getting better.</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But t</a:t>
            </a:r>
            <a:r>
              <a:rPr lang="fr"/>
              <a:t>here’s an organization called METR that gives us one of the clearest public windows into how quickly AI capabilities are advancing. They take real software engineering, machine learning, and cybersecurity tasks, measure how long those tasks take skilled human experts, and then test whether AI systems can complete them successfully.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What they’ve found is that AI systems tend to have a “task horizon”: a limit to the length and complexity of task they can reliably complete.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Back in 2023, GPT-4 could successfully complete tasks that took humans about 5 minutes roughly half the time. Today, frontier systems are able to accomplish multi-hour tasks. And importantly, this capability curve has literally been growing exponentially— actually even faster than exponentially. METR’s earlier estimate was that these horizons were doubling about every 7 months, but the more recent trend since 2023 looks closer to every 4 months. So these systems aren’t just getting a little better at answering chat prompts, but they’re actually becoming extremely capable of sustained work over long periods of time.</a:t>
            </a:r>
            <a:endParaRPr/>
          </a:p>
        </p:txBody>
      </p:sp>
      <p:sp>
        <p:nvSpPr>
          <p:cNvPr id="838" name="Google Shape;838;g3df208506e5_2_24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jp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ight">
  <p:cSld name="CUSTOM_7_1_1_1_1_1_1_1_1_1_1_1_1_1_1_1_1_1_1_1">
    <p:spTree>
      <p:nvGrpSpPr>
        <p:cNvPr id="727" name="Shape 727"/>
        <p:cNvGrpSpPr/>
        <p:nvPr/>
      </p:nvGrpSpPr>
      <p:grpSpPr>
        <a:xfrm>
          <a:off x="0" y="0"/>
          <a:ext cx="0" cy="0"/>
          <a:chOff x="0" y="0"/>
          <a:chExt cx="0" cy="0"/>
        </a:xfrm>
      </p:grpSpPr>
      <p:sp>
        <p:nvSpPr>
          <p:cNvPr id="728" name="Google Shape;728;p104"/>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729" name="Google Shape;729;p104"/>
          <p:cNvSpPr txBox="1"/>
          <p:nvPr>
            <p:ph idx="1" type="subTitle"/>
          </p:nvPr>
        </p:nvSpPr>
        <p:spPr>
          <a:xfrm>
            <a:off x="361975" y="217725"/>
            <a:ext cx="4163100" cy="2376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SzPts val="700"/>
              <a:buFont typeface="DM Sans"/>
              <a:buNone/>
              <a:defRPr sz="700">
                <a:latin typeface="DM Sans"/>
                <a:ea typeface="DM Sans"/>
                <a:cs typeface="DM Sans"/>
                <a:sym typeface="DM Sans"/>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730" name="Google Shape;730;p104"/>
          <p:cNvSpPr txBox="1"/>
          <p:nvPr>
            <p:ph type="title"/>
          </p:nvPr>
        </p:nvSpPr>
        <p:spPr>
          <a:xfrm>
            <a:off x="1453650" y="1325938"/>
            <a:ext cx="6236700" cy="2011800"/>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2800"/>
              <a:buNone/>
              <a:defRPr sz="2500"/>
            </a:lvl1pPr>
            <a:lvl2pPr lvl="1" algn="l">
              <a:lnSpc>
                <a:spcPct val="100000"/>
              </a:lnSpc>
              <a:spcBef>
                <a:spcPts val="0"/>
              </a:spcBef>
              <a:spcAft>
                <a:spcPts val="0"/>
              </a:spcAft>
              <a:buSzPts val="2800"/>
              <a:buNone/>
              <a:defRPr sz="2500"/>
            </a:lvl2pPr>
            <a:lvl3pPr lvl="2" algn="l">
              <a:lnSpc>
                <a:spcPct val="100000"/>
              </a:lnSpc>
              <a:spcBef>
                <a:spcPts val="0"/>
              </a:spcBef>
              <a:spcAft>
                <a:spcPts val="0"/>
              </a:spcAft>
              <a:buSzPts val="2800"/>
              <a:buNone/>
              <a:defRPr sz="2500"/>
            </a:lvl3pPr>
            <a:lvl4pPr lvl="3" algn="l">
              <a:lnSpc>
                <a:spcPct val="100000"/>
              </a:lnSpc>
              <a:spcBef>
                <a:spcPts val="0"/>
              </a:spcBef>
              <a:spcAft>
                <a:spcPts val="0"/>
              </a:spcAft>
              <a:buSzPts val="2800"/>
              <a:buNone/>
              <a:defRPr sz="2500"/>
            </a:lvl4pPr>
            <a:lvl5pPr lvl="4" algn="l">
              <a:lnSpc>
                <a:spcPct val="100000"/>
              </a:lnSpc>
              <a:spcBef>
                <a:spcPts val="0"/>
              </a:spcBef>
              <a:spcAft>
                <a:spcPts val="0"/>
              </a:spcAft>
              <a:buSzPts val="2800"/>
              <a:buNone/>
              <a:defRPr sz="2500"/>
            </a:lvl5pPr>
            <a:lvl6pPr lvl="5" algn="l">
              <a:lnSpc>
                <a:spcPct val="100000"/>
              </a:lnSpc>
              <a:spcBef>
                <a:spcPts val="0"/>
              </a:spcBef>
              <a:spcAft>
                <a:spcPts val="0"/>
              </a:spcAft>
              <a:buSzPts val="2800"/>
              <a:buNone/>
              <a:defRPr sz="2500"/>
            </a:lvl6pPr>
            <a:lvl7pPr lvl="6" algn="l">
              <a:lnSpc>
                <a:spcPct val="100000"/>
              </a:lnSpc>
              <a:spcBef>
                <a:spcPts val="0"/>
              </a:spcBef>
              <a:spcAft>
                <a:spcPts val="0"/>
              </a:spcAft>
              <a:buSzPts val="2800"/>
              <a:buNone/>
              <a:defRPr sz="2500"/>
            </a:lvl7pPr>
            <a:lvl8pPr lvl="7" algn="l">
              <a:lnSpc>
                <a:spcPct val="100000"/>
              </a:lnSpc>
              <a:spcBef>
                <a:spcPts val="0"/>
              </a:spcBef>
              <a:spcAft>
                <a:spcPts val="0"/>
              </a:spcAft>
              <a:buSzPts val="2800"/>
              <a:buNone/>
              <a:defRPr sz="2500"/>
            </a:lvl8pPr>
            <a:lvl9pPr lvl="8" algn="l">
              <a:lnSpc>
                <a:spcPct val="100000"/>
              </a:lnSpc>
              <a:spcBef>
                <a:spcPts val="0"/>
              </a:spcBef>
              <a:spcAft>
                <a:spcPts val="0"/>
              </a:spcAft>
              <a:buSzPts val="2800"/>
              <a:buNone/>
              <a:defRPr sz="2500"/>
            </a:lvl9pPr>
          </a:lstStyle>
          <a:p/>
        </p:txBody>
      </p:sp>
      <p:sp>
        <p:nvSpPr>
          <p:cNvPr id="731" name="Google Shape;731;p104"/>
          <p:cNvSpPr/>
          <p:nvPr>
            <p:ph idx="2" type="pic"/>
          </p:nvPr>
        </p:nvSpPr>
        <p:spPr>
          <a:xfrm>
            <a:off x="1442350" y="3492500"/>
            <a:ext cx="408900" cy="408900"/>
          </a:xfrm>
          <a:prstGeom prst="ellipse">
            <a:avLst/>
          </a:prstGeom>
          <a:noFill/>
          <a:ln>
            <a:noFill/>
          </a:ln>
        </p:spPr>
      </p:sp>
      <p:sp>
        <p:nvSpPr>
          <p:cNvPr id="732" name="Google Shape;732;p104"/>
          <p:cNvSpPr txBox="1"/>
          <p:nvPr>
            <p:ph idx="3" type="subTitle"/>
          </p:nvPr>
        </p:nvSpPr>
        <p:spPr>
          <a:xfrm>
            <a:off x="1957375" y="3536000"/>
            <a:ext cx="2661600" cy="1878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lgn="l">
              <a:lnSpc>
                <a:spcPct val="115000"/>
              </a:lnSpc>
              <a:spcBef>
                <a:spcPts val="0"/>
              </a:spcBef>
              <a:spcAft>
                <a:spcPts val="0"/>
              </a:spcAft>
              <a:buSzPts val="1000"/>
              <a:buFont typeface="DM Sans SemiBold"/>
              <a:buNone/>
              <a:defRPr sz="1000">
                <a:latin typeface="DM Sans SemiBold"/>
                <a:ea typeface="DM Sans SemiBold"/>
                <a:cs typeface="DM Sans SemiBold"/>
                <a:sym typeface="DM Sans SemiBold"/>
              </a:defRPr>
            </a:lvl2pPr>
            <a:lvl3pPr lvl="2" algn="l">
              <a:lnSpc>
                <a:spcPct val="115000"/>
              </a:lnSpc>
              <a:spcBef>
                <a:spcPts val="0"/>
              </a:spcBef>
              <a:spcAft>
                <a:spcPts val="0"/>
              </a:spcAft>
              <a:buSzPts val="1000"/>
              <a:buFont typeface="DM Sans SemiBold"/>
              <a:buNone/>
              <a:defRPr sz="1000">
                <a:latin typeface="DM Sans SemiBold"/>
                <a:ea typeface="DM Sans SemiBold"/>
                <a:cs typeface="DM Sans SemiBold"/>
                <a:sym typeface="DM Sans SemiBold"/>
              </a:defRPr>
            </a:lvl3pPr>
            <a:lvl4pPr lvl="3" algn="l">
              <a:lnSpc>
                <a:spcPct val="115000"/>
              </a:lnSpc>
              <a:spcBef>
                <a:spcPts val="0"/>
              </a:spcBef>
              <a:spcAft>
                <a:spcPts val="0"/>
              </a:spcAft>
              <a:buSzPts val="1000"/>
              <a:buFont typeface="DM Sans SemiBold"/>
              <a:buNone/>
              <a:defRPr sz="1000">
                <a:latin typeface="DM Sans SemiBold"/>
                <a:ea typeface="DM Sans SemiBold"/>
                <a:cs typeface="DM Sans SemiBold"/>
                <a:sym typeface="DM Sans SemiBold"/>
              </a:defRPr>
            </a:lvl4pPr>
            <a:lvl5pPr lvl="4" algn="l">
              <a:lnSpc>
                <a:spcPct val="115000"/>
              </a:lnSpc>
              <a:spcBef>
                <a:spcPts val="0"/>
              </a:spcBef>
              <a:spcAft>
                <a:spcPts val="0"/>
              </a:spcAft>
              <a:buSzPts val="1000"/>
              <a:buFont typeface="DM Sans SemiBold"/>
              <a:buNone/>
              <a:defRPr sz="1000">
                <a:latin typeface="DM Sans SemiBold"/>
                <a:ea typeface="DM Sans SemiBold"/>
                <a:cs typeface="DM Sans SemiBold"/>
                <a:sym typeface="DM Sans SemiBold"/>
              </a:defRPr>
            </a:lvl5pPr>
            <a:lvl6pPr lvl="5" algn="l">
              <a:lnSpc>
                <a:spcPct val="115000"/>
              </a:lnSpc>
              <a:spcBef>
                <a:spcPts val="0"/>
              </a:spcBef>
              <a:spcAft>
                <a:spcPts val="0"/>
              </a:spcAft>
              <a:buSzPts val="1000"/>
              <a:buFont typeface="DM Sans SemiBold"/>
              <a:buNone/>
              <a:defRPr sz="1000">
                <a:latin typeface="DM Sans SemiBold"/>
                <a:ea typeface="DM Sans SemiBold"/>
                <a:cs typeface="DM Sans SemiBold"/>
                <a:sym typeface="DM Sans SemiBold"/>
              </a:defRPr>
            </a:lvl6pPr>
            <a:lvl7pPr lvl="6" algn="l">
              <a:lnSpc>
                <a:spcPct val="115000"/>
              </a:lnSpc>
              <a:spcBef>
                <a:spcPts val="0"/>
              </a:spcBef>
              <a:spcAft>
                <a:spcPts val="0"/>
              </a:spcAft>
              <a:buSzPts val="1000"/>
              <a:buFont typeface="DM Sans SemiBold"/>
              <a:buNone/>
              <a:defRPr sz="1000">
                <a:latin typeface="DM Sans SemiBold"/>
                <a:ea typeface="DM Sans SemiBold"/>
                <a:cs typeface="DM Sans SemiBold"/>
                <a:sym typeface="DM Sans SemiBold"/>
              </a:defRPr>
            </a:lvl7pPr>
            <a:lvl8pPr lvl="7" algn="l">
              <a:lnSpc>
                <a:spcPct val="115000"/>
              </a:lnSpc>
              <a:spcBef>
                <a:spcPts val="0"/>
              </a:spcBef>
              <a:spcAft>
                <a:spcPts val="0"/>
              </a:spcAft>
              <a:buSzPts val="1000"/>
              <a:buFont typeface="DM Sans SemiBold"/>
              <a:buNone/>
              <a:defRPr sz="1000">
                <a:latin typeface="DM Sans SemiBold"/>
                <a:ea typeface="DM Sans SemiBold"/>
                <a:cs typeface="DM Sans SemiBold"/>
                <a:sym typeface="DM Sans SemiBold"/>
              </a:defRPr>
            </a:lvl8pPr>
            <a:lvl9pPr lvl="8" algn="l">
              <a:lnSpc>
                <a:spcPct val="115000"/>
              </a:lnSpc>
              <a:spcBef>
                <a:spcPts val="0"/>
              </a:spcBef>
              <a:spcAft>
                <a:spcPts val="0"/>
              </a:spcAft>
              <a:buSzPts val="1000"/>
              <a:buFont typeface="DM Sans SemiBold"/>
              <a:buNone/>
              <a:defRPr sz="1000">
                <a:latin typeface="DM Sans SemiBold"/>
                <a:ea typeface="DM Sans SemiBold"/>
                <a:cs typeface="DM Sans SemiBold"/>
                <a:sym typeface="DM Sans SemiBold"/>
              </a:defRPr>
            </a:lvl9pPr>
          </a:lstStyle>
          <a:p/>
        </p:txBody>
      </p:sp>
      <p:sp>
        <p:nvSpPr>
          <p:cNvPr id="733" name="Google Shape;733;p104"/>
          <p:cNvSpPr txBox="1"/>
          <p:nvPr>
            <p:ph idx="4" type="subTitle"/>
          </p:nvPr>
        </p:nvSpPr>
        <p:spPr>
          <a:xfrm>
            <a:off x="1957375" y="3678443"/>
            <a:ext cx="2661600" cy="1878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SzPts val="1000"/>
              <a:buFont typeface="DM Sans Light"/>
              <a:buNone/>
              <a:defRPr sz="1000">
                <a:latin typeface="DM Sans Light"/>
                <a:ea typeface="DM Sans Light"/>
                <a:cs typeface="DM Sans Light"/>
                <a:sym typeface="DM Sans Light"/>
              </a:defRPr>
            </a:lvl1pPr>
            <a:lvl2pPr lvl="1" algn="l">
              <a:lnSpc>
                <a:spcPct val="115000"/>
              </a:lnSpc>
              <a:spcBef>
                <a:spcPts val="0"/>
              </a:spcBef>
              <a:spcAft>
                <a:spcPts val="0"/>
              </a:spcAft>
              <a:buSzPts val="1000"/>
              <a:buFont typeface="DM Sans Light"/>
              <a:buNone/>
              <a:defRPr sz="1000">
                <a:latin typeface="DM Sans Light"/>
                <a:ea typeface="DM Sans Light"/>
                <a:cs typeface="DM Sans Light"/>
                <a:sym typeface="DM Sans Light"/>
              </a:defRPr>
            </a:lvl2pPr>
            <a:lvl3pPr lvl="2" algn="l">
              <a:lnSpc>
                <a:spcPct val="115000"/>
              </a:lnSpc>
              <a:spcBef>
                <a:spcPts val="0"/>
              </a:spcBef>
              <a:spcAft>
                <a:spcPts val="0"/>
              </a:spcAft>
              <a:buSzPts val="1000"/>
              <a:buFont typeface="DM Sans Light"/>
              <a:buNone/>
              <a:defRPr sz="1000">
                <a:latin typeface="DM Sans Light"/>
                <a:ea typeface="DM Sans Light"/>
                <a:cs typeface="DM Sans Light"/>
                <a:sym typeface="DM Sans Light"/>
              </a:defRPr>
            </a:lvl3pPr>
            <a:lvl4pPr lvl="3" algn="l">
              <a:lnSpc>
                <a:spcPct val="115000"/>
              </a:lnSpc>
              <a:spcBef>
                <a:spcPts val="0"/>
              </a:spcBef>
              <a:spcAft>
                <a:spcPts val="0"/>
              </a:spcAft>
              <a:buSzPts val="1000"/>
              <a:buFont typeface="DM Sans Light"/>
              <a:buNone/>
              <a:defRPr sz="1000">
                <a:latin typeface="DM Sans Light"/>
                <a:ea typeface="DM Sans Light"/>
                <a:cs typeface="DM Sans Light"/>
                <a:sym typeface="DM Sans Light"/>
              </a:defRPr>
            </a:lvl4pPr>
            <a:lvl5pPr lvl="4" algn="l">
              <a:lnSpc>
                <a:spcPct val="115000"/>
              </a:lnSpc>
              <a:spcBef>
                <a:spcPts val="0"/>
              </a:spcBef>
              <a:spcAft>
                <a:spcPts val="0"/>
              </a:spcAft>
              <a:buSzPts val="1000"/>
              <a:buFont typeface="DM Sans Light"/>
              <a:buNone/>
              <a:defRPr sz="1000">
                <a:latin typeface="DM Sans Light"/>
                <a:ea typeface="DM Sans Light"/>
                <a:cs typeface="DM Sans Light"/>
                <a:sym typeface="DM Sans Light"/>
              </a:defRPr>
            </a:lvl5pPr>
            <a:lvl6pPr lvl="5" algn="l">
              <a:lnSpc>
                <a:spcPct val="115000"/>
              </a:lnSpc>
              <a:spcBef>
                <a:spcPts val="0"/>
              </a:spcBef>
              <a:spcAft>
                <a:spcPts val="0"/>
              </a:spcAft>
              <a:buSzPts val="1000"/>
              <a:buFont typeface="DM Sans Light"/>
              <a:buNone/>
              <a:defRPr sz="1000">
                <a:latin typeface="DM Sans Light"/>
                <a:ea typeface="DM Sans Light"/>
                <a:cs typeface="DM Sans Light"/>
                <a:sym typeface="DM Sans Light"/>
              </a:defRPr>
            </a:lvl6pPr>
            <a:lvl7pPr lvl="6" algn="l">
              <a:lnSpc>
                <a:spcPct val="115000"/>
              </a:lnSpc>
              <a:spcBef>
                <a:spcPts val="0"/>
              </a:spcBef>
              <a:spcAft>
                <a:spcPts val="0"/>
              </a:spcAft>
              <a:buSzPts val="1000"/>
              <a:buFont typeface="DM Sans Light"/>
              <a:buNone/>
              <a:defRPr sz="1000">
                <a:latin typeface="DM Sans Light"/>
                <a:ea typeface="DM Sans Light"/>
                <a:cs typeface="DM Sans Light"/>
                <a:sym typeface="DM Sans Light"/>
              </a:defRPr>
            </a:lvl7pPr>
            <a:lvl8pPr lvl="7" algn="l">
              <a:lnSpc>
                <a:spcPct val="115000"/>
              </a:lnSpc>
              <a:spcBef>
                <a:spcPts val="0"/>
              </a:spcBef>
              <a:spcAft>
                <a:spcPts val="0"/>
              </a:spcAft>
              <a:buSzPts val="1000"/>
              <a:buFont typeface="DM Sans Light"/>
              <a:buNone/>
              <a:defRPr sz="1000">
                <a:latin typeface="DM Sans Light"/>
                <a:ea typeface="DM Sans Light"/>
                <a:cs typeface="DM Sans Light"/>
                <a:sym typeface="DM Sans Light"/>
              </a:defRPr>
            </a:lvl8pPr>
            <a:lvl9pPr lvl="8" algn="l">
              <a:lnSpc>
                <a:spcPct val="115000"/>
              </a:lnSpc>
              <a:spcBef>
                <a:spcPts val="0"/>
              </a:spcBef>
              <a:spcAft>
                <a:spcPts val="0"/>
              </a:spcAft>
              <a:buSzPts val="1000"/>
              <a:buFont typeface="DM Sans Light"/>
              <a:buNone/>
              <a:defRPr sz="1000">
                <a:latin typeface="DM Sans Light"/>
                <a:ea typeface="DM Sans Light"/>
                <a:cs typeface="DM Sans Light"/>
                <a:sym typeface="DM Sans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verview - Six modules">
  <p:cSld name="CUSTOM_3">
    <p:bg>
      <p:bgPr>
        <a:solidFill>
          <a:schemeClr val="lt1"/>
        </a:solidFill>
      </p:bgPr>
    </p:bg>
    <p:spTree>
      <p:nvGrpSpPr>
        <p:cNvPr id="50" name="Shape 50"/>
        <p:cNvGrpSpPr/>
        <p:nvPr/>
      </p:nvGrpSpPr>
      <p:grpSpPr>
        <a:xfrm>
          <a:off x="0" y="0"/>
          <a:ext cx="0" cy="0"/>
          <a:chOff x="0" y="0"/>
          <a:chExt cx="0" cy="0"/>
        </a:xfrm>
      </p:grpSpPr>
      <p:cxnSp>
        <p:nvCxnSpPr>
          <p:cNvPr id="51" name="Google Shape;51;p13"/>
          <p:cNvCxnSpPr/>
          <p:nvPr/>
        </p:nvCxnSpPr>
        <p:spPr>
          <a:xfrm>
            <a:off x="6096087" y="1794800"/>
            <a:ext cx="0" cy="2755200"/>
          </a:xfrm>
          <a:prstGeom prst="straightConnector1">
            <a:avLst/>
          </a:prstGeom>
          <a:noFill/>
          <a:ln cap="flat" cmpd="sng" w="19050">
            <a:solidFill>
              <a:schemeClr val="lt1"/>
            </a:solidFill>
            <a:prstDash val="solid"/>
            <a:round/>
            <a:headEnd len="med" w="med" type="none"/>
            <a:tailEnd len="med" w="med" type="none"/>
          </a:ln>
        </p:spPr>
      </p:cxnSp>
      <p:cxnSp>
        <p:nvCxnSpPr>
          <p:cNvPr id="52" name="Google Shape;52;p13"/>
          <p:cNvCxnSpPr/>
          <p:nvPr/>
        </p:nvCxnSpPr>
        <p:spPr>
          <a:xfrm>
            <a:off x="3048087" y="1794800"/>
            <a:ext cx="0" cy="2755200"/>
          </a:xfrm>
          <a:prstGeom prst="straightConnector1">
            <a:avLst/>
          </a:prstGeom>
          <a:noFill/>
          <a:ln cap="flat" cmpd="sng" w="19050">
            <a:solidFill>
              <a:schemeClr val="lt1"/>
            </a:solidFill>
            <a:prstDash val="solid"/>
            <a:round/>
            <a:headEnd len="med" w="med" type="none"/>
            <a:tailEnd len="med" w="med" type="none"/>
          </a:ln>
        </p:spPr>
      </p:cxnSp>
      <p:cxnSp>
        <p:nvCxnSpPr>
          <p:cNvPr id="53" name="Google Shape;53;p13"/>
          <p:cNvCxnSpPr/>
          <p:nvPr/>
        </p:nvCxnSpPr>
        <p:spPr>
          <a:xfrm>
            <a:off x="50" y="3174279"/>
            <a:ext cx="9144000" cy="0"/>
          </a:xfrm>
          <a:prstGeom prst="straightConnector1">
            <a:avLst/>
          </a:prstGeom>
          <a:noFill/>
          <a:ln cap="flat" cmpd="sng" w="19050">
            <a:solidFill>
              <a:schemeClr val="lt1"/>
            </a:solidFill>
            <a:prstDash val="solid"/>
            <a:round/>
            <a:headEnd len="med" w="med" type="none"/>
            <a:tailEnd len="med" w="med" type="none"/>
          </a:ln>
        </p:spPr>
      </p:cxnSp>
      <p:sp>
        <p:nvSpPr>
          <p:cNvPr id="54" name="Google Shape;54;p13"/>
          <p:cNvSpPr txBox="1"/>
          <p:nvPr>
            <p:ph idx="1" type="subTitle"/>
          </p:nvPr>
        </p:nvSpPr>
        <p:spPr>
          <a:xfrm>
            <a:off x="363200" y="2516650"/>
            <a:ext cx="2321700" cy="1878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55" name="Google Shape;55;p13"/>
          <p:cNvSpPr txBox="1"/>
          <p:nvPr>
            <p:ph idx="2" type="subTitle"/>
          </p:nvPr>
        </p:nvSpPr>
        <p:spPr>
          <a:xfrm>
            <a:off x="361975" y="2227250"/>
            <a:ext cx="2321700" cy="219600"/>
          </a:xfrm>
          <a:prstGeom prst="rect">
            <a:avLst/>
          </a:prstGeom>
        </p:spPr>
        <p:txBody>
          <a:bodyPr anchorCtr="0" anchor="ctr" bIns="0" lIns="0" spcFirstLastPara="1" rIns="0" wrap="square" tIns="0">
            <a:norm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56" name="Google Shape;56;p13"/>
          <p:cNvSpPr txBox="1"/>
          <p:nvPr>
            <p:ph idx="12" type="sldNum"/>
          </p:nvPr>
        </p:nvSpPr>
        <p:spPr>
          <a:xfrm>
            <a:off x="8227975" y="217725"/>
            <a:ext cx="548700" cy="234000"/>
          </a:xfrm>
          <a:prstGeom prst="rect">
            <a:avLst/>
          </a:prstGeom>
        </p:spPr>
        <p:txBody>
          <a:bodyPr anchorCtr="0" anchor="ctr" bIns="91425" lIns="0" spcFirstLastPara="1" rIns="0" wrap="square" tIns="91425">
            <a:normAutofit fontScale="55000" lnSpcReduction="20000"/>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57" name="Google Shape;57;p13"/>
          <p:cNvSpPr txBox="1"/>
          <p:nvPr>
            <p:ph idx="3" type="subTitle"/>
          </p:nvPr>
        </p:nvSpPr>
        <p:spPr>
          <a:xfrm>
            <a:off x="361975" y="217725"/>
            <a:ext cx="4163100" cy="237600"/>
          </a:xfrm>
          <a:prstGeom prst="rect">
            <a:avLst/>
          </a:prstGeom>
        </p:spPr>
        <p:txBody>
          <a:bodyPr anchorCtr="0" anchor="ctr" bIns="0" lIns="0" spcFirstLastPara="1" rIns="0" wrap="square" tIns="0">
            <a:norm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58" name="Google Shape;58;p13"/>
          <p:cNvSpPr txBox="1"/>
          <p:nvPr>
            <p:ph type="title"/>
          </p:nvPr>
        </p:nvSpPr>
        <p:spPr>
          <a:xfrm>
            <a:off x="361975" y="962092"/>
            <a:ext cx="57186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600">
                <a:solidFill>
                  <a:schemeClr val="dk1"/>
                </a:solidFill>
              </a:defRPr>
            </a:lvl1pPr>
            <a:lvl2pPr lvl="1">
              <a:lnSpc>
                <a:spcPct val="90000"/>
              </a:lnSpc>
              <a:spcBef>
                <a:spcPts val="0"/>
              </a:spcBef>
              <a:spcAft>
                <a:spcPts val="0"/>
              </a:spcAft>
              <a:buNone/>
              <a:defRPr sz="3600">
                <a:solidFill>
                  <a:schemeClr val="dk1"/>
                </a:solidFill>
              </a:defRPr>
            </a:lvl2pPr>
            <a:lvl3pPr lvl="2">
              <a:lnSpc>
                <a:spcPct val="90000"/>
              </a:lnSpc>
              <a:spcBef>
                <a:spcPts val="0"/>
              </a:spcBef>
              <a:spcAft>
                <a:spcPts val="0"/>
              </a:spcAft>
              <a:buNone/>
              <a:defRPr sz="3600">
                <a:solidFill>
                  <a:schemeClr val="dk1"/>
                </a:solidFill>
              </a:defRPr>
            </a:lvl3pPr>
            <a:lvl4pPr lvl="3">
              <a:lnSpc>
                <a:spcPct val="90000"/>
              </a:lnSpc>
              <a:spcBef>
                <a:spcPts val="0"/>
              </a:spcBef>
              <a:spcAft>
                <a:spcPts val="0"/>
              </a:spcAft>
              <a:buNone/>
              <a:defRPr sz="3600">
                <a:solidFill>
                  <a:schemeClr val="dk1"/>
                </a:solidFill>
              </a:defRPr>
            </a:lvl4pPr>
            <a:lvl5pPr lvl="4">
              <a:lnSpc>
                <a:spcPct val="90000"/>
              </a:lnSpc>
              <a:spcBef>
                <a:spcPts val="0"/>
              </a:spcBef>
              <a:spcAft>
                <a:spcPts val="0"/>
              </a:spcAft>
              <a:buNone/>
              <a:defRPr sz="3600">
                <a:solidFill>
                  <a:schemeClr val="dk1"/>
                </a:solidFill>
              </a:defRPr>
            </a:lvl5pPr>
            <a:lvl6pPr lvl="5">
              <a:lnSpc>
                <a:spcPct val="90000"/>
              </a:lnSpc>
              <a:spcBef>
                <a:spcPts val="0"/>
              </a:spcBef>
              <a:spcAft>
                <a:spcPts val="0"/>
              </a:spcAft>
              <a:buNone/>
              <a:defRPr sz="3600">
                <a:solidFill>
                  <a:schemeClr val="dk1"/>
                </a:solidFill>
              </a:defRPr>
            </a:lvl6pPr>
            <a:lvl7pPr lvl="6">
              <a:lnSpc>
                <a:spcPct val="90000"/>
              </a:lnSpc>
              <a:spcBef>
                <a:spcPts val="0"/>
              </a:spcBef>
              <a:spcAft>
                <a:spcPts val="0"/>
              </a:spcAft>
              <a:buNone/>
              <a:defRPr sz="3600">
                <a:solidFill>
                  <a:schemeClr val="dk1"/>
                </a:solidFill>
              </a:defRPr>
            </a:lvl7pPr>
            <a:lvl8pPr lvl="7">
              <a:lnSpc>
                <a:spcPct val="90000"/>
              </a:lnSpc>
              <a:spcBef>
                <a:spcPts val="0"/>
              </a:spcBef>
              <a:spcAft>
                <a:spcPts val="0"/>
              </a:spcAft>
              <a:buNone/>
              <a:defRPr sz="3600">
                <a:solidFill>
                  <a:schemeClr val="dk1"/>
                </a:solidFill>
              </a:defRPr>
            </a:lvl8pPr>
            <a:lvl9pPr lvl="8">
              <a:lnSpc>
                <a:spcPct val="90000"/>
              </a:lnSpc>
              <a:spcBef>
                <a:spcPts val="0"/>
              </a:spcBef>
              <a:spcAft>
                <a:spcPts val="0"/>
              </a:spcAft>
              <a:buNone/>
              <a:defRPr sz="3600">
                <a:solidFill>
                  <a:schemeClr val="dk1"/>
                </a:solidFill>
              </a:defRPr>
            </a:lvl9pPr>
          </a:lstStyle>
          <a:p/>
        </p:txBody>
      </p:sp>
      <p:sp>
        <p:nvSpPr>
          <p:cNvPr id="59" name="Google Shape;59;p13"/>
          <p:cNvSpPr txBox="1"/>
          <p:nvPr>
            <p:ph idx="4" type="subTitle"/>
          </p:nvPr>
        </p:nvSpPr>
        <p:spPr>
          <a:xfrm>
            <a:off x="3411825" y="2516650"/>
            <a:ext cx="2321700" cy="1878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60" name="Google Shape;60;p13"/>
          <p:cNvSpPr txBox="1"/>
          <p:nvPr>
            <p:ph idx="5" type="subTitle"/>
          </p:nvPr>
        </p:nvSpPr>
        <p:spPr>
          <a:xfrm>
            <a:off x="3410600" y="2227250"/>
            <a:ext cx="2321700" cy="219600"/>
          </a:xfrm>
          <a:prstGeom prst="rect">
            <a:avLst/>
          </a:prstGeom>
        </p:spPr>
        <p:txBody>
          <a:bodyPr anchorCtr="0" anchor="ctr" bIns="0" lIns="0" spcFirstLastPara="1" rIns="0" wrap="square" tIns="0">
            <a:norm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61" name="Google Shape;61;p13"/>
          <p:cNvSpPr txBox="1"/>
          <p:nvPr>
            <p:ph idx="6" type="subTitle"/>
          </p:nvPr>
        </p:nvSpPr>
        <p:spPr>
          <a:xfrm>
            <a:off x="6460475" y="2516650"/>
            <a:ext cx="2321700" cy="1878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62" name="Google Shape;62;p13"/>
          <p:cNvSpPr txBox="1"/>
          <p:nvPr>
            <p:ph idx="7" type="subTitle"/>
          </p:nvPr>
        </p:nvSpPr>
        <p:spPr>
          <a:xfrm>
            <a:off x="6459250" y="2227250"/>
            <a:ext cx="2321700" cy="219600"/>
          </a:xfrm>
          <a:prstGeom prst="rect">
            <a:avLst/>
          </a:prstGeom>
        </p:spPr>
        <p:txBody>
          <a:bodyPr anchorCtr="0" anchor="ctr" bIns="0" lIns="0" spcFirstLastPara="1" rIns="0" wrap="square" tIns="0">
            <a:norm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63" name="Google Shape;63;p13"/>
          <p:cNvSpPr txBox="1"/>
          <p:nvPr>
            <p:ph idx="8" type="subTitle"/>
          </p:nvPr>
        </p:nvSpPr>
        <p:spPr>
          <a:xfrm>
            <a:off x="363200" y="3864775"/>
            <a:ext cx="2321700" cy="1878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64" name="Google Shape;64;p13"/>
          <p:cNvSpPr txBox="1"/>
          <p:nvPr>
            <p:ph idx="9" type="subTitle"/>
          </p:nvPr>
        </p:nvSpPr>
        <p:spPr>
          <a:xfrm>
            <a:off x="361975" y="3575375"/>
            <a:ext cx="2321700" cy="219600"/>
          </a:xfrm>
          <a:prstGeom prst="rect">
            <a:avLst/>
          </a:prstGeom>
        </p:spPr>
        <p:txBody>
          <a:bodyPr anchorCtr="0" anchor="ctr" bIns="0" lIns="0" spcFirstLastPara="1" rIns="0" wrap="square" tIns="0">
            <a:norm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65" name="Google Shape;65;p13"/>
          <p:cNvSpPr txBox="1"/>
          <p:nvPr>
            <p:ph idx="13" type="subTitle"/>
          </p:nvPr>
        </p:nvSpPr>
        <p:spPr>
          <a:xfrm>
            <a:off x="3411825" y="3864775"/>
            <a:ext cx="2321700" cy="1878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66" name="Google Shape;66;p13"/>
          <p:cNvSpPr txBox="1"/>
          <p:nvPr>
            <p:ph idx="14" type="subTitle"/>
          </p:nvPr>
        </p:nvSpPr>
        <p:spPr>
          <a:xfrm>
            <a:off x="3410600" y="3575375"/>
            <a:ext cx="2321700" cy="219600"/>
          </a:xfrm>
          <a:prstGeom prst="rect">
            <a:avLst/>
          </a:prstGeom>
        </p:spPr>
        <p:txBody>
          <a:bodyPr anchorCtr="0" anchor="ctr" bIns="0" lIns="0" spcFirstLastPara="1" rIns="0" wrap="square" tIns="0">
            <a:norm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67" name="Google Shape;67;p13"/>
          <p:cNvSpPr txBox="1"/>
          <p:nvPr>
            <p:ph idx="15" type="subTitle"/>
          </p:nvPr>
        </p:nvSpPr>
        <p:spPr>
          <a:xfrm>
            <a:off x="6460475" y="3864775"/>
            <a:ext cx="2321700" cy="1878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68" name="Google Shape;68;p13"/>
          <p:cNvSpPr txBox="1"/>
          <p:nvPr>
            <p:ph idx="16" type="subTitle"/>
          </p:nvPr>
        </p:nvSpPr>
        <p:spPr>
          <a:xfrm>
            <a:off x="6459250" y="3575375"/>
            <a:ext cx="2321700" cy="219600"/>
          </a:xfrm>
          <a:prstGeom prst="rect">
            <a:avLst/>
          </a:prstGeom>
        </p:spPr>
        <p:txBody>
          <a:bodyPr anchorCtr="0" anchor="ctr" bIns="0" lIns="0" spcFirstLastPara="1" rIns="0" wrap="square" tIns="0">
            <a:norm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1">
  <p:cSld name="BLANK_1_1_1_1_1_1_1_1_1_1_1_1_1_1_1_2">
    <p:bg>
      <p:bgPr>
        <a:solidFill>
          <a:schemeClr val="lt1"/>
        </a:solidFill>
      </p:bgPr>
    </p:bg>
    <p:spTree>
      <p:nvGrpSpPr>
        <p:cNvPr id="69" name="Shape 69"/>
        <p:cNvGrpSpPr/>
        <p:nvPr/>
      </p:nvGrpSpPr>
      <p:grpSpPr>
        <a:xfrm>
          <a:off x="0" y="0"/>
          <a:ext cx="0" cy="0"/>
          <a:chOff x="0" y="0"/>
          <a:chExt cx="0" cy="0"/>
        </a:xfrm>
      </p:grpSpPr>
      <p:sp>
        <p:nvSpPr>
          <p:cNvPr id="70" name="Google Shape;70;p14"/>
          <p:cNvSpPr txBox="1"/>
          <p:nvPr>
            <p:ph idx="12" type="sldNum"/>
          </p:nvPr>
        </p:nvSpPr>
        <p:spPr>
          <a:xfrm>
            <a:off x="8227975" y="217725"/>
            <a:ext cx="548700" cy="234000"/>
          </a:xfrm>
          <a:prstGeom prst="rect">
            <a:avLst/>
          </a:prstGeom>
        </p:spPr>
        <p:txBody>
          <a:bodyPr anchorCtr="0" anchor="ctr" bIns="91425" lIns="0" spcFirstLastPara="1" rIns="0" wrap="square" tIns="91425">
            <a:normAutofit fontScale="55000" lnSpcReduction="20000"/>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71" name="Google Shape;71;p14"/>
          <p:cNvSpPr txBox="1"/>
          <p:nvPr>
            <p:ph idx="1" type="subTitle"/>
          </p:nvPr>
        </p:nvSpPr>
        <p:spPr>
          <a:xfrm>
            <a:off x="361975" y="217725"/>
            <a:ext cx="4163100" cy="237600"/>
          </a:xfrm>
          <a:prstGeom prst="rect">
            <a:avLst/>
          </a:prstGeom>
        </p:spPr>
        <p:txBody>
          <a:bodyPr anchorCtr="0" anchor="ctr" bIns="0" lIns="0" spcFirstLastPara="1" rIns="0" wrap="square" tIns="0">
            <a:norm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72" name="Google Shape;72;p14"/>
          <p:cNvSpPr txBox="1"/>
          <p:nvPr>
            <p:ph idx="2" type="body"/>
          </p:nvPr>
        </p:nvSpPr>
        <p:spPr>
          <a:xfrm>
            <a:off x="7130875" y="3628800"/>
            <a:ext cx="1645800" cy="6801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73" name="Google Shape;73;p14"/>
          <p:cNvSpPr txBox="1"/>
          <p:nvPr>
            <p:ph idx="3" type="subTitle"/>
          </p:nvPr>
        </p:nvSpPr>
        <p:spPr>
          <a:xfrm>
            <a:off x="7130875" y="2586820"/>
            <a:ext cx="1645800" cy="152400"/>
          </a:xfrm>
          <a:prstGeom prst="rect">
            <a:avLst/>
          </a:prstGeom>
        </p:spPr>
        <p:txBody>
          <a:bodyPr anchorCtr="0" anchor="b" bIns="0" lIns="0" spcFirstLastPara="1" rIns="0" wrap="square" tIns="0">
            <a:norm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74" name="Google Shape;74;p14"/>
          <p:cNvSpPr txBox="1"/>
          <p:nvPr>
            <p:ph idx="4" type="subTitle"/>
          </p:nvPr>
        </p:nvSpPr>
        <p:spPr>
          <a:xfrm>
            <a:off x="7130875" y="2791120"/>
            <a:ext cx="1645800" cy="1524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75" name="Google Shape;75;p14"/>
          <p:cNvSpPr txBox="1"/>
          <p:nvPr>
            <p:ph idx="5" type="body"/>
          </p:nvPr>
        </p:nvSpPr>
        <p:spPr>
          <a:xfrm>
            <a:off x="4892138" y="3628800"/>
            <a:ext cx="1645800" cy="6801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76" name="Google Shape;76;p14"/>
          <p:cNvSpPr txBox="1"/>
          <p:nvPr>
            <p:ph idx="6" type="subTitle"/>
          </p:nvPr>
        </p:nvSpPr>
        <p:spPr>
          <a:xfrm>
            <a:off x="4892138" y="2586820"/>
            <a:ext cx="1645800" cy="152400"/>
          </a:xfrm>
          <a:prstGeom prst="rect">
            <a:avLst/>
          </a:prstGeom>
        </p:spPr>
        <p:txBody>
          <a:bodyPr anchorCtr="0" anchor="b" bIns="0" lIns="0" spcFirstLastPara="1" rIns="0" wrap="square" tIns="0">
            <a:norm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77" name="Google Shape;77;p14"/>
          <p:cNvSpPr txBox="1"/>
          <p:nvPr>
            <p:ph idx="7" type="subTitle"/>
          </p:nvPr>
        </p:nvSpPr>
        <p:spPr>
          <a:xfrm>
            <a:off x="4892138" y="2791120"/>
            <a:ext cx="1645800" cy="1524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78" name="Google Shape;78;p14"/>
          <p:cNvSpPr txBox="1"/>
          <p:nvPr>
            <p:ph idx="8" type="body"/>
          </p:nvPr>
        </p:nvSpPr>
        <p:spPr>
          <a:xfrm>
            <a:off x="2607050" y="3628800"/>
            <a:ext cx="1645800" cy="6801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79" name="Google Shape;79;p14"/>
          <p:cNvSpPr txBox="1"/>
          <p:nvPr>
            <p:ph idx="9" type="subTitle"/>
          </p:nvPr>
        </p:nvSpPr>
        <p:spPr>
          <a:xfrm>
            <a:off x="2607050" y="2586820"/>
            <a:ext cx="1645800" cy="152400"/>
          </a:xfrm>
          <a:prstGeom prst="rect">
            <a:avLst/>
          </a:prstGeom>
        </p:spPr>
        <p:txBody>
          <a:bodyPr anchorCtr="0" anchor="b" bIns="0" lIns="0" spcFirstLastPara="1" rIns="0" wrap="square" tIns="0">
            <a:norm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80" name="Google Shape;80;p14"/>
          <p:cNvSpPr txBox="1"/>
          <p:nvPr>
            <p:ph idx="13" type="subTitle"/>
          </p:nvPr>
        </p:nvSpPr>
        <p:spPr>
          <a:xfrm>
            <a:off x="2607050" y="2791120"/>
            <a:ext cx="1645800" cy="1524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81" name="Google Shape;81;p14"/>
          <p:cNvSpPr txBox="1"/>
          <p:nvPr>
            <p:ph idx="14" type="body"/>
          </p:nvPr>
        </p:nvSpPr>
        <p:spPr>
          <a:xfrm>
            <a:off x="361975" y="3628800"/>
            <a:ext cx="1645800" cy="680100"/>
          </a:xfrm>
          <a:prstGeom prst="rect">
            <a:avLst/>
          </a:prstGeom>
        </p:spPr>
        <p:txBody>
          <a:bodyPr anchorCtr="0" anchor="t" bIns="0" lIns="0" spcFirstLastPara="1" rIns="0" wrap="square" tIns="0">
            <a:normAutofit/>
          </a:bodyPr>
          <a:lstStyle>
            <a:lvl1pPr indent="-292100" lvl="0" marL="4572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82" name="Google Shape;82;p14"/>
          <p:cNvSpPr txBox="1"/>
          <p:nvPr>
            <p:ph idx="15" type="subTitle"/>
          </p:nvPr>
        </p:nvSpPr>
        <p:spPr>
          <a:xfrm>
            <a:off x="361975" y="2586820"/>
            <a:ext cx="1645800" cy="152400"/>
          </a:xfrm>
          <a:prstGeom prst="rect">
            <a:avLst/>
          </a:prstGeom>
        </p:spPr>
        <p:txBody>
          <a:bodyPr anchorCtr="0" anchor="b" bIns="0" lIns="0" spcFirstLastPara="1" rIns="0" wrap="square" tIns="0">
            <a:norm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83" name="Google Shape;83;p14"/>
          <p:cNvSpPr txBox="1"/>
          <p:nvPr>
            <p:ph idx="16" type="subTitle"/>
          </p:nvPr>
        </p:nvSpPr>
        <p:spPr>
          <a:xfrm>
            <a:off x="361975" y="2791120"/>
            <a:ext cx="1645800" cy="152400"/>
          </a:xfrm>
          <a:prstGeom prst="rect">
            <a:avLst/>
          </a:prstGeom>
        </p:spPr>
        <p:txBody>
          <a:bodyPr anchorCtr="0" anchor="t" bIns="0" lIns="0" spcFirstLastPara="1" rIns="0" wrap="square" tIns="0">
            <a:norm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84" name="Google Shape;84;p14"/>
          <p:cNvSpPr txBox="1"/>
          <p:nvPr>
            <p:ph idx="17" type="subTitle"/>
          </p:nvPr>
        </p:nvSpPr>
        <p:spPr>
          <a:xfrm>
            <a:off x="2490450" y="732775"/>
            <a:ext cx="4163100" cy="138600"/>
          </a:xfrm>
          <a:prstGeom prst="rect">
            <a:avLst/>
          </a:prstGeom>
        </p:spPr>
        <p:txBody>
          <a:bodyPr anchorCtr="0" anchor="b" bIns="0" lIns="0" spcFirstLastPara="1" rIns="0" wrap="square" tIns="0">
            <a:spAutoFit/>
          </a:bodyPr>
          <a:lstStyle>
            <a:lvl1pPr lvl="0" algn="ctr">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9pPr>
          </a:lstStyle>
          <a:p/>
        </p:txBody>
      </p:sp>
      <p:sp>
        <p:nvSpPr>
          <p:cNvPr id="85" name="Google Shape;85;p14"/>
          <p:cNvSpPr txBox="1"/>
          <p:nvPr>
            <p:ph type="title"/>
          </p:nvPr>
        </p:nvSpPr>
        <p:spPr>
          <a:xfrm>
            <a:off x="1406600" y="988557"/>
            <a:ext cx="6330900" cy="587700"/>
          </a:xfrm>
          <a:prstGeom prst="rect">
            <a:avLst/>
          </a:prstGeom>
        </p:spPr>
        <p:txBody>
          <a:bodyPr anchorCtr="0" anchor="t" bIns="0" lIns="0" spcFirstLastPara="1" rIns="0" wrap="square" tIns="0">
            <a:normAutofit/>
          </a:bodyPr>
          <a:lstStyle>
            <a:lvl1pPr lvl="0" algn="ctr">
              <a:lnSpc>
                <a:spcPct val="90000"/>
              </a:lnSpc>
              <a:spcBef>
                <a:spcPts val="0"/>
              </a:spcBef>
              <a:spcAft>
                <a:spcPts val="0"/>
              </a:spcAft>
              <a:buNone/>
              <a:defRPr sz="2200">
                <a:solidFill>
                  <a:schemeClr val="dk1"/>
                </a:solidFill>
              </a:defRPr>
            </a:lvl1pPr>
            <a:lvl2pPr lvl="1" algn="ctr">
              <a:lnSpc>
                <a:spcPct val="90000"/>
              </a:lnSpc>
              <a:spcBef>
                <a:spcPts val="0"/>
              </a:spcBef>
              <a:spcAft>
                <a:spcPts val="0"/>
              </a:spcAft>
              <a:buNone/>
              <a:defRPr sz="2200">
                <a:solidFill>
                  <a:schemeClr val="dk1"/>
                </a:solidFill>
              </a:defRPr>
            </a:lvl2pPr>
            <a:lvl3pPr lvl="2" algn="ctr">
              <a:lnSpc>
                <a:spcPct val="90000"/>
              </a:lnSpc>
              <a:spcBef>
                <a:spcPts val="0"/>
              </a:spcBef>
              <a:spcAft>
                <a:spcPts val="0"/>
              </a:spcAft>
              <a:buNone/>
              <a:defRPr sz="2200">
                <a:solidFill>
                  <a:schemeClr val="dk1"/>
                </a:solidFill>
              </a:defRPr>
            </a:lvl3pPr>
            <a:lvl4pPr lvl="3" algn="ctr">
              <a:lnSpc>
                <a:spcPct val="90000"/>
              </a:lnSpc>
              <a:spcBef>
                <a:spcPts val="0"/>
              </a:spcBef>
              <a:spcAft>
                <a:spcPts val="0"/>
              </a:spcAft>
              <a:buNone/>
              <a:defRPr sz="2200">
                <a:solidFill>
                  <a:schemeClr val="dk1"/>
                </a:solidFill>
              </a:defRPr>
            </a:lvl4pPr>
            <a:lvl5pPr lvl="4" algn="ctr">
              <a:lnSpc>
                <a:spcPct val="90000"/>
              </a:lnSpc>
              <a:spcBef>
                <a:spcPts val="0"/>
              </a:spcBef>
              <a:spcAft>
                <a:spcPts val="0"/>
              </a:spcAft>
              <a:buNone/>
              <a:defRPr sz="2200">
                <a:solidFill>
                  <a:schemeClr val="dk1"/>
                </a:solidFill>
              </a:defRPr>
            </a:lvl5pPr>
            <a:lvl6pPr lvl="5" algn="ctr">
              <a:lnSpc>
                <a:spcPct val="90000"/>
              </a:lnSpc>
              <a:spcBef>
                <a:spcPts val="0"/>
              </a:spcBef>
              <a:spcAft>
                <a:spcPts val="0"/>
              </a:spcAft>
              <a:buNone/>
              <a:defRPr sz="2200">
                <a:solidFill>
                  <a:schemeClr val="dk1"/>
                </a:solidFill>
              </a:defRPr>
            </a:lvl6pPr>
            <a:lvl7pPr lvl="6" algn="ctr">
              <a:lnSpc>
                <a:spcPct val="90000"/>
              </a:lnSpc>
              <a:spcBef>
                <a:spcPts val="0"/>
              </a:spcBef>
              <a:spcAft>
                <a:spcPts val="0"/>
              </a:spcAft>
              <a:buNone/>
              <a:defRPr sz="2200">
                <a:solidFill>
                  <a:schemeClr val="dk1"/>
                </a:solidFill>
              </a:defRPr>
            </a:lvl7pPr>
            <a:lvl8pPr lvl="7" algn="ctr">
              <a:lnSpc>
                <a:spcPct val="90000"/>
              </a:lnSpc>
              <a:spcBef>
                <a:spcPts val="0"/>
              </a:spcBef>
              <a:spcAft>
                <a:spcPts val="0"/>
              </a:spcAft>
              <a:buNone/>
              <a:defRPr sz="2200">
                <a:solidFill>
                  <a:schemeClr val="dk1"/>
                </a:solidFill>
              </a:defRPr>
            </a:lvl8pPr>
            <a:lvl9pPr lvl="8" algn="ctr">
              <a:lnSpc>
                <a:spcPct val="90000"/>
              </a:lnSpc>
              <a:spcBef>
                <a:spcPts val="0"/>
              </a:spcBef>
              <a:spcAft>
                <a:spcPts val="0"/>
              </a:spcAft>
              <a:buNone/>
              <a:defRPr sz="2200">
                <a:solidFill>
                  <a:schemeClr val="dk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Alt 2">
  <p:cSld name="CUSTOM_2_1_1_1">
    <p:bg>
      <p:bgPr>
        <a:solidFill>
          <a:schemeClr val="accent1"/>
        </a:solidFill>
      </p:bgPr>
    </p:bg>
    <p:spTree>
      <p:nvGrpSpPr>
        <p:cNvPr id="86" name="Shape 86"/>
        <p:cNvGrpSpPr/>
        <p:nvPr/>
      </p:nvGrpSpPr>
      <p:grpSpPr>
        <a:xfrm>
          <a:off x="0" y="0"/>
          <a:ext cx="0" cy="0"/>
          <a:chOff x="0" y="0"/>
          <a:chExt cx="0" cy="0"/>
        </a:xfrm>
      </p:grpSpPr>
      <p:pic>
        <p:nvPicPr>
          <p:cNvPr descr="A modern glass skyscraper. " id="87" name="Google Shape;87;p15"/>
          <p:cNvPicPr preferRelativeResize="0"/>
          <p:nvPr/>
        </p:nvPicPr>
        <p:blipFill rotWithShape="1">
          <a:blip r:embed="rId2">
            <a:alphaModFix amt="14000"/>
          </a:blip>
          <a:srcRect b="15605" l="0" r="0" t="0"/>
          <a:stretch/>
        </p:blipFill>
        <p:spPr>
          <a:xfrm>
            <a:off x="0" y="-8150"/>
            <a:ext cx="9144003" cy="5143501"/>
          </a:xfrm>
          <a:prstGeom prst="rect">
            <a:avLst/>
          </a:prstGeom>
          <a:noFill/>
          <a:ln>
            <a:noFill/>
          </a:ln>
        </p:spPr>
      </p:pic>
      <p:sp>
        <p:nvSpPr>
          <p:cNvPr id="88" name="Google Shape;88;p15"/>
          <p:cNvSpPr txBox="1"/>
          <p:nvPr>
            <p:ph idx="12" type="sldNum"/>
          </p:nvPr>
        </p:nvSpPr>
        <p:spPr>
          <a:xfrm>
            <a:off x="8227975" y="217725"/>
            <a:ext cx="548700" cy="234000"/>
          </a:xfrm>
          <a:prstGeom prst="rect">
            <a:avLst/>
          </a:prstGeom>
        </p:spPr>
        <p:txBody>
          <a:bodyPr anchorCtr="0" anchor="ctr" bIns="91425" lIns="0" spcFirstLastPara="1" rIns="0" wrap="square" tIns="91425">
            <a:normAutofit fontScale="55000" lnSpcReduction="20000"/>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89" name="Google Shape;89;p15"/>
          <p:cNvSpPr txBox="1"/>
          <p:nvPr>
            <p:ph idx="1" type="subTitle"/>
          </p:nvPr>
        </p:nvSpPr>
        <p:spPr>
          <a:xfrm>
            <a:off x="361975" y="217725"/>
            <a:ext cx="4163100" cy="237600"/>
          </a:xfrm>
          <a:prstGeom prst="rect">
            <a:avLst/>
          </a:prstGeom>
        </p:spPr>
        <p:txBody>
          <a:bodyPr anchorCtr="0" anchor="ctr" bIns="0" lIns="0" spcFirstLastPara="1" rIns="0" wrap="square" tIns="0">
            <a:norm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5"/>
          <p:cNvSpPr txBox="1"/>
          <p:nvPr>
            <p:ph idx="2" type="subTitle"/>
          </p:nvPr>
        </p:nvSpPr>
        <p:spPr>
          <a:xfrm>
            <a:off x="2490450" y="732775"/>
            <a:ext cx="4163100" cy="138600"/>
          </a:xfrm>
          <a:prstGeom prst="rect">
            <a:avLst/>
          </a:prstGeom>
        </p:spPr>
        <p:txBody>
          <a:bodyPr anchorCtr="0" anchor="b" bIns="0" lIns="0" spcFirstLastPara="1" rIns="0" wrap="square" tIns="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91" name="Google Shape;91;p15"/>
          <p:cNvSpPr txBox="1"/>
          <p:nvPr>
            <p:ph type="title"/>
          </p:nvPr>
        </p:nvSpPr>
        <p:spPr>
          <a:xfrm>
            <a:off x="1128900" y="1430400"/>
            <a:ext cx="6886200" cy="2282700"/>
          </a:xfrm>
          <a:prstGeom prst="rect">
            <a:avLst/>
          </a:prstGeom>
        </p:spPr>
        <p:txBody>
          <a:bodyPr anchorCtr="0" anchor="ctr" bIns="0" lIns="0" spcFirstLastPara="1" rIns="0" wrap="square" tIns="0">
            <a:normAutofit/>
          </a:bodyPr>
          <a:lstStyle>
            <a:lvl1pPr lvl="0" algn="ctr">
              <a:spcBef>
                <a:spcPts val="0"/>
              </a:spcBef>
              <a:spcAft>
                <a:spcPts val="0"/>
              </a:spcAft>
              <a:buNone/>
              <a:defRPr sz="2800"/>
            </a:lvl1pPr>
            <a:lvl2pPr lvl="1" algn="ctr">
              <a:lnSpc>
                <a:spcPct val="115000"/>
              </a:lnSpc>
              <a:spcBef>
                <a:spcPts val="0"/>
              </a:spcBef>
              <a:spcAft>
                <a:spcPts val="0"/>
              </a:spcAft>
              <a:buNone/>
              <a:defRPr/>
            </a:lvl2pPr>
            <a:lvl3pPr lvl="2" algn="ctr">
              <a:lnSpc>
                <a:spcPct val="115000"/>
              </a:lnSpc>
              <a:spcBef>
                <a:spcPts val="0"/>
              </a:spcBef>
              <a:spcAft>
                <a:spcPts val="0"/>
              </a:spcAft>
              <a:buNone/>
              <a:defRPr/>
            </a:lvl3pPr>
            <a:lvl4pPr lvl="3" algn="ctr">
              <a:lnSpc>
                <a:spcPct val="115000"/>
              </a:lnSpc>
              <a:spcBef>
                <a:spcPts val="0"/>
              </a:spcBef>
              <a:spcAft>
                <a:spcPts val="0"/>
              </a:spcAft>
              <a:buNone/>
              <a:defRPr/>
            </a:lvl4pPr>
            <a:lvl5pPr lvl="4" algn="ctr">
              <a:lnSpc>
                <a:spcPct val="115000"/>
              </a:lnSpc>
              <a:spcBef>
                <a:spcPts val="0"/>
              </a:spcBef>
              <a:spcAft>
                <a:spcPts val="0"/>
              </a:spcAft>
              <a:buNone/>
              <a:defRPr/>
            </a:lvl5pPr>
            <a:lvl6pPr lvl="5" algn="ctr">
              <a:lnSpc>
                <a:spcPct val="115000"/>
              </a:lnSpc>
              <a:spcBef>
                <a:spcPts val="0"/>
              </a:spcBef>
              <a:spcAft>
                <a:spcPts val="0"/>
              </a:spcAft>
              <a:buNone/>
              <a:defRPr/>
            </a:lvl6pPr>
            <a:lvl7pPr lvl="6" algn="ctr">
              <a:lnSpc>
                <a:spcPct val="115000"/>
              </a:lnSpc>
              <a:spcBef>
                <a:spcPts val="0"/>
              </a:spcBef>
              <a:spcAft>
                <a:spcPts val="0"/>
              </a:spcAft>
              <a:buNone/>
              <a:defRPr/>
            </a:lvl7pPr>
            <a:lvl8pPr lvl="7" algn="ctr">
              <a:lnSpc>
                <a:spcPct val="115000"/>
              </a:lnSpc>
              <a:spcBef>
                <a:spcPts val="0"/>
              </a:spcBef>
              <a:spcAft>
                <a:spcPts val="0"/>
              </a:spcAft>
              <a:buNone/>
              <a:defRPr/>
            </a:lvl8pPr>
            <a:lvl9pPr lvl="8" algn="ctr">
              <a:lnSpc>
                <a:spcPct val="115000"/>
              </a:lnSpc>
              <a:spcBef>
                <a:spcPts val="0"/>
              </a:spcBef>
              <a:spcAft>
                <a:spcPts val="0"/>
              </a:spcAft>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_7_1_1_1_1_1_1_1_1_1_1_1_1_1_1_1_1">
    <p:bg>
      <p:bgPr>
        <a:solidFill>
          <a:schemeClr val="lt1"/>
        </a:solidFill>
      </p:bgPr>
    </p:bg>
    <p:spTree>
      <p:nvGrpSpPr>
        <p:cNvPr id="92" name="Shape 92"/>
        <p:cNvGrpSpPr/>
        <p:nvPr/>
      </p:nvGrpSpPr>
      <p:grpSpPr>
        <a:xfrm>
          <a:off x="0" y="0"/>
          <a:ext cx="0" cy="0"/>
          <a:chOff x="0" y="0"/>
          <a:chExt cx="0" cy="0"/>
        </a:xfrm>
      </p:grpSpPr>
      <p:sp>
        <p:nvSpPr>
          <p:cNvPr id="93" name="Google Shape;93;p16"/>
          <p:cNvSpPr/>
          <p:nvPr>
            <p:ph idx="2" type="pic"/>
          </p:nvPr>
        </p:nvSpPr>
        <p:spPr>
          <a:xfrm>
            <a:off x="4587725" y="-8750"/>
            <a:ext cx="4572000" cy="5152200"/>
          </a:xfrm>
          <a:prstGeom prst="rect">
            <a:avLst/>
          </a:prstGeom>
          <a:noFill/>
          <a:ln>
            <a:noFill/>
          </a:ln>
        </p:spPr>
      </p:sp>
      <p:sp>
        <p:nvSpPr>
          <p:cNvPr id="94" name="Google Shape;94;p16"/>
          <p:cNvSpPr txBox="1"/>
          <p:nvPr>
            <p:ph type="title"/>
          </p:nvPr>
        </p:nvSpPr>
        <p:spPr>
          <a:xfrm>
            <a:off x="361975" y="923525"/>
            <a:ext cx="3860100" cy="587700"/>
          </a:xfrm>
          <a:prstGeom prst="rect">
            <a:avLst/>
          </a:prstGeom>
        </p:spPr>
        <p:txBody>
          <a:bodyPr anchorCtr="0" anchor="t" bIns="91425" lIns="91425" spcFirstLastPara="1" rIns="91425" wrap="square" tIns="91425">
            <a:normAutofit/>
          </a:bodyPr>
          <a:lstStyle>
            <a:lvl1pPr lvl="0" algn="ctr">
              <a:lnSpc>
                <a:spcPct val="80000"/>
              </a:lnSpc>
              <a:spcBef>
                <a:spcPts val="0"/>
              </a:spcBef>
              <a:spcAft>
                <a:spcPts val="0"/>
              </a:spcAft>
              <a:buNone/>
              <a:defRPr sz="4200">
                <a:solidFill>
                  <a:schemeClr val="dk1"/>
                </a:solidFill>
              </a:defRPr>
            </a:lvl1pPr>
            <a:lvl2pPr lvl="1" algn="ctr">
              <a:lnSpc>
                <a:spcPct val="115000"/>
              </a:lnSpc>
              <a:spcBef>
                <a:spcPts val="0"/>
              </a:spcBef>
              <a:spcAft>
                <a:spcPts val="0"/>
              </a:spcAft>
              <a:buNone/>
              <a:defRPr>
                <a:solidFill>
                  <a:schemeClr val="dk1"/>
                </a:solidFill>
              </a:defRPr>
            </a:lvl2pPr>
            <a:lvl3pPr lvl="2" algn="ctr">
              <a:lnSpc>
                <a:spcPct val="115000"/>
              </a:lnSpc>
              <a:spcBef>
                <a:spcPts val="0"/>
              </a:spcBef>
              <a:spcAft>
                <a:spcPts val="0"/>
              </a:spcAft>
              <a:buNone/>
              <a:defRPr>
                <a:solidFill>
                  <a:schemeClr val="dk1"/>
                </a:solidFill>
              </a:defRPr>
            </a:lvl3pPr>
            <a:lvl4pPr lvl="3" algn="ctr">
              <a:lnSpc>
                <a:spcPct val="115000"/>
              </a:lnSpc>
              <a:spcBef>
                <a:spcPts val="0"/>
              </a:spcBef>
              <a:spcAft>
                <a:spcPts val="0"/>
              </a:spcAft>
              <a:buNone/>
              <a:defRPr>
                <a:solidFill>
                  <a:schemeClr val="dk1"/>
                </a:solidFill>
              </a:defRPr>
            </a:lvl4pPr>
            <a:lvl5pPr lvl="4" algn="ctr">
              <a:lnSpc>
                <a:spcPct val="115000"/>
              </a:lnSpc>
              <a:spcBef>
                <a:spcPts val="0"/>
              </a:spcBef>
              <a:spcAft>
                <a:spcPts val="0"/>
              </a:spcAft>
              <a:buNone/>
              <a:defRPr>
                <a:solidFill>
                  <a:schemeClr val="dk1"/>
                </a:solidFill>
              </a:defRPr>
            </a:lvl5pPr>
            <a:lvl6pPr lvl="5" algn="ctr">
              <a:lnSpc>
                <a:spcPct val="115000"/>
              </a:lnSpc>
              <a:spcBef>
                <a:spcPts val="0"/>
              </a:spcBef>
              <a:spcAft>
                <a:spcPts val="0"/>
              </a:spcAft>
              <a:buNone/>
              <a:defRPr>
                <a:solidFill>
                  <a:schemeClr val="dk1"/>
                </a:solidFill>
              </a:defRPr>
            </a:lvl6pPr>
            <a:lvl7pPr lvl="6" algn="ctr">
              <a:lnSpc>
                <a:spcPct val="115000"/>
              </a:lnSpc>
              <a:spcBef>
                <a:spcPts val="0"/>
              </a:spcBef>
              <a:spcAft>
                <a:spcPts val="0"/>
              </a:spcAft>
              <a:buNone/>
              <a:defRPr>
                <a:solidFill>
                  <a:schemeClr val="dk1"/>
                </a:solidFill>
              </a:defRPr>
            </a:lvl7pPr>
            <a:lvl8pPr lvl="7" algn="ctr">
              <a:lnSpc>
                <a:spcPct val="115000"/>
              </a:lnSpc>
              <a:spcBef>
                <a:spcPts val="0"/>
              </a:spcBef>
              <a:spcAft>
                <a:spcPts val="0"/>
              </a:spcAft>
              <a:buNone/>
              <a:defRPr>
                <a:solidFill>
                  <a:schemeClr val="dk1"/>
                </a:solidFill>
              </a:defRPr>
            </a:lvl8pPr>
            <a:lvl9pPr lvl="8" algn="ctr">
              <a:lnSpc>
                <a:spcPct val="115000"/>
              </a:lnSpc>
              <a:spcBef>
                <a:spcPts val="0"/>
              </a:spcBef>
              <a:spcAft>
                <a:spcPts val="0"/>
              </a:spcAft>
              <a:buNone/>
              <a:defRPr>
                <a:solidFill>
                  <a:schemeClr val="dk1"/>
                </a:solidFill>
              </a:defRPr>
            </a:lvl9pPr>
          </a:lstStyle>
          <a:p/>
        </p:txBody>
      </p:sp>
      <p:sp>
        <p:nvSpPr>
          <p:cNvPr id="95" name="Google Shape;95;p16"/>
          <p:cNvSpPr txBox="1"/>
          <p:nvPr>
            <p:ph idx="1" type="subTitle"/>
          </p:nvPr>
        </p:nvSpPr>
        <p:spPr>
          <a:xfrm>
            <a:off x="361975" y="255533"/>
            <a:ext cx="3860100" cy="3774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Font typeface="Newsreader"/>
              <a:buNone/>
              <a:defRPr>
                <a:solidFill>
                  <a:schemeClr val="dk1"/>
                </a:solidFill>
              </a:defRPr>
            </a:lvl2pPr>
            <a:lvl3pPr lvl="2">
              <a:spcBef>
                <a:spcPts val="0"/>
              </a:spcBef>
              <a:spcAft>
                <a:spcPts val="0"/>
              </a:spcAft>
              <a:buClr>
                <a:schemeClr val="dk1"/>
              </a:buClr>
              <a:buSzPts val="1400"/>
              <a:buFont typeface="Newsreader"/>
              <a:buNone/>
              <a:defRPr>
                <a:solidFill>
                  <a:schemeClr val="dk1"/>
                </a:solidFill>
              </a:defRPr>
            </a:lvl3pPr>
            <a:lvl4pPr lvl="3">
              <a:spcBef>
                <a:spcPts val="0"/>
              </a:spcBef>
              <a:spcAft>
                <a:spcPts val="0"/>
              </a:spcAft>
              <a:buClr>
                <a:schemeClr val="dk1"/>
              </a:buClr>
              <a:buSzPts val="1400"/>
              <a:buFont typeface="Newsreader"/>
              <a:buNone/>
              <a:defRPr>
                <a:solidFill>
                  <a:schemeClr val="dk1"/>
                </a:solidFill>
              </a:defRPr>
            </a:lvl4pPr>
            <a:lvl5pPr lvl="4">
              <a:spcBef>
                <a:spcPts val="0"/>
              </a:spcBef>
              <a:spcAft>
                <a:spcPts val="0"/>
              </a:spcAft>
              <a:buClr>
                <a:schemeClr val="dk1"/>
              </a:buClr>
              <a:buSzPts val="1400"/>
              <a:buFont typeface="Newsreader"/>
              <a:buNone/>
              <a:defRPr>
                <a:solidFill>
                  <a:schemeClr val="dk1"/>
                </a:solidFill>
              </a:defRPr>
            </a:lvl5pPr>
            <a:lvl6pPr lvl="5">
              <a:spcBef>
                <a:spcPts val="0"/>
              </a:spcBef>
              <a:spcAft>
                <a:spcPts val="0"/>
              </a:spcAft>
              <a:buClr>
                <a:schemeClr val="dk1"/>
              </a:buClr>
              <a:buSzPts val="1400"/>
              <a:buFont typeface="Newsreader"/>
              <a:buNone/>
              <a:defRPr>
                <a:solidFill>
                  <a:schemeClr val="dk1"/>
                </a:solidFill>
              </a:defRPr>
            </a:lvl6pPr>
            <a:lvl7pPr lvl="6">
              <a:spcBef>
                <a:spcPts val="0"/>
              </a:spcBef>
              <a:spcAft>
                <a:spcPts val="0"/>
              </a:spcAft>
              <a:buClr>
                <a:schemeClr val="dk1"/>
              </a:buClr>
              <a:buSzPts val="1400"/>
              <a:buFont typeface="Newsreader"/>
              <a:buNone/>
              <a:defRPr>
                <a:solidFill>
                  <a:schemeClr val="dk1"/>
                </a:solidFill>
              </a:defRPr>
            </a:lvl7pPr>
            <a:lvl8pPr lvl="7">
              <a:spcBef>
                <a:spcPts val="0"/>
              </a:spcBef>
              <a:spcAft>
                <a:spcPts val="0"/>
              </a:spcAft>
              <a:buClr>
                <a:schemeClr val="dk1"/>
              </a:buClr>
              <a:buSzPts val="1400"/>
              <a:buFont typeface="Newsreader"/>
              <a:buNone/>
              <a:defRPr>
                <a:solidFill>
                  <a:schemeClr val="dk1"/>
                </a:solidFill>
              </a:defRPr>
            </a:lvl8pPr>
            <a:lvl9pPr lvl="8">
              <a:spcBef>
                <a:spcPts val="0"/>
              </a:spcBef>
              <a:spcAft>
                <a:spcPts val="0"/>
              </a:spcAft>
              <a:buClr>
                <a:schemeClr val="dk1"/>
              </a:buClr>
              <a:buSzPts val="1400"/>
              <a:buFont typeface="Newsreader"/>
              <a:buNone/>
              <a:defRPr>
                <a:solidFill>
                  <a:schemeClr val="dk1"/>
                </a:solidFill>
              </a:defRPr>
            </a:lvl9pPr>
          </a:lstStyle>
          <a:p/>
        </p:txBody>
      </p:sp>
      <p:sp>
        <p:nvSpPr>
          <p:cNvPr id="96" name="Google Shape;96;p16"/>
          <p:cNvSpPr txBox="1"/>
          <p:nvPr>
            <p:ph idx="3" type="body"/>
          </p:nvPr>
        </p:nvSpPr>
        <p:spPr>
          <a:xfrm>
            <a:off x="547575" y="3337797"/>
            <a:ext cx="3492600" cy="1327500"/>
          </a:xfrm>
          <a:prstGeom prst="rect">
            <a:avLst/>
          </a:prstGeom>
        </p:spPr>
        <p:txBody>
          <a:bodyPr anchorCtr="0" anchor="b" bIns="91425" lIns="91425" spcFirstLastPara="1" rIns="91425" wrap="square" tIns="91425">
            <a:noAutofit/>
          </a:bodyPr>
          <a:lstStyle>
            <a:lvl1pPr indent="-292100" lvl="0" marL="4572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ight">
  <p:cSld name="CUSTOM_7_1_1_1_1_1_1_1_1_1_1_1_1_1_1_1_1_1_1_1">
    <p:spTree>
      <p:nvGrpSpPr>
        <p:cNvPr id="97" name="Shape 97"/>
        <p:cNvGrpSpPr/>
        <p:nvPr/>
      </p:nvGrpSpPr>
      <p:grpSpPr>
        <a:xfrm>
          <a:off x="0" y="0"/>
          <a:ext cx="0" cy="0"/>
          <a:chOff x="0" y="0"/>
          <a:chExt cx="0" cy="0"/>
        </a:xfrm>
      </p:grpSpPr>
      <p:sp>
        <p:nvSpPr>
          <p:cNvPr id="98" name="Google Shape;98;p17"/>
          <p:cNvSpPr txBox="1"/>
          <p:nvPr>
            <p:ph idx="12" type="sldNum"/>
          </p:nvPr>
        </p:nvSpPr>
        <p:spPr>
          <a:xfrm>
            <a:off x="8227975" y="217725"/>
            <a:ext cx="548700" cy="234000"/>
          </a:xfrm>
          <a:prstGeom prst="rect">
            <a:avLst/>
          </a:prstGeom>
        </p:spPr>
        <p:txBody>
          <a:bodyPr anchorCtr="0" anchor="ctr" bIns="91425" lIns="0" spcFirstLastPara="1" rIns="0" wrap="square" tIns="91425">
            <a:normAutofit fontScale="55000" lnSpcReduction="20000"/>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99" name="Google Shape;99;p17"/>
          <p:cNvSpPr txBox="1"/>
          <p:nvPr>
            <p:ph idx="1" type="subTitle"/>
          </p:nvPr>
        </p:nvSpPr>
        <p:spPr>
          <a:xfrm>
            <a:off x="361975" y="217725"/>
            <a:ext cx="4163100" cy="237600"/>
          </a:xfrm>
          <a:prstGeom prst="rect">
            <a:avLst/>
          </a:prstGeom>
        </p:spPr>
        <p:txBody>
          <a:bodyPr anchorCtr="0" anchor="ctr" bIns="0" lIns="0" spcFirstLastPara="1" rIns="0" wrap="square" tIns="0">
            <a:norm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17"/>
          <p:cNvSpPr txBox="1"/>
          <p:nvPr>
            <p:ph type="title"/>
          </p:nvPr>
        </p:nvSpPr>
        <p:spPr>
          <a:xfrm>
            <a:off x="1453650" y="1325938"/>
            <a:ext cx="6236700" cy="2011800"/>
          </a:xfrm>
          <a:prstGeom prst="rect">
            <a:avLst/>
          </a:prstGeom>
        </p:spPr>
        <p:txBody>
          <a:bodyPr anchorCtr="0" anchor="t" bIns="0" lIns="0" spcFirstLastPara="1" rIns="0" wrap="square" tIns="0">
            <a:normAutofit/>
          </a:bodyPr>
          <a:lstStyle>
            <a:lvl1pPr lvl="0">
              <a:spcBef>
                <a:spcPts val="0"/>
              </a:spcBef>
              <a:spcAft>
                <a:spcPts val="0"/>
              </a:spcAft>
              <a:buNone/>
              <a:defRPr sz="2500"/>
            </a:lvl1pPr>
            <a:lvl2pPr lvl="1">
              <a:spcBef>
                <a:spcPts val="0"/>
              </a:spcBef>
              <a:spcAft>
                <a:spcPts val="0"/>
              </a:spcAft>
              <a:buNone/>
              <a:defRPr sz="2500"/>
            </a:lvl2pPr>
            <a:lvl3pPr lvl="2">
              <a:spcBef>
                <a:spcPts val="0"/>
              </a:spcBef>
              <a:spcAft>
                <a:spcPts val="0"/>
              </a:spcAft>
              <a:buNone/>
              <a:defRPr sz="2500"/>
            </a:lvl3pPr>
            <a:lvl4pPr lvl="3">
              <a:spcBef>
                <a:spcPts val="0"/>
              </a:spcBef>
              <a:spcAft>
                <a:spcPts val="0"/>
              </a:spcAft>
              <a:buNone/>
              <a:defRPr sz="2500"/>
            </a:lvl4pPr>
            <a:lvl5pPr lvl="4">
              <a:spcBef>
                <a:spcPts val="0"/>
              </a:spcBef>
              <a:spcAft>
                <a:spcPts val="0"/>
              </a:spcAft>
              <a:buNone/>
              <a:defRPr sz="2500"/>
            </a:lvl5pPr>
            <a:lvl6pPr lvl="5">
              <a:spcBef>
                <a:spcPts val="0"/>
              </a:spcBef>
              <a:spcAft>
                <a:spcPts val="0"/>
              </a:spcAft>
              <a:buNone/>
              <a:defRPr sz="2500"/>
            </a:lvl6pPr>
            <a:lvl7pPr lvl="6">
              <a:spcBef>
                <a:spcPts val="0"/>
              </a:spcBef>
              <a:spcAft>
                <a:spcPts val="0"/>
              </a:spcAft>
              <a:buNone/>
              <a:defRPr sz="2500"/>
            </a:lvl7pPr>
            <a:lvl8pPr lvl="7">
              <a:spcBef>
                <a:spcPts val="0"/>
              </a:spcBef>
              <a:spcAft>
                <a:spcPts val="0"/>
              </a:spcAft>
              <a:buNone/>
              <a:defRPr sz="2500"/>
            </a:lvl8pPr>
            <a:lvl9pPr lvl="8">
              <a:spcBef>
                <a:spcPts val="0"/>
              </a:spcBef>
              <a:spcAft>
                <a:spcPts val="0"/>
              </a:spcAft>
              <a:buNone/>
              <a:defRPr sz="2500"/>
            </a:lvl9pPr>
          </a:lstStyle>
          <a:p/>
        </p:txBody>
      </p:sp>
      <p:sp>
        <p:nvSpPr>
          <p:cNvPr id="101" name="Google Shape;101;p17"/>
          <p:cNvSpPr/>
          <p:nvPr>
            <p:ph idx="2" type="pic"/>
          </p:nvPr>
        </p:nvSpPr>
        <p:spPr>
          <a:xfrm>
            <a:off x="1442350" y="3492500"/>
            <a:ext cx="408900" cy="408900"/>
          </a:xfrm>
          <a:prstGeom prst="ellipse">
            <a:avLst/>
          </a:prstGeom>
          <a:noFill/>
          <a:ln>
            <a:noFill/>
          </a:ln>
        </p:spPr>
      </p:sp>
      <p:sp>
        <p:nvSpPr>
          <p:cNvPr id="102" name="Google Shape;102;p17"/>
          <p:cNvSpPr txBox="1"/>
          <p:nvPr>
            <p:ph idx="3" type="subTitle"/>
          </p:nvPr>
        </p:nvSpPr>
        <p:spPr>
          <a:xfrm>
            <a:off x="1957375" y="3536000"/>
            <a:ext cx="2661600" cy="187800"/>
          </a:xfrm>
          <a:prstGeom prst="rect">
            <a:avLst/>
          </a:prstGeom>
        </p:spPr>
        <p:txBody>
          <a:bodyPr anchorCtr="0" anchor="ctr" bIns="0" lIns="0" spcFirstLastPara="1" rIns="0" wrap="square" tIns="0">
            <a:norm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000"/>
              <a:buFont typeface="DM Sans SemiBold"/>
              <a:buNone/>
              <a:defRPr sz="1000">
                <a:latin typeface="DM Sans SemiBold"/>
                <a:ea typeface="DM Sans SemiBold"/>
                <a:cs typeface="DM Sans SemiBold"/>
                <a:sym typeface="DM Sans SemiBold"/>
              </a:defRPr>
            </a:lvl2pPr>
            <a:lvl3pPr lvl="2">
              <a:spcBef>
                <a:spcPts val="0"/>
              </a:spcBef>
              <a:spcAft>
                <a:spcPts val="0"/>
              </a:spcAft>
              <a:buSzPts val="1000"/>
              <a:buFont typeface="DM Sans SemiBold"/>
              <a:buNone/>
              <a:defRPr sz="1000">
                <a:latin typeface="DM Sans SemiBold"/>
                <a:ea typeface="DM Sans SemiBold"/>
                <a:cs typeface="DM Sans SemiBold"/>
                <a:sym typeface="DM Sans SemiBold"/>
              </a:defRPr>
            </a:lvl3pPr>
            <a:lvl4pPr lvl="3">
              <a:spcBef>
                <a:spcPts val="0"/>
              </a:spcBef>
              <a:spcAft>
                <a:spcPts val="0"/>
              </a:spcAft>
              <a:buSzPts val="1000"/>
              <a:buFont typeface="DM Sans SemiBold"/>
              <a:buNone/>
              <a:defRPr sz="1000">
                <a:latin typeface="DM Sans SemiBold"/>
                <a:ea typeface="DM Sans SemiBold"/>
                <a:cs typeface="DM Sans SemiBold"/>
                <a:sym typeface="DM Sans SemiBold"/>
              </a:defRPr>
            </a:lvl4pPr>
            <a:lvl5pPr lvl="4">
              <a:spcBef>
                <a:spcPts val="0"/>
              </a:spcBef>
              <a:spcAft>
                <a:spcPts val="0"/>
              </a:spcAft>
              <a:buSzPts val="1000"/>
              <a:buFont typeface="DM Sans SemiBold"/>
              <a:buNone/>
              <a:defRPr sz="1000">
                <a:latin typeface="DM Sans SemiBold"/>
                <a:ea typeface="DM Sans SemiBold"/>
                <a:cs typeface="DM Sans SemiBold"/>
                <a:sym typeface="DM Sans SemiBold"/>
              </a:defRPr>
            </a:lvl5pPr>
            <a:lvl6pPr lvl="5">
              <a:spcBef>
                <a:spcPts val="0"/>
              </a:spcBef>
              <a:spcAft>
                <a:spcPts val="0"/>
              </a:spcAft>
              <a:buSzPts val="1000"/>
              <a:buFont typeface="DM Sans SemiBold"/>
              <a:buNone/>
              <a:defRPr sz="1000">
                <a:latin typeface="DM Sans SemiBold"/>
                <a:ea typeface="DM Sans SemiBold"/>
                <a:cs typeface="DM Sans SemiBold"/>
                <a:sym typeface="DM Sans SemiBold"/>
              </a:defRPr>
            </a:lvl6pPr>
            <a:lvl7pPr lvl="6">
              <a:spcBef>
                <a:spcPts val="0"/>
              </a:spcBef>
              <a:spcAft>
                <a:spcPts val="0"/>
              </a:spcAft>
              <a:buSzPts val="1000"/>
              <a:buFont typeface="DM Sans SemiBold"/>
              <a:buNone/>
              <a:defRPr sz="1000">
                <a:latin typeface="DM Sans SemiBold"/>
                <a:ea typeface="DM Sans SemiBold"/>
                <a:cs typeface="DM Sans SemiBold"/>
                <a:sym typeface="DM Sans SemiBold"/>
              </a:defRPr>
            </a:lvl7pPr>
            <a:lvl8pPr lvl="7">
              <a:spcBef>
                <a:spcPts val="0"/>
              </a:spcBef>
              <a:spcAft>
                <a:spcPts val="0"/>
              </a:spcAft>
              <a:buSzPts val="1000"/>
              <a:buFont typeface="DM Sans SemiBold"/>
              <a:buNone/>
              <a:defRPr sz="1000">
                <a:latin typeface="DM Sans SemiBold"/>
                <a:ea typeface="DM Sans SemiBold"/>
                <a:cs typeface="DM Sans SemiBold"/>
                <a:sym typeface="DM Sans SemiBold"/>
              </a:defRPr>
            </a:lvl8pPr>
            <a:lvl9pPr lvl="8">
              <a:spcBef>
                <a:spcPts val="0"/>
              </a:spcBef>
              <a:spcAft>
                <a:spcPts val="0"/>
              </a:spcAft>
              <a:buSzPts val="1000"/>
              <a:buFont typeface="DM Sans SemiBold"/>
              <a:buNone/>
              <a:defRPr sz="1000">
                <a:latin typeface="DM Sans SemiBold"/>
                <a:ea typeface="DM Sans SemiBold"/>
                <a:cs typeface="DM Sans SemiBold"/>
                <a:sym typeface="DM Sans SemiBold"/>
              </a:defRPr>
            </a:lvl9pPr>
          </a:lstStyle>
          <a:p/>
        </p:txBody>
      </p:sp>
      <p:sp>
        <p:nvSpPr>
          <p:cNvPr id="103" name="Google Shape;103;p17"/>
          <p:cNvSpPr txBox="1"/>
          <p:nvPr>
            <p:ph idx="4" type="subTitle"/>
          </p:nvPr>
        </p:nvSpPr>
        <p:spPr>
          <a:xfrm>
            <a:off x="1957375" y="3678443"/>
            <a:ext cx="2661600" cy="187800"/>
          </a:xfrm>
          <a:prstGeom prst="rect">
            <a:avLst/>
          </a:prstGeom>
        </p:spPr>
        <p:txBody>
          <a:bodyPr anchorCtr="0" anchor="ctr" bIns="0" lIns="0" spcFirstLastPara="1" rIns="0" wrap="square" tIns="0">
            <a:norm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only">
  <p:cSld name="BLANK_1_1_1_1">
    <p:spTree>
      <p:nvGrpSpPr>
        <p:cNvPr id="108" name="Shape 108"/>
        <p:cNvGrpSpPr/>
        <p:nvPr/>
      </p:nvGrpSpPr>
      <p:grpSpPr>
        <a:xfrm>
          <a:off x="0" y="0"/>
          <a:ext cx="0" cy="0"/>
          <a:chOff x="0" y="0"/>
          <a:chExt cx="0" cy="0"/>
        </a:xfrm>
      </p:grpSpPr>
      <p:sp>
        <p:nvSpPr>
          <p:cNvPr id="109" name="Google Shape;109;p19"/>
          <p:cNvSpPr txBox="1"/>
          <p:nvPr>
            <p:ph type="title"/>
          </p:nvPr>
        </p:nvSpPr>
        <p:spPr>
          <a:xfrm>
            <a:off x="361975" y="957403"/>
            <a:ext cx="5627400" cy="5877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a:lvl2pPr>
            <a:lvl3pPr lvl="2">
              <a:lnSpc>
                <a:spcPct val="90000"/>
              </a:lnSpc>
              <a:spcBef>
                <a:spcPts val="0"/>
              </a:spcBef>
              <a:spcAft>
                <a:spcPts val="0"/>
              </a:spcAft>
              <a:buNone/>
              <a:defRPr/>
            </a:lvl3pPr>
            <a:lvl4pPr lvl="3">
              <a:lnSpc>
                <a:spcPct val="90000"/>
              </a:lnSpc>
              <a:spcBef>
                <a:spcPts val="0"/>
              </a:spcBef>
              <a:spcAft>
                <a:spcPts val="0"/>
              </a:spcAft>
              <a:buNone/>
              <a:defRPr/>
            </a:lvl4pPr>
            <a:lvl5pPr lvl="4">
              <a:lnSpc>
                <a:spcPct val="90000"/>
              </a:lnSpc>
              <a:spcBef>
                <a:spcPts val="0"/>
              </a:spcBef>
              <a:spcAft>
                <a:spcPts val="0"/>
              </a:spcAft>
              <a:buNone/>
              <a:defRPr/>
            </a:lvl5pPr>
            <a:lvl6pPr lvl="5">
              <a:lnSpc>
                <a:spcPct val="90000"/>
              </a:lnSpc>
              <a:spcBef>
                <a:spcPts val="0"/>
              </a:spcBef>
              <a:spcAft>
                <a:spcPts val="0"/>
              </a:spcAft>
              <a:buNone/>
              <a:defRPr/>
            </a:lvl6pPr>
            <a:lvl7pPr lvl="6">
              <a:lnSpc>
                <a:spcPct val="90000"/>
              </a:lnSpc>
              <a:spcBef>
                <a:spcPts val="0"/>
              </a:spcBef>
              <a:spcAft>
                <a:spcPts val="0"/>
              </a:spcAft>
              <a:buNone/>
              <a:defRPr/>
            </a:lvl7pPr>
            <a:lvl8pPr lvl="7">
              <a:lnSpc>
                <a:spcPct val="90000"/>
              </a:lnSpc>
              <a:spcBef>
                <a:spcPts val="0"/>
              </a:spcBef>
              <a:spcAft>
                <a:spcPts val="0"/>
              </a:spcAft>
              <a:buNone/>
              <a:defRPr/>
            </a:lvl8pPr>
            <a:lvl9pPr lvl="8">
              <a:lnSpc>
                <a:spcPct val="90000"/>
              </a:lnSpc>
              <a:spcBef>
                <a:spcPts val="0"/>
              </a:spcBef>
              <a:spcAft>
                <a:spcPts val="0"/>
              </a:spcAft>
              <a:buNone/>
              <a:defRPr/>
            </a:lvl9pPr>
          </a:lstStyle>
          <a:p/>
        </p:txBody>
      </p:sp>
      <p:sp>
        <p:nvSpPr>
          <p:cNvPr id="110" name="Google Shape;110;p19"/>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111" name="Google Shape;111;p19"/>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BLANK_1_1_1_1_3">
    <p:spTree>
      <p:nvGrpSpPr>
        <p:cNvPr id="112" name="Shape 112"/>
        <p:cNvGrpSpPr/>
        <p:nvPr/>
      </p:nvGrpSpPr>
      <p:grpSpPr>
        <a:xfrm>
          <a:off x="0" y="0"/>
          <a:ext cx="0" cy="0"/>
          <a:chOff x="0" y="0"/>
          <a:chExt cx="0" cy="0"/>
        </a:xfrm>
      </p:grpSpPr>
      <p:sp>
        <p:nvSpPr>
          <p:cNvPr id="113" name="Google Shape;113;p20"/>
          <p:cNvSpPr txBox="1"/>
          <p:nvPr>
            <p:ph type="title"/>
          </p:nvPr>
        </p:nvSpPr>
        <p:spPr>
          <a:xfrm>
            <a:off x="361975" y="957403"/>
            <a:ext cx="5627400" cy="5877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a:lvl2pPr>
            <a:lvl3pPr lvl="2">
              <a:lnSpc>
                <a:spcPct val="90000"/>
              </a:lnSpc>
              <a:spcBef>
                <a:spcPts val="0"/>
              </a:spcBef>
              <a:spcAft>
                <a:spcPts val="0"/>
              </a:spcAft>
              <a:buNone/>
              <a:defRPr/>
            </a:lvl3pPr>
            <a:lvl4pPr lvl="3">
              <a:lnSpc>
                <a:spcPct val="90000"/>
              </a:lnSpc>
              <a:spcBef>
                <a:spcPts val="0"/>
              </a:spcBef>
              <a:spcAft>
                <a:spcPts val="0"/>
              </a:spcAft>
              <a:buNone/>
              <a:defRPr/>
            </a:lvl4pPr>
            <a:lvl5pPr lvl="4">
              <a:lnSpc>
                <a:spcPct val="90000"/>
              </a:lnSpc>
              <a:spcBef>
                <a:spcPts val="0"/>
              </a:spcBef>
              <a:spcAft>
                <a:spcPts val="0"/>
              </a:spcAft>
              <a:buNone/>
              <a:defRPr/>
            </a:lvl5pPr>
            <a:lvl6pPr lvl="5">
              <a:lnSpc>
                <a:spcPct val="90000"/>
              </a:lnSpc>
              <a:spcBef>
                <a:spcPts val="0"/>
              </a:spcBef>
              <a:spcAft>
                <a:spcPts val="0"/>
              </a:spcAft>
              <a:buNone/>
              <a:defRPr/>
            </a:lvl6pPr>
            <a:lvl7pPr lvl="6">
              <a:lnSpc>
                <a:spcPct val="90000"/>
              </a:lnSpc>
              <a:spcBef>
                <a:spcPts val="0"/>
              </a:spcBef>
              <a:spcAft>
                <a:spcPts val="0"/>
              </a:spcAft>
              <a:buNone/>
              <a:defRPr/>
            </a:lvl7pPr>
            <a:lvl8pPr lvl="7">
              <a:lnSpc>
                <a:spcPct val="90000"/>
              </a:lnSpc>
              <a:spcBef>
                <a:spcPts val="0"/>
              </a:spcBef>
              <a:spcAft>
                <a:spcPts val="0"/>
              </a:spcAft>
              <a:buNone/>
              <a:defRPr/>
            </a:lvl8pPr>
            <a:lvl9pPr lvl="8">
              <a:lnSpc>
                <a:spcPct val="90000"/>
              </a:lnSpc>
              <a:spcBef>
                <a:spcPts val="0"/>
              </a:spcBef>
              <a:spcAft>
                <a:spcPts val="0"/>
              </a:spcAft>
              <a:buNone/>
              <a:defRPr/>
            </a:lvl9pPr>
          </a:lstStyle>
          <a:p/>
        </p:txBody>
      </p:sp>
      <p:sp>
        <p:nvSpPr>
          <p:cNvPr id="114" name="Google Shape;114;p20"/>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115" name="Google Shape;115;p20"/>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p:txBody>
      </p:sp>
      <p:sp>
        <p:nvSpPr>
          <p:cNvPr id="116" name="Google Shape;116;p20"/>
          <p:cNvSpPr txBox="1"/>
          <p:nvPr>
            <p:ph idx="2" type="subTitle"/>
          </p:nvPr>
        </p:nvSpPr>
        <p:spPr>
          <a:xfrm>
            <a:off x="362125" y="1853425"/>
            <a:ext cx="2061600" cy="237600"/>
          </a:xfrm>
          <a:prstGeom prst="rect">
            <a:avLst/>
          </a:prstGeom>
        </p:spPr>
        <p:txBody>
          <a:bodyPr anchorCtr="0" anchor="t"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20"/>
          <p:cNvSpPr txBox="1"/>
          <p:nvPr>
            <p:ph idx="3" type="subTitle"/>
          </p:nvPr>
        </p:nvSpPr>
        <p:spPr>
          <a:xfrm>
            <a:off x="3154650" y="1853425"/>
            <a:ext cx="2061600" cy="237600"/>
          </a:xfrm>
          <a:prstGeom prst="rect">
            <a:avLst/>
          </a:prstGeom>
        </p:spPr>
        <p:txBody>
          <a:bodyPr anchorCtr="0" anchor="t"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20"/>
          <p:cNvSpPr txBox="1"/>
          <p:nvPr>
            <p:ph idx="4" type="subTitle"/>
          </p:nvPr>
        </p:nvSpPr>
        <p:spPr>
          <a:xfrm>
            <a:off x="6216650" y="1853425"/>
            <a:ext cx="2061600" cy="237600"/>
          </a:xfrm>
          <a:prstGeom prst="rect">
            <a:avLst/>
          </a:prstGeom>
        </p:spPr>
        <p:txBody>
          <a:bodyPr anchorCtr="0" anchor="t"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9" name="Google Shape;119;p20"/>
          <p:cNvSpPr txBox="1"/>
          <p:nvPr>
            <p:ph idx="5" type="subTitle"/>
          </p:nvPr>
        </p:nvSpPr>
        <p:spPr>
          <a:xfrm>
            <a:off x="362125" y="2206700"/>
            <a:ext cx="2575800" cy="1248300"/>
          </a:xfrm>
          <a:prstGeom prst="rect">
            <a:avLst/>
          </a:prstGeom>
        </p:spPr>
        <p:txBody>
          <a:bodyPr anchorCtr="0" anchor="t" bIns="0" lIns="0" spcFirstLastPara="1" rIns="0" wrap="square" tIns="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eyebrow ">
  <p:cSld name="BLANK_1_1_1_1_2_1">
    <p:spTree>
      <p:nvGrpSpPr>
        <p:cNvPr id="120" name="Shape 120"/>
        <p:cNvGrpSpPr/>
        <p:nvPr/>
      </p:nvGrpSpPr>
      <p:grpSpPr>
        <a:xfrm>
          <a:off x="0" y="0"/>
          <a:ext cx="0" cy="0"/>
          <a:chOff x="0" y="0"/>
          <a:chExt cx="0" cy="0"/>
        </a:xfrm>
      </p:grpSpPr>
      <p:sp>
        <p:nvSpPr>
          <p:cNvPr id="121" name="Google Shape;121;p21"/>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122" name="Google Shape;122;p21"/>
          <p:cNvSpPr txBox="1"/>
          <p:nvPr>
            <p:ph type="title"/>
          </p:nvPr>
        </p:nvSpPr>
        <p:spPr>
          <a:xfrm>
            <a:off x="361975" y="988557"/>
            <a:ext cx="50184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p:txBody>
      </p:sp>
      <p:sp>
        <p:nvSpPr>
          <p:cNvPr id="123" name="Google Shape;123;p21"/>
          <p:cNvSpPr txBox="1"/>
          <p:nvPr>
            <p:ph idx="1" type="subTitle"/>
          </p:nvPr>
        </p:nvSpPr>
        <p:spPr>
          <a:xfrm>
            <a:off x="361975" y="732775"/>
            <a:ext cx="4163100" cy="138600"/>
          </a:xfrm>
          <a:prstGeom prst="rect">
            <a:avLst/>
          </a:prstGeom>
        </p:spPr>
        <p:txBody>
          <a:bodyPr anchorCtr="0" anchor="b" bIns="0" lIns="0" spcFirstLastPara="1" rIns="0" wrap="square" tIns="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21"/>
          <p:cNvSpPr txBox="1"/>
          <p:nvPr>
            <p:ph idx="2"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agenda">
  <p:cSld name="BLANK_1_1_1_1_1_1_1_1_1_1_1">
    <p:bg>
      <p:bgPr>
        <a:solidFill>
          <a:schemeClr val="lt1"/>
        </a:solidFill>
      </p:bgPr>
    </p:bg>
    <p:spTree>
      <p:nvGrpSpPr>
        <p:cNvPr id="125" name="Shape 125"/>
        <p:cNvGrpSpPr/>
        <p:nvPr/>
      </p:nvGrpSpPr>
      <p:grpSpPr>
        <a:xfrm>
          <a:off x="0" y="0"/>
          <a:ext cx="0" cy="0"/>
          <a:chOff x="0" y="0"/>
          <a:chExt cx="0" cy="0"/>
        </a:xfrm>
      </p:grpSpPr>
      <p:sp>
        <p:nvSpPr>
          <p:cNvPr id="126" name="Google Shape;126;p22"/>
          <p:cNvSpPr txBox="1"/>
          <p:nvPr>
            <p:ph idx="1" type="subTitle"/>
          </p:nvPr>
        </p:nvSpPr>
        <p:spPr>
          <a:xfrm>
            <a:off x="361975" y="2841984"/>
            <a:ext cx="3154800" cy="2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p:txBody>
      </p:sp>
      <p:sp>
        <p:nvSpPr>
          <p:cNvPr id="127" name="Google Shape;127;p22"/>
          <p:cNvSpPr txBox="1"/>
          <p:nvPr>
            <p:ph type="title"/>
          </p:nvPr>
        </p:nvSpPr>
        <p:spPr>
          <a:xfrm>
            <a:off x="361975" y="962100"/>
            <a:ext cx="41631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600">
                <a:solidFill>
                  <a:schemeClr val="dk1"/>
                </a:solidFill>
              </a:defRPr>
            </a:lvl1pPr>
            <a:lvl2pPr lvl="1">
              <a:lnSpc>
                <a:spcPct val="90000"/>
              </a:lnSpc>
              <a:spcBef>
                <a:spcPts val="0"/>
              </a:spcBef>
              <a:spcAft>
                <a:spcPts val="0"/>
              </a:spcAft>
              <a:buNone/>
              <a:defRPr sz="3600">
                <a:solidFill>
                  <a:schemeClr val="dk1"/>
                </a:solidFill>
              </a:defRPr>
            </a:lvl2pPr>
            <a:lvl3pPr lvl="2">
              <a:lnSpc>
                <a:spcPct val="90000"/>
              </a:lnSpc>
              <a:spcBef>
                <a:spcPts val="0"/>
              </a:spcBef>
              <a:spcAft>
                <a:spcPts val="0"/>
              </a:spcAft>
              <a:buNone/>
              <a:defRPr sz="3600">
                <a:solidFill>
                  <a:schemeClr val="dk1"/>
                </a:solidFill>
              </a:defRPr>
            </a:lvl3pPr>
            <a:lvl4pPr lvl="3">
              <a:lnSpc>
                <a:spcPct val="90000"/>
              </a:lnSpc>
              <a:spcBef>
                <a:spcPts val="0"/>
              </a:spcBef>
              <a:spcAft>
                <a:spcPts val="0"/>
              </a:spcAft>
              <a:buNone/>
              <a:defRPr sz="3600">
                <a:solidFill>
                  <a:schemeClr val="dk1"/>
                </a:solidFill>
              </a:defRPr>
            </a:lvl4pPr>
            <a:lvl5pPr lvl="4">
              <a:lnSpc>
                <a:spcPct val="90000"/>
              </a:lnSpc>
              <a:spcBef>
                <a:spcPts val="0"/>
              </a:spcBef>
              <a:spcAft>
                <a:spcPts val="0"/>
              </a:spcAft>
              <a:buNone/>
              <a:defRPr sz="3600">
                <a:solidFill>
                  <a:schemeClr val="dk1"/>
                </a:solidFill>
              </a:defRPr>
            </a:lvl5pPr>
            <a:lvl6pPr lvl="5">
              <a:lnSpc>
                <a:spcPct val="90000"/>
              </a:lnSpc>
              <a:spcBef>
                <a:spcPts val="0"/>
              </a:spcBef>
              <a:spcAft>
                <a:spcPts val="0"/>
              </a:spcAft>
              <a:buNone/>
              <a:defRPr sz="3600">
                <a:solidFill>
                  <a:schemeClr val="dk1"/>
                </a:solidFill>
              </a:defRPr>
            </a:lvl6pPr>
            <a:lvl7pPr lvl="6">
              <a:lnSpc>
                <a:spcPct val="90000"/>
              </a:lnSpc>
              <a:spcBef>
                <a:spcPts val="0"/>
              </a:spcBef>
              <a:spcAft>
                <a:spcPts val="0"/>
              </a:spcAft>
              <a:buNone/>
              <a:defRPr sz="3600">
                <a:solidFill>
                  <a:schemeClr val="dk1"/>
                </a:solidFill>
              </a:defRPr>
            </a:lvl7pPr>
            <a:lvl8pPr lvl="7">
              <a:lnSpc>
                <a:spcPct val="90000"/>
              </a:lnSpc>
              <a:spcBef>
                <a:spcPts val="0"/>
              </a:spcBef>
              <a:spcAft>
                <a:spcPts val="0"/>
              </a:spcAft>
              <a:buNone/>
              <a:defRPr sz="3600">
                <a:solidFill>
                  <a:schemeClr val="dk1"/>
                </a:solidFill>
              </a:defRPr>
            </a:lvl8pPr>
            <a:lvl9pPr lvl="8">
              <a:lnSpc>
                <a:spcPct val="90000"/>
              </a:lnSpc>
              <a:spcBef>
                <a:spcPts val="0"/>
              </a:spcBef>
              <a:spcAft>
                <a:spcPts val="0"/>
              </a:spcAft>
              <a:buNone/>
              <a:defRPr sz="3600">
                <a:solidFill>
                  <a:schemeClr val="dk1"/>
                </a:solidFill>
              </a:defRPr>
            </a:lvl9pPr>
          </a:lstStyle>
          <a:p/>
        </p:txBody>
      </p:sp>
      <p:sp>
        <p:nvSpPr>
          <p:cNvPr id="128" name="Google Shape;128;p22"/>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129" name="Google Shape;129;p22"/>
          <p:cNvSpPr txBox="1"/>
          <p:nvPr>
            <p:ph idx="2"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30" name="Google Shape;130;p22"/>
          <p:cNvSpPr txBox="1"/>
          <p:nvPr>
            <p:ph idx="3" type="subTitle"/>
          </p:nvPr>
        </p:nvSpPr>
        <p:spPr>
          <a:xfrm>
            <a:off x="4909675" y="2841984"/>
            <a:ext cx="3154800" cy="2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p:txBody>
      </p:sp>
      <p:sp>
        <p:nvSpPr>
          <p:cNvPr id="131" name="Google Shape;131;p22"/>
          <p:cNvSpPr txBox="1"/>
          <p:nvPr>
            <p:ph idx="4" type="subTitle"/>
          </p:nvPr>
        </p:nvSpPr>
        <p:spPr>
          <a:xfrm>
            <a:off x="361975" y="3493626"/>
            <a:ext cx="3154800" cy="2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p:txBody>
      </p:sp>
      <p:sp>
        <p:nvSpPr>
          <p:cNvPr id="132" name="Google Shape;132;p22"/>
          <p:cNvSpPr txBox="1"/>
          <p:nvPr>
            <p:ph idx="5" type="subTitle"/>
          </p:nvPr>
        </p:nvSpPr>
        <p:spPr>
          <a:xfrm>
            <a:off x="4909675" y="3493626"/>
            <a:ext cx="3154800" cy="2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p:txBody>
      </p:sp>
      <p:sp>
        <p:nvSpPr>
          <p:cNvPr id="133" name="Google Shape;133;p22"/>
          <p:cNvSpPr txBox="1"/>
          <p:nvPr>
            <p:ph idx="6" type="subTitle"/>
          </p:nvPr>
        </p:nvSpPr>
        <p:spPr>
          <a:xfrm>
            <a:off x="361975" y="4145267"/>
            <a:ext cx="3154800" cy="2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p:txBody>
      </p:sp>
      <p:sp>
        <p:nvSpPr>
          <p:cNvPr id="134" name="Google Shape;134;p22"/>
          <p:cNvSpPr txBox="1"/>
          <p:nvPr>
            <p:ph idx="7" type="subTitle"/>
          </p:nvPr>
        </p:nvSpPr>
        <p:spPr>
          <a:xfrm>
            <a:off x="4909675" y="4145267"/>
            <a:ext cx="3154800" cy="219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800"/>
              <a:buNone/>
              <a:defRPr sz="1800">
                <a:solidFill>
                  <a:schemeClr val="dk1"/>
                </a:solidFill>
              </a:defRPr>
            </a:lvl1pPr>
            <a:lvl2pPr lvl="1">
              <a:spcBef>
                <a:spcPts val="0"/>
              </a:spcBef>
              <a:spcAft>
                <a:spcPts val="0"/>
              </a:spcAft>
              <a:buClr>
                <a:schemeClr val="dk1"/>
              </a:buClr>
              <a:buSzPts val="1800"/>
              <a:buNone/>
              <a:defRPr sz="1800">
                <a:solidFill>
                  <a:schemeClr val="dk1"/>
                </a:solidFill>
              </a:defRPr>
            </a:lvl2pPr>
            <a:lvl3pPr lvl="2">
              <a:spcBef>
                <a:spcPts val="0"/>
              </a:spcBef>
              <a:spcAft>
                <a:spcPts val="0"/>
              </a:spcAft>
              <a:buClr>
                <a:schemeClr val="dk1"/>
              </a:buClr>
              <a:buSzPts val="1800"/>
              <a:buNone/>
              <a:defRPr sz="1800">
                <a:solidFill>
                  <a:schemeClr val="dk1"/>
                </a:solidFill>
              </a:defRPr>
            </a:lvl3pPr>
            <a:lvl4pPr lvl="3">
              <a:spcBef>
                <a:spcPts val="0"/>
              </a:spcBef>
              <a:spcAft>
                <a:spcPts val="0"/>
              </a:spcAft>
              <a:buClr>
                <a:schemeClr val="dk1"/>
              </a:buClr>
              <a:buSzPts val="1800"/>
              <a:buNone/>
              <a:defRPr sz="1800">
                <a:solidFill>
                  <a:schemeClr val="dk1"/>
                </a:solidFill>
              </a:defRPr>
            </a:lvl4pPr>
            <a:lvl5pPr lvl="4">
              <a:spcBef>
                <a:spcPts val="0"/>
              </a:spcBef>
              <a:spcAft>
                <a:spcPts val="0"/>
              </a:spcAft>
              <a:buClr>
                <a:schemeClr val="dk1"/>
              </a:buClr>
              <a:buSzPts val="1800"/>
              <a:buNone/>
              <a:defRPr sz="1800">
                <a:solidFill>
                  <a:schemeClr val="dk1"/>
                </a:solidFill>
              </a:defRPr>
            </a:lvl5pPr>
            <a:lvl6pPr lvl="5">
              <a:spcBef>
                <a:spcPts val="0"/>
              </a:spcBef>
              <a:spcAft>
                <a:spcPts val="0"/>
              </a:spcAft>
              <a:buClr>
                <a:schemeClr val="dk1"/>
              </a:buClr>
              <a:buSzPts val="1800"/>
              <a:buNone/>
              <a:defRPr sz="1800">
                <a:solidFill>
                  <a:schemeClr val="dk1"/>
                </a:solidFill>
              </a:defRPr>
            </a:lvl6pPr>
            <a:lvl7pPr lvl="6">
              <a:spcBef>
                <a:spcPts val="0"/>
              </a:spcBef>
              <a:spcAft>
                <a:spcPts val="0"/>
              </a:spcAft>
              <a:buClr>
                <a:schemeClr val="dk1"/>
              </a:buClr>
              <a:buSzPts val="1800"/>
              <a:buNone/>
              <a:defRPr sz="1800">
                <a:solidFill>
                  <a:schemeClr val="dk1"/>
                </a:solidFill>
              </a:defRPr>
            </a:lvl7pPr>
            <a:lvl8pPr lvl="7">
              <a:spcBef>
                <a:spcPts val="0"/>
              </a:spcBef>
              <a:spcAft>
                <a:spcPts val="0"/>
              </a:spcAft>
              <a:buClr>
                <a:schemeClr val="dk1"/>
              </a:buClr>
              <a:buSzPts val="1800"/>
              <a:buNone/>
              <a:defRPr sz="1800">
                <a:solidFill>
                  <a:schemeClr val="dk1"/>
                </a:solidFill>
              </a:defRPr>
            </a:lvl8pPr>
            <a:lvl9pPr lvl="8">
              <a:spcBef>
                <a:spcPts val="0"/>
              </a:spcBef>
              <a:spcAft>
                <a:spcPts val="0"/>
              </a:spcAft>
              <a:buClr>
                <a:schemeClr val="dk1"/>
              </a:buClr>
              <a:buSzPts val="1800"/>
              <a:buNone/>
              <a:defRPr sz="1800">
                <a:solidFill>
                  <a:schemeClr val="dk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Horizontal - Light">
  <p:cSld name="BLANK_1_1_1_1_1_1_1_1_1_1_1_1_1_1_2">
    <p:bg>
      <p:bgPr>
        <a:solidFill>
          <a:schemeClr val="accent6"/>
        </a:solidFill>
      </p:bgPr>
    </p:bg>
    <p:spTree>
      <p:nvGrpSpPr>
        <p:cNvPr id="135" name="Shape 135"/>
        <p:cNvGrpSpPr/>
        <p:nvPr/>
      </p:nvGrpSpPr>
      <p:grpSpPr>
        <a:xfrm>
          <a:off x="0" y="0"/>
          <a:ext cx="0" cy="0"/>
          <a:chOff x="0" y="0"/>
          <a:chExt cx="0" cy="0"/>
        </a:xfrm>
      </p:grpSpPr>
      <p:sp>
        <p:nvSpPr>
          <p:cNvPr id="136" name="Google Shape;136;p23"/>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u="sng"/>
          </a:p>
        </p:txBody>
      </p:sp>
      <p:sp>
        <p:nvSpPr>
          <p:cNvPr id="137" name="Google Shape;137;p23"/>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23"/>
          <p:cNvSpPr txBox="1"/>
          <p:nvPr>
            <p:ph idx="2" type="body"/>
          </p:nvPr>
        </p:nvSpPr>
        <p:spPr>
          <a:xfrm>
            <a:off x="4845475" y="1361028"/>
            <a:ext cx="3382500" cy="431400"/>
          </a:xfrm>
          <a:prstGeom prst="rect">
            <a:avLst/>
          </a:prstGeom>
        </p:spPr>
        <p:txBody>
          <a:bodyPr anchorCtr="0" anchor="t" bIns="0" lIns="0" spcFirstLastPara="1" rIns="0" wrap="square" tIns="0">
            <a:spAutoFit/>
          </a:bodyPr>
          <a:lstStyle>
            <a:lvl1pPr indent="-292100" lvl="0" marL="457200">
              <a:spcBef>
                <a:spcPts val="0"/>
              </a:spcBef>
              <a:spcAft>
                <a:spcPts val="0"/>
              </a:spcAft>
              <a:buClr>
                <a:schemeClr val="lt1"/>
              </a:buClr>
              <a:buSzPts val="1000"/>
              <a:buFont typeface="DM Sans"/>
              <a:buChar char="●"/>
              <a:defRPr sz="1000"/>
            </a:lvl1pPr>
            <a:lvl2pPr indent="-292100" lvl="1" marL="914400">
              <a:spcBef>
                <a:spcPts val="800"/>
              </a:spcBef>
              <a:spcAft>
                <a:spcPts val="0"/>
              </a:spcAft>
              <a:buClr>
                <a:schemeClr val="lt1"/>
              </a:buClr>
              <a:buSzPts val="1000"/>
              <a:buFont typeface="DM Sans"/>
              <a:buChar char="○"/>
              <a:defRPr sz="1000"/>
            </a:lvl2pPr>
            <a:lvl3pPr indent="-292100" lvl="2" marL="1371600">
              <a:spcBef>
                <a:spcPts val="800"/>
              </a:spcBef>
              <a:spcAft>
                <a:spcPts val="0"/>
              </a:spcAft>
              <a:buClr>
                <a:schemeClr val="lt1"/>
              </a:buClr>
              <a:buSzPts val="1000"/>
              <a:buFont typeface="DM Sans"/>
              <a:buChar char="■"/>
              <a:defRPr sz="1000"/>
            </a:lvl3pPr>
            <a:lvl4pPr indent="-292100" lvl="3" marL="1828800">
              <a:spcBef>
                <a:spcPts val="800"/>
              </a:spcBef>
              <a:spcAft>
                <a:spcPts val="0"/>
              </a:spcAft>
              <a:buClr>
                <a:schemeClr val="lt1"/>
              </a:buClr>
              <a:buSzPts val="1000"/>
              <a:buFont typeface="DM Sans"/>
              <a:buChar char="●"/>
              <a:defRPr sz="1000"/>
            </a:lvl4pPr>
            <a:lvl5pPr indent="-292100" lvl="4" marL="2286000">
              <a:spcBef>
                <a:spcPts val="800"/>
              </a:spcBef>
              <a:spcAft>
                <a:spcPts val="0"/>
              </a:spcAft>
              <a:buClr>
                <a:schemeClr val="lt1"/>
              </a:buClr>
              <a:buSzPts val="1000"/>
              <a:buFont typeface="DM Sans"/>
              <a:buChar char="○"/>
              <a:defRPr sz="1000"/>
            </a:lvl5pPr>
            <a:lvl6pPr indent="-292100" lvl="5" marL="2743200">
              <a:spcBef>
                <a:spcPts val="800"/>
              </a:spcBef>
              <a:spcAft>
                <a:spcPts val="0"/>
              </a:spcAft>
              <a:buClr>
                <a:schemeClr val="lt1"/>
              </a:buClr>
              <a:buSzPts val="1000"/>
              <a:buFont typeface="DM Sans"/>
              <a:buChar char="■"/>
              <a:defRPr sz="1000"/>
            </a:lvl6pPr>
            <a:lvl7pPr indent="-292100" lvl="6" marL="3200400">
              <a:spcBef>
                <a:spcPts val="800"/>
              </a:spcBef>
              <a:spcAft>
                <a:spcPts val="0"/>
              </a:spcAft>
              <a:buClr>
                <a:schemeClr val="lt1"/>
              </a:buClr>
              <a:buSzPts val="1000"/>
              <a:buFont typeface="DM Sans"/>
              <a:buChar char="●"/>
              <a:defRPr sz="1000"/>
            </a:lvl7pPr>
            <a:lvl8pPr indent="-292100" lvl="7" marL="3657600">
              <a:spcBef>
                <a:spcPts val="800"/>
              </a:spcBef>
              <a:spcAft>
                <a:spcPts val="0"/>
              </a:spcAft>
              <a:buClr>
                <a:schemeClr val="lt1"/>
              </a:buClr>
              <a:buSzPts val="1000"/>
              <a:buFont typeface="DM Sans"/>
              <a:buChar char="○"/>
              <a:defRPr sz="1000"/>
            </a:lvl8pPr>
            <a:lvl9pPr indent="-292100" lvl="8" marL="4114800">
              <a:spcBef>
                <a:spcPts val="800"/>
              </a:spcBef>
              <a:spcAft>
                <a:spcPts val="800"/>
              </a:spcAft>
              <a:buClr>
                <a:schemeClr val="lt1"/>
              </a:buClr>
              <a:buSzPts val="1000"/>
              <a:buFont typeface="DM Sans"/>
              <a:buChar char="■"/>
              <a:defRPr sz="1000"/>
            </a:lvl9pPr>
          </a:lstStyle>
          <a:p/>
        </p:txBody>
      </p:sp>
      <p:sp>
        <p:nvSpPr>
          <p:cNvPr id="139" name="Google Shape;139;p23"/>
          <p:cNvSpPr txBox="1"/>
          <p:nvPr>
            <p:ph idx="3" type="subTitle"/>
          </p:nvPr>
        </p:nvSpPr>
        <p:spPr>
          <a:xfrm>
            <a:off x="4845475" y="1028377"/>
            <a:ext cx="3382500" cy="237600"/>
          </a:xfrm>
          <a:prstGeom prst="rect">
            <a:avLst/>
          </a:prstGeom>
        </p:spPr>
        <p:txBody>
          <a:bodyPr anchorCtr="0" anchor="t" bIns="0" lIns="0" spcFirstLastPara="1" rIns="0" wrap="square" tIns="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p:txBody>
      </p:sp>
      <p:sp>
        <p:nvSpPr>
          <p:cNvPr id="140" name="Google Shape;140;p23"/>
          <p:cNvSpPr txBox="1"/>
          <p:nvPr>
            <p:ph idx="4" type="body"/>
          </p:nvPr>
        </p:nvSpPr>
        <p:spPr>
          <a:xfrm>
            <a:off x="4845475" y="2595865"/>
            <a:ext cx="3382500" cy="431400"/>
          </a:xfrm>
          <a:prstGeom prst="rect">
            <a:avLst/>
          </a:prstGeom>
        </p:spPr>
        <p:txBody>
          <a:bodyPr anchorCtr="0" anchor="t" bIns="0" lIns="0" spcFirstLastPara="1" rIns="0" wrap="square" tIns="0">
            <a:spAutoFit/>
          </a:bodyPr>
          <a:lstStyle>
            <a:lvl1pPr indent="-292100" lvl="0" marL="457200">
              <a:spcBef>
                <a:spcPts val="0"/>
              </a:spcBef>
              <a:spcAft>
                <a:spcPts val="0"/>
              </a:spcAft>
              <a:buClr>
                <a:schemeClr val="dk1"/>
              </a:buClr>
              <a:buSzPts val="1000"/>
              <a:buFont typeface="DM Sans"/>
              <a:buChar char="●"/>
              <a:defRPr sz="1000">
                <a:solidFill>
                  <a:schemeClr val="dk1"/>
                </a:solidFill>
              </a:defRPr>
            </a:lvl1pPr>
            <a:lvl2pPr indent="-292100" lvl="1" marL="914400">
              <a:spcBef>
                <a:spcPts val="800"/>
              </a:spcBef>
              <a:spcAft>
                <a:spcPts val="0"/>
              </a:spcAft>
              <a:buClr>
                <a:schemeClr val="dk1"/>
              </a:buClr>
              <a:buSzPts val="1000"/>
              <a:buFont typeface="DM Sans"/>
              <a:buChar char="○"/>
              <a:defRPr sz="1000">
                <a:solidFill>
                  <a:schemeClr val="dk1"/>
                </a:solidFill>
              </a:defRPr>
            </a:lvl2pPr>
            <a:lvl3pPr indent="-292100" lvl="2" marL="1371600">
              <a:spcBef>
                <a:spcPts val="800"/>
              </a:spcBef>
              <a:spcAft>
                <a:spcPts val="0"/>
              </a:spcAft>
              <a:buClr>
                <a:schemeClr val="dk1"/>
              </a:buClr>
              <a:buSzPts val="1000"/>
              <a:buFont typeface="DM Sans"/>
              <a:buChar char="■"/>
              <a:defRPr sz="1000">
                <a:solidFill>
                  <a:schemeClr val="dk1"/>
                </a:solidFill>
              </a:defRPr>
            </a:lvl3pPr>
            <a:lvl4pPr indent="-292100" lvl="3" marL="1828800">
              <a:spcBef>
                <a:spcPts val="800"/>
              </a:spcBef>
              <a:spcAft>
                <a:spcPts val="0"/>
              </a:spcAft>
              <a:buClr>
                <a:schemeClr val="dk1"/>
              </a:buClr>
              <a:buSzPts val="1000"/>
              <a:buFont typeface="DM Sans"/>
              <a:buChar char="●"/>
              <a:defRPr sz="1000">
                <a:solidFill>
                  <a:schemeClr val="dk1"/>
                </a:solidFill>
              </a:defRPr>
            </a:lvl4pPr>
            <a:lvl5pPr indent="-292100" lvl="4" marL="2286000">
              <a:spcBef>
                <a:spcPts val="800"/>
              </a:spcBef>
              <a:spcAft>
                <a:spcPts val="0"/>
              </a:spcAft>
              <a:buClr>
                <a:schemeClr val="dk1"/>
              </a:buClr>
              <a:buSzPts val="1000"/>
              <a:buFont typeface="DM Sans"/>
              <a:buChar char="○"/>
              <a:defRPr sz="1000">
                <a:solidFill>
                  <a:schemeClr val="dk1"/>
                </a:solidFill>
              </a:defRPr>
            </a:lvl5pPr>
            <a:lvl6pPr indent="-292100" lvl="5" marL="2743200">
              <a:spcBef>
                <a:spcPts val="800"/>
              </a:spcBef>
              <a:spcAft>
                <a:spcPts val="0"/>
              </a:spcAft>
              <a:buClr>
                <a:schemeClr val="dk1"/>
              </a:buClr>
              <a:buSzPts val="1000"/>
              <a:buFont typeface="DM Sans"/>
              <a:buChar char="■"/>
              <a:defRPr sz="1000">
                <a:solidFill>
                  <a:schemeClr val="dk1"/>
                </a:solidFill>
              </a:defRPr>
            </a:lvl6pPr>
            <a:lvl7pPr indent="-292100" lvl="6" marL="3200400">
              <a:spcBef>
                <a:spcPts val="800"/>
              </a:spcBef>
              <a:spcAft>
                <a:spcPts val="0"/>
              </a:spcAft>
              <a:buClr>
                <a:schemeClr val="dk1"/>
              </a:buClr>
              <a:buSzPts val="1000"/>
              <a:buFont typeface="DM Sans"/>
              <a:buChar char="●"/>
              <a:defRPr sz="1000">
                <a:solidFill>
                  <a:schemeClr val="dk1"/>
                </a:solidFill>
              </a:defRPr>
            </a:lvl7pPr>
            <a:lvl8pPr indent="-292100" lvl="7" marL="3657600">
              <a:spcBef>
                <a:spcPts val="800"/>
              </a:spcBef>
              <a:spcAft>
                <a:spcPts val="0"/>
              </a:spcAft>
              <a:buClr>
                <a:schemeClr val="dk1"/>
              </a:buClr>
              <a:buSzPts val="1000"/>
              <a:buFont typeface="DM Sans"/>
              <a:buChar char="○"/>
              <a:defRPr sz="1000">
                <a:solidFill>
                  <a:schemeClr val="dk1"/>
                </a:solidFill>
              </a:defRPr>
            </a:lvl8pPr>
            <a:lvl9pPr indent="-292100" lvl="8" marL="4114800">
              <a:spcBef>
                <a:spcPts val="800"/>
              </a:spcBef>
              <a:spcAft>
                <a:spcPts val="800"/>
              </a:spcAft>
              <a:buClr>
                <a:schemeClr val="dk1"/>
              </a:buClr>
              <a:buSzPts val="1000"/>
              <a:buFont typeface="DM Sans"/>
              <a:buChar char="■"/>
              <a:defRPr sz="1000">
                <a:solidFill>
                  <a:schemeClr val="dk1"/>
                </a:solidFill>
              </a:defRPr>
            </a:lvl9pPr>
          </a:lstStyle>
          <a:p/>
        </p:txBody>
      </p:sp>
      <p:sp>
        <p:nvSpPr>
          <p:cNvPr id="141" name="Google Shape;141;p23"/>
          <p:cNvSpPr txBox="1"/>
          <p:nvPr>
            <p:ph idx="5" type="subTitle"/>
          </p:nvPr>
        </p:nvSpPr>
        <p:spPr>
          <a:xfrm>
            <a:off x="4845475" y="2263215"/>
            <a:ext cx="3382500" cy="2376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p:txBody>
      </p:sp>
      <p:sp>
        <p:nvSpPr>
          <p:cNvPr id="142" name="Google Shape;142;p23"/>
          <p:cNvSpPr txBox="1"/>
          <p:nvPr>
            <p:ph idx="6" type="body"/>
          </p:nvPr>
        </p:nvSpPr>
        <p:spPr>
          <a:xfrm>
            <a:off x="4845475" y="3870078"/>
            <a:ext cx="3382500" cy="431400"/>
          </a:xfrm>
          <a:prstGeom prst="rect">
            <a:avLst/>
          </a:prstGeom>
        </p:spPr>
        <p:txBody>
          <a:bodyPr anchorCtr="0" anchor="t" bIns="0" lIns="0" spcFirstLastPara="1" rIns="0" wrap="square" tIns="0">
            <a:spAutoFit/>
          </a:bodyPr>
          <a:lstStyle>
            <a:lvl1pPr indent="-292100" lvl="0" marL="457200">
              <a:lnSpc>
                <a:spcPct val="100000"/>
              </a:lnSpc>
              <a:spcBef>
                <a:spcPts val="0"/>
              </a:spcBef>
              <a:spcAft>
                <a:spcPts val="0"/>
              </a:spcAft>
              <a:buClr>
                <a:schemeClr val="dk1"/>
              </a:buClr>
              <a:buSzPts val="1000"/>
              <a:buFont typeface="DM Sans"/>
              <a:buChar char="●"/>
              <a:defRPr sz="1000">
                <a:solidFill>
                  <a:schemeClr val="dk1"/>
                </a:solidFill>
              </a:defRPr>
            </a:lvl1pPr>
            <a:lvl2pPr indent="-292100" lvl="1" marL="914400">
              <a:lnSpc>
                <a:spcPct val="100000"/>
              </a:lnSpc>
              <a:spcBef>
                <a:spcPts val="800"/>
              </a:spcBef>
              <a:spcAft>
                <a:spcPts val="0"/>
              </a:spcAft>
              <a:buClr>
                <a:schemeClr val="dk1"/>
              </a:buClr>
              <a:buSzPts val="1000"/>
              <a:buFont typeface="DM Sans"/>
              <a:buChar char="○"/>
              <a:defRPr sz="1000">
                <a:solidFill>
                  <a:schemeClr val="dk1"/>
                </a:solidFill>
              </a:defRPr>
            </a:lvl2pPr>
            <a:lvl3pPr indent="-292100" lvl="2" marL="1371600">
              <a:lnSpc>
                <a:spcPct val="100000"/>
              </a:lnSpc>
              <a:spcBef>
                <a:spcPts val="800"/>
              </a:spcBef>
              <a:spcAft>
                <a:spcPts val="0"/>
              </a:spcAft>
              <a:buClr>
                <a:schemeClr val="dk1"/>
              </a:buClr>
              <a:buSzPts val="1000"/>
              <a:buFont typeface="DM Sans"/>
              <a:buChar char="■"/>
              <a:defRPr sz="1000">
                <a:solidFill>
                  <a:schemeClr val="dk1"/>
                </a:solidFill>
              </a:defRPr>
            </a:lvl3pPr>
            <a:lvl4pPr indent="-292100" lvl="3" marL="1828800">
              <a:lnSpc>
                <a:spcPct val="100000"/>
              </a:lnSpc>
              <a:spcBef>
                <a:spcPts val="800"/>
              </a:spcBef>
              <a:spcAft>
                <a:spcPts val="0"/>
              </a:spcAft>
              <a:buClr>
                <a:schemeClr val="dk1"/>
              </a:buClr>
              <a:buSzPts val="1000"/>
              <a:buFont typeface="DM Sans"/>
              <a:buChar char="●"/>
              <a:defRPr sz="1000">
                <a:solidFill>
                  <a:schemeClr val="dk1"/>
                </a:solidFill>
              </a:defRPr>
            </a:lvl4pPr>
            <a:lvl5pPr indent="-292100" lvl="4" marL="2286000">
              <a:lnSpc>
                <a:spcPct val="100000"/>
              </a:lnSpc>
              <a:spcBef>
                <a:spcPts val="800"/>
              </a:spcBef>
              <a:spcAft>
                <a:spcPts val="0"/>
              </a:spcAft>
              <a:buClr>
                <a:schemeClr val="dk1"/>
              </a:buClr>
              <a:buSzPts val="1000"/>
              <a:buFont typeface="DM Sans"/>
              <a:buChar char="○"/>
              <a:defRPr sz="1000">
                <a:solidFill>
                  <a:schemeClr val="dk1"/>
                </a:solidFill>
              </a:defRPr>
            </a:lvl5pPr>
            <a:lvl6pPr indent="-292100" lvl="5" marL="2743200">
              <a:lnSpc>
                <a:spcPct val="100000"/>
              </a:lnSpc>
              <a:spcBef>
                <a:spcPts val="800"/>
              </a:spcBef>
              <a:spcAft>
                <a:spcPts val="0"/>
              </a:spcAft>
              <a:buClr>
                <a:schemeClr val="dk1"/>
              </a:buClr>
              <a:buSzPts val="1000"/>
              <a:buFont typeface="DM Sans"/>
              <a:buChar char="■"/>
              <a:defRPr sz="1000">
                <a:solidFill>
                  <a:schemeClr val="dk1"/>
                </a:solidFill>
              </a:defRPr>
            </a:lvl6pPr>
            <a:lvl7pPr indent="-292100" lvl="6" marL="3200400">
              <a:lnSpc>
                <a:spcPct val="100000"/>
              </a:lnSpc>
              <a:spcBef>
                <a:spcPts val="800"/>
              </a:spcBef>
              <a:spcAft>
                <a:spcPts val="0"/>
              </a:spcAft>
              <a:buClr>
                <a:schemeClr val="dk1"/>
              </a:buClr>
              <a:buSzPts val="1000"/>
              <a:buFont typeface="DM Sans"/>
              <a:buChar char="●"/>
              <a:defRPr sz="1000">
                <a:solidFill>
                  <a:schemeClr val="dk1"/>
                </a:solidFill>
              </a:defRPr>
            </a:lvl7pPr>
            <a:lvl8pPr indent="-292100" lvl="7" marL="3657600">
              <a:lnSpc>
                <a:spcPct val="100000"/>
              </a:lnSpc>
              <a:spcBef>
                <a:spcPts val="800"/>
              </a:spcBef>
              <a:spcAft>
                <a:spcPts val="0"/>
              </a:spcAft>
              <a:buClr>
                <a:schemeClr val="dk1"/>
              </a:buClr>
              <a:buSzPts val="1000"/>
              <a:buFont typeface="DM Sans"/>
              <a:buChar char="○"/>
              <a:defRPr sz="1000">
                <a:solidFill>
                  <a:schemeClr val="dk1"/>
                </a:solidFill>
              </a:defRPr>
            </a:lvl8pPr>
            <a:lvl9pPr indent="-292100" lvl="8" marL="4114800">
              <a:lnSpc>
                <a:spcPct val="100000"/>
              </a:lnSpc>
              <a:spcBef>
                <a:spcPts val="800"/>
              </a:spcBef>
              <a:spcAft>
                <a:spcPts val="800"/>
              </a:spcAft>
              <a:buClr>
                <a:schemeClr val="dk1"/>
              </a:buClr>
              <a:buSzPts val="1000"/>
              <a:buFont typeface="DM Sans"/>
              <a:buChar char="■"/>
              <a:defRPr sz="1000">
                <a:solidFill>
                  <a:schemeClr val="dk1"/>
                </a:solidFill>
              </a:defRPr>
            </a:lvl9pPr>
          </a:lstStyle>
          <a:p/>
        </p:txBody>
      </p:sp>
      <p:sp>
        <p:nvSpPr>
          <p:cNvPr id="143" name="Google Shape;143;p23"/>
          <p:cNvSpPr txBox="1"/>
          <p:nvPr>
            <p:ph idx="7" type="subTitle"/>
          </p:nvPr>
        </p:nvSpPr>
        <p:spPr>
          <a:xfrm>
            <a:off x="4845475" y="3537427"/>
            <a:ext cx="3382500" cy="2376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p:txBody>
      </p:sp>
      <p:sp>
        <p:nvSpPr>
          <p:cNvPr id="144" name="Google Shape;144;p23"/>
          <p:cNvSpPr txBox="1"/>
          <p:nvPr>
            <p:ph type="title"/>
          </p:nvPr>
        </p:nvSpPr>
        <p:spPr>
          <a:xfrm>
            <a:off x="361975" y="988555"/>
            <a:ext cx="38601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p:txBody>
      </p:sp>
      <p:sp>
        <p:nvSpPr>
          <p:cNvPr id="145" name="Google Shape;145;p23"/>
          <p:cNvSpPr txBox="1"/>
          <p:nvPr>
            <p:ph idx="8" type="subTitle"/>
          </p:nvPr>
        </p:nvSpPr>
        <p:spPr>
          <a:xfrm>
            <a:off x="361975" y="732775"/>
            <a:ext cx="3860100" cy="138600"/>
          </a:xfrm>
          <a:prstGeom prst="rect">
            <a:avLst/>
          </a:prstGeom>
        </p:spPr>
        <p:txBody>
          <a:bodyPr anchorCtr="0" anchor="b" bIns="0" lIns="0" spcFirstLastPara="1" rIns="0" wrap="square" tIns="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Horizontal - Light - Alt 1">
  <p:cSld name="BLANK_1_1_1_1_1_1_1_1_1_1_1_1_1_1_2_2">
    <p:bg>
      <p:bgPr>
        <a:solidFill>
          <a:schemeClr val="accent6"/>
        </a:solidFill>
      </p:bgPr>
    </p:bg>
    <p:spTree>
      <p:nvGrpSpPr>
        <p:cNvPr id="146" name="Shape 146"/>
        <p:cNvGrpSpPr/>
        <p:nvPr/>
      </p:nvGrpSpPr>
      <p:grpSpPr>
        <a:xfrm>
          <a:off x="0" y="0"/>
          <a:ext cx="0" cy="0"/>
          <a:chOff x="0" y="0"/>
          <a:chExt cx="0" cy="0"/>
        </a:xfrm>
      </p:grpSpPr>
      <p:sp>
        <p:nvSpPr>
          <p:cNvPr id="147" name="Google Shape;147;p24"/>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8" name="Google Shape;148;p24"/>
          <p:cNvSpPr txBox="1"/>
          <p:nvPr>
            <p:ph idx="2" type="body"/>
          </p:nvPr>
        </p:nvSpPr>
        <p:spPr>
          <a:xfrm>
            <a:off x="4845475" y="998689"/>
            <a:ext cx="3382500" cy="587700"/>
          </a:xfrm>
          <a:prstGeom prst="rect">
            <a:avLst/>
          </a:prstGeom>
        </p:spPr>
        <p:txBody>
          <a:bodyPr anchorCtr="0" anchor="t" bIns="0" lIns="0" spcFirstLastPara="1" rIns="0" wrap="square" tIns="0">
            <a:spAutoFit/>
          </a:bodyPr>
          <a:lstStyle>
            <a:lvl1pPr indent="-292100" lvl="0" marL="457200">
              <a:spcBef>
                <a:spcPts val="0"/>
              </a:spcBef>
              <a:spcAft>
                <a:spcPts val="0"/>
              </a:spcAft>
              <a:buClr>
                <a:schemeClr val="lt1"/>
              </a:buClr>
              <a:buSzPts val="1000"/>
              <a:buFont typeface="DM Sans"/>
              <a:buChar char="●"/>
              <a:defRPr sz="1000"/>
            </a:lvl1pPr>
            <a:lvl2pPr indent="-292100" lvl="1" marL="914400">
              <a:spcBef>
                <a:spcPts val="800"/>
              </a:spcBef>
              <a:spcAft>
                <a:spcPts val="0"/>
              </a:spcAft>
              <a:buClr>
                <a:schemeClr val="lt1"/>
              </a:buClr>
              <a:buSzPts val="1000"/>
              <a:buFont typeface="DM Sans"/>
              <a:buChar char="○"/>
              <a:defRPr sz="1000"/>
            </a:lvl2pPr>
            <a:lvl3pPr indent="-292100" lvl="2" marL="1371600">
              <a:spcBef>
                <a:spcPts val="800"/>
              </a:spcBef>
              <a:spcAft>
                <a:spcPts val="0"/>
              </a:spcAft>
              <a:buClr>
                <a:schemeClr val="lt1"/>
              </a:buClr>
              <a:buSzPts val="1000"/>
              <a:buFont typeface="DM Sans"/>
              <a:buChar char="■"/>
              <a:defRPr sz="1000"/>
            </a:lvl3pPr>
            <a:lvl4pPr indent="-292100" lvl="3" marL="1828800">
              <a:spcBef>
                <a:spcPts val="800"/>
              </a:spcBef>
              <a:spcAft>
                <a:spcPts val="0"/>
              </a:spcAft>
              <a:buClr>
                <a:schemeClr val="lt1"/>
              </a:buClr>
              <a:buSzPts val="1000"/>
              <a:buFont typeface="DM Sans"/>
              <a:buChar char="●"/>
              <a:defRPr sz="1000"/>
            </a:lvl4pPr>
            <a:lvl5pPr indent="-292100" lvl="4" marL="2286000">
              <a:spcBef>
                <a:spcPts val="800"/>
              </a:spcBef>
              <a:spcAft>
                <a:spcPts val="0"/>
              </a:spcAft>
              <a:buClr>
                <a:schemeClr val="lt1"/>
              </a:buClr>
              <a:buSzPts val="1000"/>
              <a:buFont typeface="DM Sans"/>
              <a:buChar char="○"/>
              <a:defRPr sz="1000"/>
            </a:lvl5pPr>
            <a:lvl6pPr indent="-292100" lvl="5" marL="2743200">
              <a:spcBef>
                <a:spcPts val="800"/>
              </a:spcBef>
              <a:spcAft>
                <a:spcPts val="0"/>
              </a:spcAft>
              <a:buClr>
                <a:schemeClr val="lt1"/>
              </a:buClr>
              <a:buSzPts val="1000"/>
              <a:buFont typeface="DM Sans"/>
              <a:buChar char="■"/>
              <a:defRPr sz="1000"/>
            </a:lvl6pPr>
            <a:lvl7pPr indent="-292100" lvl="6" marL="3200400">
              <a:spcBef>
                <a:spcPts val="800"/>
              </a:spcBef>
              <a:spcAft>
                <a:spcPts val="0"/>
              </a:spcAft>
              <a:buClr>
                <a:schemeClr val="lt1"/>
              </a:buClr>
              <a:buSzPts val="1000"/>
              <a:buFont typeface="DM Sans"/>
              <a:buChar char="●"/>
              <a:defRPr sz="1000"/>
            </a:lvl7pPr>
            <a:lvl8pPr indent="-292100" lvl="7" marL="3657600">
              <a:spcBef>
                <a:spcPts val="800"/>
              </a:spcBef>
              <a:spcAft>
                <a:spcPts val="0"/>
              </a:spcAft>
              <a:buClr>
                <a:schemeClr val="lt1"/>
              </a:buClr>
              <a:buSzPts val="1000"/>
              <a:buFont typeface="DM Sans"/>
              <a:buChar char="○"/>
              <a:defRPr sz="1000"/>
            </a:lvl8pPr>
            <a:lvl9pPr indent="-292100" lvl="8" marL="4114800">
              <a:spcBef>
                <a:spcPts val="800"/>
              </a:spcBef>
              <a:spcAft>
                <a:spcPts val="800"/>
              </a:spcAft>
              <a:buClr>
                <a:schemeClr val="lt1"/>
              </a:buClr>
              <a:buSzPts val="1000"/>
              <a:buFont typeface="DM Sans"/>
              <a:buChar char="■"/>
              <a:defRPr sz="1000"/>
            </a:lvl9pPr>
          </a:lstStyle>
          <a:p/>
        </p:txBody>
      </p:sp>
      <p:sp>
        <p:nvSpPr>
          <p:cNvPr id="149" name="Google Shape;149;p24"/>
          <p:cNvSpPr txBox="1"/>
          <p:nvPr>
            <p:ph idx="3" type="subTitle"/>
          </p:nvPr>
        </p:nvSpPr>
        <p:spPr>
          <a:xfrm>
            <a:off x="4845475" y="666041"/>
            <a:ext cx="3382500" cy="237600"/>
          </a:xfrm>
          <a:prstGeom prst="rect">
            <a:avLst/>
          </a:prstGeom>
        </p:spPr>
        <p:txBody>
          <a:bodyPr anchorCtr="0" anchor="t" bIns="0" lIns="0" spcFirstLastPara="1" rIns="0" wrap="square" tIns="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p:txBody>
      </p:sp>
      <p:sp>
        <p:nvSpPr>
          <p:cNvPr id="150" name="Google Shape;150;p24"/>
          <p:cNvSpPr txBox="1"/>
          <p:nvPr>
            <p:ph type="title"/>
          </p:nvPr>
        </p:nvSpPr>
        <p:spPr>
          <a:xfrm>
            <a:off x="361975" y="988555"/>
            <a:ext cx="38601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a:lvl1pPr>
            <a:lvl2pPr lvl="1">
              <a:lnSpc>
                <a:spcPct val="90000"/>
              </a:lnSpc>
              <a:spcBef>
                <a:spcPts val="0"/>
              </a:spcBef>
              <a:spcAft>
                <a:spcPts val="0"/>
              </a:spcAft>
              <a:buNone/>
              <a:defRPr/>
            </a:lvl2pPr>
            <a:lvl3pPr lvl="2">
              <a:lnSpc>
                <a:spcPct val="90000"/>
              </a:lnSpc>
              <a:spcBef>
                <a:spcPts val="0"/>
              </a:spcBef>
              <a:spcAft>
                <a:spcPts val="0"/>
              </a:spcAft>
              <a:buNone/>
              <a:defRPr/>
            </a:lvl3pPr>
            <a:lvl4pPr lvl="3">
              <a:lnSpc>
                <a:spcPct val="90000"/>
              </a:lnSpc>
              <a:spcBef>
                <a:spcPts val="0"/>
              </a:spcBef>
              <a:spcAft>
                <a:spcPts val="0"/>
              </a:spcAft>
              <a:buNone/>
              <a:defRPr/>
            </a:lvl4pPr>
            <a:lvl5pPr lvl="4">
              <a:lnSpc>
                <a:spcPct val="90000"/>
              </a:lnSpc>
              <a:spcBef>
                <a:spcPts val="0"/>
              </a:spcBef>
              <a:spcAft>
                <a:spcPts val="0"/>
              </a:spcAft>
              <a:buNone/>
              <a:defRPr/>
            </a:lvl5pPr>
            <a:lvl6pPr lvl="5">
              <a:lnSpc>
                <a:spcPct val="90000"/>
              </a:lnSpc>
              <a:spcBef>
                <a:spcPts val="0"/>
              </a:spcBef>
              <a:spcAft>
                <a:spcPts val="0"/>
              </a:spcAft>
              <a:buNone/>
              <a:defRPr/>
            </a:lvl6pPr>
            <a:lvl7pPr lvl="6">
              <a:lnSpc>
                <a:spcPct val="90000"/>
              </a:lnSpc>
              <a:spcBef>
                <a:spcPts val="0"/>
              </a:spcBef>
              <a:spcAft>
                <a:spcPts val="0"/>
              </a:spcAft>
              <a:buNone/>
              <a:defRPr/>
            </a:lvl7pPr>
            <a:lvl8pPr lvl="7">
              <a:lnSpc>
                <a:spcPct val="90000"/>
              </a:lnSpc>
              <a:spcBef>
                <a:spcPts val="0"/>
              </a:spcBef>
              <a:spcAft>
                <a:spcPts val="0"/>
              </a:spcAft>
              <a:buNone/>
              <a:defRPr/>
            </a:lvl8pPr>
            <a:lvl9pPr lvl="8">
              <a:lnSpc>
                <a:spcPct val="90000"/>
              </a:lnSpc>
              <a:spcBef>
                <a:spcPts val="0"/>
              </a:spcBef>
              <a:spcAft>
                <a:spcPts val="0"/>
              </a:spcAft>
              <a:buNone/>
              <a:defRPr/>
            </a:lvl9pPr>
          </a:lstStyle>
          <a:p/>
        </p:txBody>
      </p:sp>
      <p:sp>
        <p:nvSpPr>
          <p:cNvPr id="151" name="Google Shape;151;p24"/>
          <p:cNvSpPr txBox="1"/>
          <p:nvPr>
            <p:ph idx="4" type="subTitle"/>
          </p:nvPr>
        </p:nvSpPr>
        <p:spPr>
          <a:xfrm>
            <a:off x="361975" y="732775"/>
            <a:ext cx="3860100" cy="138600"/>
          </a:xfrm>
          <a:prstGeom prst="rect">
            <a:avLst/>
          </a:prstGeom>
        </p:spPr>
        <p:txBody>
          <a:bodyPr anchorCtr="0" anchor="b" bIns="0" lIns="0" spcFirstLastPara="1" rIns="0" wrap="square" tIns="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24"/>
          <p:cNvSpPr txBox="1"/>
          <p:nvPr>
            <p:ph idx="5" type="body"/>
          </p:nvPr>
        </p:nvSpPr>
        <p:spPr>
          <a:xfrm>
            <a:off x="4845475" y="3927439"/>
            <a:ext cx="3382500" cy="587700"/>
          </a:xfrm>
          <a:prstGeom prst="rect">
            <a:avLst/>
          </a:prstGeom>
        </p:spPr>
        <p:txBody>
          <a:bodyPr anchorCtr="0" anchor="t" bIns="0" lIns="0" spcFirstLastPara="1" rIns="0" wrap="square" tIns="0">
            <a:spAutoFit/>
          </a:bodyPr>
          <a:lstStyle>
            <a:lvl1pPr indent="-292100" lvl="0" marL="457200">
              <a:spcBef>
                <a:spcPts val="0"/>
              </a:spcBef>
              <a:spcAft>
                <a:spcPts val="0"/>
              </a:spcAft>
              <a:buClr>
                <a:schemeClr val="dk1"/>
              </a:buClr>
              <a:buSzPts val="1000"/>
              <a:buFont typeface="DM Sans"/>
              <a:buChar char="●"/>
              <a:defRPr sz="1000">
                <a:solidFill>
                  <a:schemeClr val="dk1"/>
                </a:solidFill>
              </a:defRPr>
            </a:lvl1pPr>
            <a:lvl2pPr indent="-292100" lvl="1" marL="914400">
              <a:spcBef>
                <a:spcPts val="800"/>
              </a:spcBef>
              <a:spcAft>
                <a:spcPts val="0"/>
              </a:spcAft>
              <a:buClr>
                <a:schemeClr val="dk1"/>
              </a:buClr>
              <a:buSzPts val="1000"/>
              <a:buFont typeface="DM Sans"/>
              <a:buChar char="○"/>
              <a:defRPr sz="1000">
                <a:solidFill>
                  <a:schemeClr val="dk1"/>
                </a:solidFill>
              </a:defRPr>
            </a:lvl2pPr>
            <a:lvl3pPr indent="-292100" lvl="2" marL="1371600">
              <a:spcBef>
                <a:spcPts val="800"/>
              </a:spcBef>
              <a:spcAft>
                <a:spcPts val="0"/>
              </a:spcAft>
              <a:buClr>
                <a:schemeClr val="dk1"/>
              </a:buClr>
              <a:buSzPts val="1000"/>
              <a:buFont typeface="DM Sans"/>
              <a:buChar char="■"/>
              <a:defRPr sz="1000">
                <a:solidFill>
                  <a:schemeClr val="dk1"/>
                </a:solidFill>
              </a:defRPr>
            </a:lvl3pPr>
            <a:lvl4pPr indent="-292100" lvl="3" marL="1828800">
              <a:spcBef>
                <a:spcPts val="800"/>
              </a:spcBef>
              <a:spcAft>
                <a:spcPts val="0"/>
              </a:spcAft>
              <a:buClr>
                <a:schemeClr val="dk1"/>
              </a:buClr>
              <a:buSzPts val="1000"/>
              <a:buFont typeface="DM Sans"/>
              <a:buChar char="●"/>
              <a:defRPr sz="1000">
                <a:solidFill>
                  <a:schemeClr val="dk1"/>
                </a:solidFill>
              </a:defRPr>
            </a:lvl4pPr>
            <a:lvl5pPr indent="-292100" lvl="4" marL="2286000">
              <a:spcBef>
                <a:spcPts val="800"/>
              </a:spcBef>
              <a:spcAft>
                <a:spcPts val="0"/>
              </a:spcAft>
              <a:buClr>
                <a:schemeClr val="dk1"/>
              </a:buClr>
              <a:buSzPts val="1000"/>
              <a:buFont typeface="DM Sans"/>
              <a:buChar char="○"/>
              <a:defRPr sz="1000">
                <a:solidFill>
                  <a:schemeClr val="dk1"/>
                </a:solidFill>
              </a:defRPr>
            </a:lvl5pPr>
            <a:lvl6pPr indent="-292100" lvl="5" marL="2743200">
              <a:spcBef>
                <a:spcPts val="800"/>
              </a:spcBef>
              <a:spcAft>
                <a:spcPts val="0"/>
              </a:spcAft>
              <a:buClr>
                <a:schemeClr val="dk1"/>
              </a:buClr>
              <a:buSzPts val="1000"/>
              <a:buFont typeface="DM Sans"/>
              <a:buChar char="■"/>
              <a:defRPr sz="1000">
                <a:solidFill>
                  <a:schemeClr val="dk1"/>
                </a:solidFill>
              </a:defRPr>
            </a:lvl6pPr>
            <a:lvl7pPr indent="-292100" lvl="6" marL="3200400">
              <a:spcBef>
                <a:spcPts val="800"/>
              </a:spcBef>
              <a:spcAft>
                <a:spcPts val="0"/>
              </a:spcAft>
              <a:buClr>
                <a:schemeClr val="dk1"/>
              </a:buClr>
              <a:buSzPts val="1000"/>
              <a:buFont typeface="DM Sans"/>
              <a:buChar char="●"/>
              <a:defRPr sz="1000">
                <a:solidFill>
                  <a:schemeClr val="dk1"/>
                </a:solidFill>
              </a:defRPr>
            </a:lvl7pPr>
            <a:lvl8pPr indent="-292100" lvl="7" marL="3657600">
              <a:spcBef>
                <a:spcPts val="800"/>
              </a:spcBef>
              <a:spcAft>
                <a:spcPts val="0"/>
              </a:spcAft>
              <a:buClr>
                <a:schemeClr val="dk1"/>
              </a:buClr>
              <a:buSzPts val="1000"/>
              <a:buFont typeface="DM Sans"/>
              <a:buChar char="○"/>
              <a:defRPr sz="1000">
                <a:solidFill>
                  <a:schemeClr val="dk1"/>
                </a:solidFill>
              </a:defRPr>
            </a:lvl8pPr>
            <a:lvl9pPr indent="-292100" lvl="8" marL="4114800">
              <a:spcBef>
                <a:spcPts val="800"/>
              </a:spcBef>
              <a:spcAft>
                <a:spcPts val="800"/>
              </a:spcAft>
              <a:buClr>
                <a:schemeClr val="dk1"/>
              </a:buClr>
              <a:buSzPts val="1000"/>
              <a:buFont typeface="DM Sans"/>
              <a:buChar char="■"/>
              <a:defRPr sz="1000">
                <a:solidFill>
                  <a:schemeClr val="dk1"/>
                </a:solidFill>
              </a:defRPr>
            </a:lvl9pPr>
          </a:lstStyle>
          <a:p/>
        </p:txBody>
      </p:sp>
      <p:sp>
        <p:nvSpPr>
          <p:cNvPr id="153" name="Google Shape;153;p24"/>
          <p:cNvSpPr txBox="1"/>
          <p:nvPr>
            <p:ph idx="6" type="subTitle"/>
          </p:nvPr>
        </p:nvSpPr>
        <p:spPr>
          <a:xfrm>
            <a:off x="4845475" y="3594791"/>
            <a:ext cx="3382500" cy="2376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p:txBody>
      </p:sp>
      <p:sp>
        <p:nvSpPr>
          <p:cNvPr id="154" name="Google Shape;154;p24"/>
          <p:cNvSpPr txBox="1"/>
          <p:nvPr>
            <p:ph idx="7" type="body"/>
          </p:nvPr>
        </p:nvSpPr>
        <p:spPr>
          <a:xfrm>
            <a:off x="4845475" y="2431037"/>
            <a:ext cx="3382500" cy="587700"/>
          </a:xfrm>
          <a:prstGeom prst="rect">
            <a:avLst/>
          </a:prstGeom>
        </p:spPr>
        <p:txBody>
          <a:bodyPr anchorCtr="0" anchor="t" bIns="0" lIns="0" spcFirstLastPara="1" rIns="0" wrap="square" tIns="0">
            <a:spAutoFit/>
          </a:bodyPr>
          <a:lstStyle>
            <a:lvl1pPr indent="-292100" lvl="0" marL="457200">
              <a:lnSpc>
                <a:spcPct val="100000"/>
              </a:lnSpc>
              <a:spcBef>
                <a:spcPts val="0"/>
              </a:spcBef>
              <a:spcAft>
                <a:spcPts val="0"/>
              </a:spcAft>
              <a:buClr>
                <a:schemeClr val="dk1"/>
              </a:buClr>
              <a:buSzPts val="1000"/>
              <a:buFont typeface="DM Sans"/>
              <a:buChar char="●"/>
              <a:defRPr sz="1000">
                <a:solidFill>
                  <a:schemeClr val="dk1"/>
                </a:solidFill>
              </a:defRPr>
            </a:lvl1pPr>
            <a:lvl2pPr indent="-292100" lvl="1" marL="914400">
              <a:lnSpc>
                <a:spcPct val="100000"/>
              </a:lnSpc>
              <a:spcBef>
                <a:spcPts val="800"/>
              </a:spcBef>
              <a:spcAft>
                <a:spcPts val="0"/>
              </a:spcAft>
              <a:buClr>
                <a:schemeClr val="dk1"/>
              </a:buClr>
              <a:buSzPts val="1000"/>
              <a:buFont typeface="DM Sans"/>
              <a:buChar char="○"/>
              <a:defRPr sz="1000">
                <a:solidFill>
                  <a:schemeClr val="dk1"/>
                </a:solidFill>
              </a:defRPr>
            </a:lvl2pPr>
            <a:lvl3pPr indent="-292100" lvl="2" marL="1371600">
              <a:lnSpc>
                <a:spcPct val="100000"/>
              </a:lnSpc>
              <a:spcBef>
                <a:spcPts val="800"/>
              </a:spcBef>
              <a:spcAft>
                <a:spcPts val="0"/>
              </a:spcAft>
              <a:buClr>
                <a:schemeClr val="dk1"/>
              </a:buClr>
              <a:buSzPts val="1000"/>
              <a:buFont typeface="DM Sans"/>
              <a:buChar char="■"/>
              <a:defRPr sz="1000">
                <a:solidFill>
                  <a:schemeClr val="dk1"/>
                </a:solidFill>
              </a:defRPr>
            </a:lvl3pPr>
            <a:lvl4pPr indent="-292100" lvl="3" marL="1828800">
              <a:lnSpc>
                <a:spcPct val="100000"/>
              </a:lnSpc>
              <a:spcBef>
                <a:spcPts val="800"/>
              </a:spcBef>
              <a:spcAft>
                <a:spcPts val="0"/>
              </a:spcAft>
              <a:buClr>
                <a:schemeClr val="dk1"/>
              </a:buClr>
              <a:buSzPts val="1000"/>
              <a:buFont typeface="DM Sans"/>
              <a:buChar char="●"/>
              <a:defRPr sz="1000">
                <a:solidFill>
                  <a:schemeClr val="dk1"/>
                </a:solidFill>
              </a:defRPr>
            </a:lvl4pPr>
            <a:lvl5pPr indent="-292100" lvl="4" marL="2286000">
              <a:lnSpc>
                <a:spcPct val="100000"/>
              </a:lnSpc>
              <a:spcBef>
                <a:spcPts val="800"/>
              </a:spcBef>
              <a:spcAft>
                <a:spcPts val="0"/>
              </a:spcAft>
              <a:buClr>
                <a:schemeClr val="dk1"/>
              </a:buClr>
              <a:buSzPts val="1000"/>
              <a:buFont typeface="DM Sans"/>
              <a:buChar char="○"/>
              <a:defRPr sz="1000">
                <a:solidFill>
                  <a:schemeClr val="dk1"/>
                </a:solidFill>
              </a:defRPr>
            </a:lvl5pPr>
            <a:lvl6pPr indent="-292100" lvl="5" marL="2743200">
              <a:lnSpc>
                <a:spcPct val="100000"/>
              </a:lnSpc>
              <a:spcBef>
                <a:spcPts val="800"/>
              </a:spcBef>
              <a:spcAft>
                <a:spcPts val="0"/>
              </a:spcAft>
              <a:buClr>
                <a:schemeClr val="dk1"/>
              </a:buClr>
              <a:buSzPts val="1000"/>
              <a:buFont typeface="DM Sans"/>
              <a:buChar char="■"/>
              <a:defRPr sz="1000">
                <a:solidFill>
                  <a:schemeClr val="dk1"/>
                </a:solidFill>
              </a:defRPr>
            </a:lvl6pPr>
            <a:lvl7pPr indent="-292100" lvl="6" marL="3200400">
              <a:lnSpc>
                <a:spcPct val="100000"/>
              </a:lnSpc>
              <a:spcBef>
                <a:spcPts val="800"/>
              </a:spcBef>
              <a:spcAft>
                <a:spcPts val="0"/>
              </a:spcAft>
              <a:buClr>
                <a:schemeClr val="dk1"/>
              </a:buClr>
              <a:buSzPts val="1000"/>
              <a:buFont typeface="DM Sans"/>
              <a:buChar char="●"/>
              <a:defRPr sz="1000">
                <a:solidFill>
                  <a:schemeClr val="dk1"/>
                </a:solidFill>
              </a:defRPr>
            </a:lvl7pPr>
            <a:lvl8pPr indent="-292100" lvl="7" marL="3657600">
              <a:lnSpc>
                <a:spcPct val="100000"/>
              </a:lnSpc>
              <a:spcBef>
                <a:spcPts val="800"/>
              </a:spcBef>
              <a:spcAft>
                <a:spcPts val="0"/>
              </a:spcAft>
              <a:buClr>
                <a:schemeClr val="dk1"/>
              </a:buClr>
              <a:buSzPts val="1000"/>
              <a:buFont typeface="DM Sans"/>
              <a:buChar char="○"/>
              <a:defRPr sz="1000">
                <a:solidFill>
                  <a:schemeClr val="dk1"/>
                </a:solidFill>
              </a:defRPr>
            </a:lvl8pPr>
            <a:lvl9pPr indent="-292100" lvl="8" marL="4114800">
              <a:lnSpc>
                <a:spcPct val="100000"/>
              </a:lnSpc>
              <a:spcBef>
                <a:spcPts val="800"/>
              </a:spcBef>
              <a:spcAft>
                <a:spcPts val="800"/>
              </a:spcAft>
              <a:buClr>
                <a:schemeClr val="dk1"/>
              </a:buClr>
              <a:buSzPts val="1000"/>
              <a:buFont typeface="DM Sans"/>
              <a:buChar char="■"/>
              <a:defRPr sz="1000">
                <a:solidFill>
                  <a:schemeClr val="dk1"/>
                </a:solidFill>
              </a:defRPr>
            </a:lvl9pPr>
          </a:lstStyle>
          <a:p/>
        </p:txBody>
      </p:sp>
      <p:sp>
        <p:nvSpPr>
          <p:cNvPr id="155" name="Google Shape;155;p24"/>
          <p:cNvSpPr txBox="1"/>
          <p:nvPr>
            <p:ph idx="8" type="subTitle"/>
          </p:nvPr>
        </p:nvSpPr>
        <p:spPr>
          <a:xfrm>
            <a:off x="4845475" y="2098390"/>
            <a:ext cx="3382500" cy="2376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p:txBody>
      </p:sp>
      <p:sp>
        <p:nvSpPr>
          <p:cNvPr id="156" name="Google Shape;156;p24"/>
          <p:cNvSpPr txBox="1"/>
          <p:nvPr>
            <p:ph idx="9" type="body"/>
          </p:nvPr>
        </p:nvSpPr>
        <p:spPr>
          <a:xfrm>
            <a:off x="356100" y="3243900"/>
            <a:ext cx="2798700" cy="13344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indent="-292100" lvl="1" marL="914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indent="-292100" lvl="2" marL="1371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indent="-292100" lvl="3" marL="18288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indent="-292100" lvl="4" marL="22860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indent="-292100" lvl="5" marL="27432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indent="-292100" lvl="6" marL="3200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indent="-292100" lvl="7" marL="3657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indent="-292100" lvl="8" marL="41148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Horizontal - Dark">
  <p:cSld name="BLANK_1_1_1_1_1_1_1_1_1_1_1_1_1_1_2_1">
    <p:bg>
      <p:bgPr>
        <a:solidFill>
          <a:schemeClr val="lt1"/>
        </a:solidFill>
      </p:bgPr>
    </p:bg>
    <p:spTree>
      <p:nvGrpSpPr>
        <p:cNvPr id="157" name="Shape 157"/>
        <p:cNvGrpSpPr/>
        <p:nvPr/>
      </p:nvGrpSpPr>
      <p:grpSpPr>
        <a:xfrm>
          <a:off x="0" y="0"/>
          <a:ext cx="0" cy="0"/>
          <a:chOff x="0" y="0"/>
          <a:chExt cx="0" cy="0"/>
        </a:xfrm>
      </p:grpSpPr>
      <p:sp>
        <p:nvSpPr>
          <p:cNvPr id="158" name="Google Shape;158;p25"/>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159" name="Google Shape;159;p25"/>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60" name="Google Shape;160;p25"/>
          <p:cNvSpPr txBox="1"/>
          <p:nvPr>
            <p:ph idx="2" type="body"/>
          </p:nvPr>
        </p:nvSpPr>
        <p:spPr>
          <a:xfrm>
            <a:off x="4845475" y="1361028"/>
            <a:ext cx="3382500" cy="431400"/>
          </a:xfrm>
          <a:prstGeom prst="rect">
            <a:avLst/>
          </a:prstGeom>
        </p:spPr>
        <p:txBody>
          <a:bodyPr anchorCtr="0" anchor="t" bIns="0" lIns="0" spcFirstLastPara="1" rIns="0" wrap="square" tIns="0">
            <a:spAutoFit/>
          </a:bodyPr>
          <a:lstStyle>
            <a:lvl1pPr indent="-292100" lvl="0" marL="457200">
              <a:spcBef>
                <a:spcPts val="0"/>
              </a:spcBef>
              <a:spcAft>
                <a:spcPts val="0"/>
              </a:spcAft>
              <a:buClr>
                <a:schemeClr val="lt1"/>
              </a:buClr>
              <a:buSzPts val="1000"/>
              <a:buFont typeface="DM Sans"/>
              <a:buChar char="●"/>
              <a:defRPr sz="1000"/>
            </a:lvl1pPr>
            <a:lvl2pPr indent="-292100" lvl="1" marL="914400">
              <a:spcBef>
                <a:spcPts val="800"/>
              </a:spcBef>
              <a:spcAft>
                <a:spcPts val="0"/>
              </a:spcAft>
              <a:buClr>
                <a:schemeClr val="lt1"/>
              </a:buClr>
              <a:buSzPts val="1000"/>
              <a:buFont typeface="DM Sans"/>
              <a:buChar char="○"/>
              <a:defRPr sz="1000"/>
            </a:lvl2pPr>
            <a:lvl3pPr indent="-292100" lvl="2" marL="1371600">
              <a:spcBef>
                <a:spcPts val="800"/>
              </a:spcBef>
              <a:spcAft>
                <a:spcPts val="0"/>
              </a:spcAft>
              <a:buClr>
                <a:schemeClr val="lt1"/>
              </a:buClr>
              <a:buSzPts val="1000"/>
              <a:buFont typeface="DM Sans"/>
              <a:buChar char="■"/>
              <a:defRPr sz="1000"/>
            </a:lvl3pPr>
            <a:lvl4pPr indent="-292100" lvl="3" marL="1828800">
              <a:spcBef>
                <a:spcPts val="800"/>
              </a:spcBef>
              <a:spcAft>
                <a:spcPts val="0"/>
              </a:spcAft>
              <a:buClr>
                <a:schemeClr val="lt1"/>
              </a:buClr>
              <a:buSzPts val="1000"/>
              <a:buFont typeface="DM Sans"/>
              <a:buChar char="●"/>
              <a:defRPr sz="1000"/>
            </a:lvl4pPr>
            <a:lvl5pPr indent="-292100" lvl="4" marL="2286000">
              <a:spcBef>
                <a:spcPts val="800"/>
              </a:spcBef>
              <a:spcAft>
                <a:spcPts val="0"/>
              </a:spcAft>
              <a:buClr>
                <a:schemeClr val="lt1"/>
              </a:buClr>
              <a:buSzPts val="1000"/>
              <a:buFont typeface="DM Sans"/>
              <a:buChar char="○"/>
              <a:defRPr sz="1000"/>
            </a:lvl5pPr>
            <a:lvl6pPr indent="-292100" lvl="5" marL="2743200">
              <a:spcBef>
                <a:spcPts val="800"/>
              </a:spcBef>
              <a:spcAft>
                <a:spcPts val="0"/>
              </a:spcAft>
              <a:buClr>
                <a:schemeClr val="lt1"/>
              </a:buClr>
              <a:buSzPts val="1000"/>
              <a:buFont typeface="DM Sans"/>
              <a:buChar char="■"/>
              <a:defRPr sz="1000"/>
            </a:lvl6pPr>
            <a:lvl7pPr indent="-292100" lvl="6" marL="3200400">
              <a:spcBef>
                <a:spcPts val="800"/>
              </a:spcBef>
              <a:spcAft>
                <a:spcPts val="0"/>
              </a:spcAft>
              <a:buClr>
                <a:schemeClr val="lt1"/>
              </a:buClr>
              <a:buSzPts val="1000"/>
              <a:buFont typeface="DM Sans"/>
              <a:buChar char="●"/>
              <a:defRPr sz="1000"/>
            </a:lvl7pPr>
            <a:lvl8pPr indent="-292100" lvl="7" marL="3657600">
              <a:spcBef>
                <a:spcPts val="800"/>
              </a:spcBef>
              <a:spcAft>
                <a:spcPts val="0"/>
              </a:spcAft>
              <a:buClr>
                <a:schemeClr val="lt1"/>
              </a:buClr>
              <a:buSzPts val="1000"/>
              <a:buFont typeface="DM Sans"/>
              <a:buChar char="○"/>
              <a:defRPr sz="1000"/>
            </a:lvl8pPr>
            <a:lvl9pPr indent="-292100" lvl="8" marL="4114800">
              <a:spcBef>
                <a:spcPts val="800"/>
              </a:spcBef>
              <a:spcAft>
                <a:spcPts val="800"/>
              </a:spcAft>
              <a:buClr>
                <a:schemeClr val="lt1"/>
              </a:buClr>
              <a:buSzPts val="1000"/>
              <a:buFont typeface="DM Sans"/>
              <a:buChar char="■"/>
              <a:defRPr sz="1000"/>
            </a:lvl9pPr>
          </a:lstStyle>
          <a:p/>
        </p:txBody>
      </p:sp>
      <p:sp>
        <p:nvSpPr>
          <p:cNvPr id="161" name="Google Shape;161;p25"/>
          <p:cNvSpPr txBox="1"/>
          <p:nvPr>
            <p:ph idx="3" type="subTitle"/>
          </p:nvPr>
        </p:nvSpPr>
        <p:spPr>
          <a:xfrm>
            <a:off x="4845475" y="1028377"/>
            <a:ext cx="3382500" cy="237600"/>
          </a:xfrm>
          <a:prstGeom prst="rect">
            <a:avLst/>
          </a:prstGeom>
        </p:spPr>
        <p:txBody>
          <a:bodyPr anchorCtr="0" anchor="t" bIns="0" lIns="0" spcFirstLastPara="1" rIns="0" wrap="square" tIns="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p:txBody>
      </p:sp>
      <p:sp>
        <p:nvSpPr>
          <p:cNvPr id="162" name="Google Shape;162;p25"/>
          <p:cNvSpPr txBox="1"/>
          <p:nvPr>
            <p:ph idx="4" type="body"/>
          </p:nvPr>
        </p:nvSpPr>
        <p:spPr>
          <a:xfrm>
            <a:off x="4845475" y="2595865"/>
            <a:ext cx="3382500" cy="431400"/>
          </a:xfrm>
          <a:prstGeom prst="rect">
            <a:avLst/>
          </a:prstGeom>
        </p:spPr>
        <p:txBody>
          <a:bodyPr anchorCtr="0" anchor="t" bIns="0" lIns="0" spcFirstLastPara="1" rIns="0" wrap="square" tIns="0">
            <a:spAutoFit/>
          </a:bodyPr>
          <a:lstStyle>
            <a:lvl1pPr indent="-292100" lvl="0" marL="457200">
              <a:spcBef>
                <a:spcPts val="0"/>
              </a:spcBef>
              <a:spcAft>
                <a:spcPts val="0"/>
              </a:spcAft>
              <a:buClr>
                <a:schemeClr val="dk1"/>
              </a:buClr>
              <a:buSzPts val="1000"/>
              <a:buFont typeface="DM Sans"/>
              <a:buChar char="●"/>
              <a:defRPr sz="1000">
                <a:solidFill>
                  <a:schemeClr val="dk1"/>
                </a:solidFill>
              </a:defRPr>
            </a:lvl1pPr>
            <a:lvl2pPr indent="-292100" lvl="1" marL="914400">
              <a:spcBef>
                <a:spcPts val="800"/>
              </a:spcBef>
              <a:spcAft>
                <a:spcPts val="0"/>
              </a:spcAft>
              <a:buClr>
                <a:schemeClr val="dk1"/>
              </a:buClr>
              <a:buSzPts val="1000"/>
              <a:buFont typeface="DM Sans"/>
              <a:buChar char="○"/>
              <a:defRPr sz="1000">
                <a:solidFill>
                  <a:schemeClr val="dk1"/>
                </a:solidFill>
              </a:defRPr>
            </a:lvl2pPr>
            <a:lvl3pPr indent="-292100" lvl="2" marL="1371600">
              <a:spcBef>
                <a:spcPts val="800"/>
              </a:spcBef>
              <a:spcAft>
                <a:spcPts val="0"/>
              </a:spcAft>
              <a:buClr>
                <a:schemeClr val="dk1"/>
              </a:buClr>
              <a:buSzPts val="1000"/>
              <a:buFont typeface="DM Sans"/>
              <a:buChar char="■"/>
              <a:defRPr sz="1000">
                <a:solidFill>
                  <a:schemeClr val="dk1"/>
                </a:solidFill>
              </a:defRPr>
            </a:lvl3pPr>
            <a:lvl4pPr indent="-292100" lvl="3" marL="1828800">
              <a:spcBef>
                <a:spcPts val="800"/>
              </a:spcBef>
              <a:spcAft>
                <a:spcPts val="0"/>
              </a:spcAft>
              <a:buClr>
                <a:schemeClr val="dk1"/>
              </a:buClr>
              <a:buSzPts val="1000"/>
              <a:buFont typeface="DM Sans"/>
              <a:buChar char="●"/>
              <a:defRPr sz="1000">
                <a:solidFill>
                  <a:schemeClr val="dk1"/>
                </a:solidFill>
              </a:defRPr>
            </a:lvl4pPr>
            <a:lvl5pPr indent="-292100" lvl="4" marL="2286000">
              <a:spcBef>
                <a:spcPts val="800"/>
              </a:spcBef>
              <a:spcAft>
                <a:spcPts val="0"/>
              </a:spcAft>
              <a:buClr>
                <a:schemeClr val="dk1"/>
              </a:buClr>
              <a:buSzPts val="1000"/>
              <a:buFont typeface="DM Sans"/>
              <a:buChar char="○"/>
              <a:defRPr sz="1000">
                <a:solidFill>
                  <a:schemeClr val="dk1"/>
                </a:solidFill>
              </a:defRPr>
            </a:lvl5pPr>
            <a:lvl6pPr indent="-292100" lvl="5" marL="2743200">
              <a:spcBef>
                <a:spcPts val="800"/>
              </a:spcBef>
              <a:spcAft>
                <a:spcPts val="0"/>
              </a:spcAft>
              <a:buClr>
                <a:schemeClr val="dk1"/>
              </a:buClr>
              <a:buSzPts val="1000"/>
              <a:buFont typeface="DM Sans"/>
              <a:buChar char="■"/>
              <a:defRPr sz="1000">
                <a:solidFill>
                  <a:schemeClr val="dk1"/>
                </a:solidFill>
              </a:defRPr>
            </a:lvl6pPr>
            <a:lvl7pPr indent="-292100" lvl="6" marL="3200400">
              <a:spcBef>
                <a:spcPts val="800"/>
              </a:spcBef>
              <a:spcAft>
                <a:spcPts val="0"/>
              </a:spcAft>
              <a:buClr>
                <a:schemeClr val="dk1"/>
              </a:buClr>
              <a:buSzPts val="1000"/>
              <a:buFont typeface="DM Sans"/>
              <a:buChar char="●"/>
              <a:defRPr sz="1000">
                <a:solidFill>
                  <a:schemeClr val="dk1"/>
                </a:solidFill>
              </a:defRPr>
            </a:lvl7pPr>
            <a:lvl8pPr indent="-292100" lvl="7" marL="3657600">
              <a:spcBef>
                <a:spcPts val="800"/>
              </a:spcBef>
              <a:spcAft>
                <a:spcPts val="0"/>
              </a:spcAft>
              <a:buClr>
                <a:schemeClr val="dk1"/>
              </a:buClr>
              <a:buSzPts val="1000"/>
              <a:buFont typeface="DM Sans"/>
              <a:buChar char="○"/>
              <a:defRPr sz="1000">
                <a:solidFill>
                  <a:schemeClr val="dk1"/>
                </a:solidFill>
              </a:defRPr>
            </a:lvl8pPr>
            <a:lvl9pPr indent="-292100" lvl="8" marL="4114800">
              <a:spcBef>
                <a:spcPts val="800"/>
              </a:spcBef>
              <a:spcAft>
                <a:spcPts val="800"/>
              </a:spcAft>
              <a:buClr>
                <a:schemeClr val="dk1"/>
              </a:buClr>
              <a:buSzPts val="1000"/>
              <a:buFont typeface="DM Sans"/>
              <a:buChar char="■"/>
              <a:defRPr sz="1000">
                <a:solidFill>
                  <a:schemeClr val="dk1"/>
                </a:solidFill>
              </a:defRPr>
            </a:lvl9pPr>
          </a:lstStyle>
          <a:p/>
        </p:txBody>
      </p:sp>
      <p:sp>
        <p:nvSpPr>
          <p:cNvPr id="163" name="Google Shape;163;p25"/>
          <p:cNvSpPr txBox="1"/>
          <p:nvPr>
            <p:ph idx="5" type="subTitle"/>
          </p:nvPr>
        </p:nvSpPr>
        <p:spPr>
          <a:xfrm>
            <a:off x="4845475" y="2263215"/>
            <a:ext cx="3382500" cy="2376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p:txBody>
      </p:sp>
      <p:sp>
        <p:nvSpPr>
          <p:cNvPr id="164" name="Google Shape;164;p25"/>
          <p:cNvSpPr txBox="1"/>
          <p:nvPr>
            <p:ph idx="6" type="body"/>
          </p:nvPr>
        </p:nvSpPr>
        <p:spPr>
          <a:xfrm>
            <a:off x="4845475" y="3870078"/>
            <a:ext cx="3382500" cy="431400"/>
          </a:xfrm>
          <a:prstGeom prst="rect">
            <a:avLst/>
          </a:prstGeom>
        </p:spPr>
        <p:txBody>
          <a:bodyPr anchorCtr="0" anchor="t" bIns="0" lIns="0" spcFirstLastPara="1" rIns="0" wrap="square" tIns="0">
            <a:spAutoFit/>
          </a:bodyPr>
          <a:lstStyle>
            <a:lvl1pPr indent="-292100" lvl="0" marL="457200">
              <a:lnSpc>
                <a:spcPct val="100000"/>
              </a:lnSpc>
              <a:spcBef>
                <a:spcPts val="0"/>
              </a:spcBef>
              <a:spcAft>
                <a:spcPts val="0"/>
              </a:spcAft>
              <a:buSzPts val="1000"/>
              <a:buFont typeface="DM Sans"/>
              <a:buChar char="●"/>
              <a:defRPr sz="1000"/>
            </a:lvl1pPr>
            <a:lvl2pPr indent="-292100" lvl="1" marL="914400">
              <a:lnSpc>
                <a:spcPct val="100000"/>
              </a:lnSpc>
              <a:spcBef>
                <a:spcPts val="800"/>
              </a:spcBef>
              <a:spcAft>
                <a:spcPts val="0"/>
              </a:spcAft>
              <a:buSzPts val="1000"/>
              <a:buFont typeface="DM Sans"/>
              <a:buChar char="○"/>
              <a:defRPr sz="1000"/>
            </a:lvl2pPr>
            <a:lvl3pPr indent="-292100" lvl="2" marL="1371600">
              <a:lnSpc>
                <a:spcPct val="100000"/>
              </a:lnSpc>
              <a:spcBef>
                <a:spcPts val="800"/>
              </a:spcBef>
              <a:spcAft>
                <a:spcPts val="0"/>
              </a:spcAft>
              <a:buSzPts val="1000"/>
              <a:buFont typeface="DM Sans"/>
              <a:buChar char="■"/>
              <a:defRPr sz="1000"/>
            </a:lvl3pPr>
            <a:lvl4pPr indent="-292100" lvl="3" marL="1828800">
              <a:lnSpc>
                <a:spcPct val="100000"/>
              </a:lnSpc>
              <a:spcBef>
                <a:spcPts val="800"/>
              </a:spcBef>
              <a:spcAft>
                <a:spcPts val="0"/>
              </a:spcAft>
              <a:buSzPts val="1000"/>
              <a:buFont typeface="DM Sans"/>
              <a:buChar char="●"/>
              <a:defRPr sz="1000"/>
            </a:lvl4pPr>
            <a:lvl5pPr indent="-292100" lvl="4" marL="2286000">
              <a:lnSpc>
                <a:spcPct val="100000"/>
              </a:lnSpc>
              <a:spcBef>
                <a:spcPts val="800"/>
              </a:spcBef>
              <a:spcAft>
                <a:spcPts val="0"/>
              </a:spcAft>
              <a:buSzPts val="1000"/>
              <a:buFont typeface="DM Sans"/>
              <a:buChar char="○"/>
              <a:defRPr sz="1000"/>
            </a:lvl5pPr>
            <a:lvl6pPr indent="-292100" lvl="5" marL="2743200">
              <a:lnSpc>
                <a:spcPct val="100000"/>
              </a:lnSpc>
              <a:spcBef>
                <a:spcPts val="800"/>
              </a:spcBef>
              <a:spcAft>
                <a:spcPts val="0"/>
              </a:spcAft>
              <a:buSzPts val="1000"/>
              <a:buFont typeface="DM Sans"/>
              <a:buChar char="■"/>
              <a:defRPr sz="1000"/>
            </a:lvl6pPr>
            <a:lvl7pPr indent="-292100" lvl="6" marL="3200400">
              <a:lnSpc>
                <a:spcPct val="100000"/>
              </a:lnSpc>
              <a:spcBef>
                <a:spcPts val="800"/>
              </a:spcBef>
              <a:spcAft>
                <a:spcPts val="0"/>
              </a:spcAft>
              <a:buSzPts val="1000"/>
              <a:buFont typeface="DM Sans"/>
              <a:buChar char="●"/>
              <a:defRPr sz="1000"/>
            </a:lvl7pPr>
            <a:lvl8pPr indent="-292100" lvl="7" marL="3657600">
              <a:lnSpc>
                <a:spcPct val="100000"/>
              </a:lnSpc>
              <a:spcBef>
                <a:spcPts val="800"/>
              </a:spcBef>
              <a:spcAft>
                <a:spcPts val="0"/>
              </a:spcAft>
              <a:buSzPts val="1000"/>
              <a:buFont typeface="DM Sans"/>
              <a:buChar char="○"/>
              <a:defRPr sz="1000"/>
            </a:lvl8pPr>
            <a:lvl9pPr indent="-292100" lvl="8" marL="4114800">
              <a:lnSpc>
                <a:spcPct val="100000"/>
              </a:lnSpc>
              <a:spcBef>
                <a:spcPts val="800"/>
              </a:spcBef>
              <a:spcAft>
                <a:spcPts val="800"/>
              </a:spcAft>
              <a:buSzPts val="1000"/>
              <a:buFont typeface="DM Sans"/>
              <a:buChar char="■"/>
              <a:defRPr sz="1000"/>
            </a:lvl9pPr>
          </a:lstStyle>
          <a:p/>
        </p:txBody>
      </p:sp>
      <p:sp>
        <p:nvSpPr>
          <p:cNvPr id="165" name="Google Shape;165;p25"/>
          <p:cNvSpPr txBox="1"/>
          <p:nvPr>
            <p:ph idx="7" type="subTitle"/>
          </p:nvPr>
        </p:nvSpPr>
        <p:spPr>
          <a:xfrm>
            <a:off x="4845475" y="3537427"/>
            <a:ext cx="3382500" cy="237600"/>
          </a:xfrm>
          <a:prstGeom prst="rect">
            <a:avLst/>
          </a:prstGeom>
        </p:spPr>
        <p:txBody>
          <a:bodyPr anchorCtr="0" anchor="t" bIns="0" lIns="0" spcFirstLastPara="1" rIns="0" wrap="square" tIns="0">
            <a:sp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p:txBody>
      </p:sp>
      <p:sp>
        <p:nvSpPr>
          <p:cNvPr id="166" name="Google Shape;166;p25"/>
          <p:cNvSpPr txBox="1"/>
          <p:nvPr>
            <p:ph type="title"/>
          </p:nvPr>
        </p:nvSpPr>
        <p:spPr>
          <a:xfrm>
            <a:off x="361975" y="988555"/>
            <a:ext cx="38601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2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p:txBody>
      </p:sp>
      <p:sp>
        <p:nvSpPr>
          <p:cNvPr id="167" name="Google Shape;167;p25"/>
          <p:cNvSpPr txBox="1"/>
          <p:nvPr>
            <p:ph idx="8" type="subTitle"/>
          </p:nvPr>
        </p:nvSpPr>
        <p:spPr>
          <a:xfrm>
            <a:off x="361975" y="732775"/>
            <a:ext cx="3860100" cy="13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four big ideas">
  <p:cSld name="BLANK_1_1_1_1_1_1_1_1_1_1_1_1_1_1_1">
    <p:bg>
      <p:bgPr>
        <a:solidFill>
          <a:schemeClr val="lt1"/>
        </a:solidFill>
      </p:bgPr>
    </p:bg>
    <p:spTree>
      <p:nvGrpSpPr>
        <p:cNvPr id="168" name="Shape 168"/>
        <p:cNvGrpSpPr/>
        <p:nvPr/>
      </p:nvGrpSpPr>
      <p:grpSpPr>
        <a:xfrm>
          <a:off x="0" y="0"/>
          <a:ext cx="0" cy="0"/>
          <a:chOff x="0" y="0"/>
          <a:chExt cx="0" cy="0"/>
        </a:xfrm>
      </p:grpSpPr>
      <p:sp>
        <p:nvSpPr>
          <p:cNvPr id="169" name="Google Shape;169;p26"/>
          <p:cNvSpPr txBox="1"/>
          <p:nvPr>
            <p:ph idx="1" type="body"/>
          </p:nvPr>
        </p:nvSpPr>
        <p:spPr>
          <a:xfrm>
            <a:off x="2610420" y="2943375"/>
            <a:ext cx="1645800" cy="1608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DM Sans"/>
              <a:buChar char="●"/>
              <a:defRPr sz="1000"/>
            </a:lvl1pPr>
            <a:lvl2pPr indent="-292100" lvl="1" marL="914400">
              <a:spcBef>
                <a:spcPts val="800"/>
              </a:spcBef>
              <a:spcAft>
                <a:spcPts val="0"/>
              </a:spcAft>
              <a:buClr>
                <a:schemeClr val="lt1"/>
              </a:buClr>
              <a:buSzPts val="1000"/>
              <a:buFont typeface="DM Sans"/>
              <a:buChar char="○"/>
              <a:defRPr sz="1000"/>
            </a:lvl2pPr>
            <a:lvl3pPr indent="-292100" lvl="2" marL="1371600">
              <a:spcBef>
                <a:spcPts val="800"/>
              </a:spcBef>
              <a:spcAft>
                <a:spcPts val="0"/>
              </a:spcAft>
              <a:buClr>
                <a:schemeClr val="lt1"/>
              </a:buClr>
              <a:buSzPts val="1000"/>
              <a:buFont typeface="DM Sans"/>
              <a:buChar char="■"/>
              <a:defRPr sz="1000"/>
            </a:lvl3pPr>
            <a:lvl4pPr indent="-292100" lvl="3" marL="1828800">
              <a:spcBef>
                <a:spcPts val="800"/>
              </a:spcBef>
              <a:spcAft>
                <a:spcPts val="0"/>
              </a:spcAft>
              <a:buClr>
                <a:schemeClr val="lt1"/>
              </a:buClr>
              <a:buSzPts val="1000"/>
              <a:buFont typeface="DM Sans"/>
              <a:buChar char="●"/>
              <a:defRPr sz="1000"/>
            </a:lvl4pPr>
            <a:lvl5pPr indent="-292100" lvl="4" marL="2286000">
              <a:spcBef>
                <a:spcPts val="800"/>
              </a:spcBef>
              <a:spcAft>
                <a:spcPts val="0"/>
              </a:spcAft>
              <a:buClr>
                <a:schemeClr val="lt1"/>
              </a:buClr>
              <a:buSzPts val="1000"/>
              <a:buFont typeface="DM Sans"/>
              <a:buChar char="○"/>
              <a:defRPr sz="1000"/>
            </a:lvl5pPr>
            <a:lvl6pPr indent="-292100" lvl="5" marL="2743200">
              <a:spcBef>
                <a:spcPts val="800"/>
              </a:spcBef>
              <a:spcAft>
                <a:spcPts val="0"/>
              </a:spcAft>
              <a:buClr>
                <a:schemeClr val="lt1"/>
              </a:buClr>
              <a:buSzPts val="1000"/>
              <a:buFont typeface="DM Sans"/>
              <a:buChar char="■"/>
              <a:defRPr sz="1000"/>
            </a:lvl6pPr>
            <a:lvl7pPr indent="-292100" lvl="6" marL="3200400">
              <a:spcBef>
                <a:spcPts val="800"/>
              </a:spcBef>
              <a:spcAft>
                <a:spcPts val="0"/>
              </a:spcAft>
              <a:buClr>
                <a:schemeClr val="lt1"/>
              </a:buClr>
              <a:buSzPts val="1000"/>
              <a:buFont typeface="DM Sans"/>
              <a:buChar char="●"/>
              <a:defRPr sz="1000"/>
            </a:lvl7pPr>
            <a:lvl8pPr indent="-292100" lvl="7" marL="3657600">
              <a:spcBef>
                <a:spcPts val="800"/>
              </a:spcBef>
              <a:spcAft>
                <a:spcPts val="0"/>
              </a:spcAft>
              <a:buClr>
                <a:schemeClr val="lt1"/>
              </a:buClr>
              <a:buSzPts val="1000"/>
              <a:buFont typeface="DM Sans"/>
              <a:buChar char="○"/>
              <a:defRPr sz="1000"/>
            </a:lvl8pPr>
            <a:lvl9pPr indent="-292100" lvl="8" marL="4114800">
              <a:spcBef>
                <a:spcPts val="800"/>
              </a:spcBef>
              <a:spcAft>
                <a:spcPts val="800"/>
              </a:spcAft>
              <a:buClr>
                <a:schemeClr val="lt1"/>
              </a:buClr>
              <a:buSzPts val="1000"/>
              <a:buFont typeface="DM Sans"/>
              <a:buChar char="■"/>
              <a:defRPr sz="1000"/>
            </a:lvl9pPr>
          </a:lstStyle>
          <a:p/>
        </p:txBody>
      </p:sp>
      <p:sp>
        <p:nvSpPr>
          <p:cNvPr id="170" name="Google Shape;170;p26"/>
          <p:cNvSpPr txBox="1"/>
          <p:nvPr>
            <p:ph idx="2" type="subTitle"/>
          </p:nvPr>
        </p:nvSpPr>
        <p:spPr>
          <a:xfrm>
            <a:off x="2610418" y="2169054"/>
            <a:ext cx="1645800" cy="452700"/>
          </a:xfrm>
          <a:prstGeom prst="rect">
            <a:avLst/>
          </a:prstGeom>
        </p:spPr>
        <p:txBody>
          <a:bodyPr anchorCtr="0" anchor="t"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p:txBody>
      </p:sp>
      <p:sp>
        <p:nvSpPr>
          <p:cNvPr id="171" name="Google Shape;171;p26"/>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172" name="Google Shape;172;p26"/>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73" name="Google Shape;173;p26"/>
          <p:cNvSpPr txBox="1"/>
          <p:nvPr>
            <p:ph idx="4" type="body"/>
          </p:nvPr>
        </p:nvSpPr>
        <p:spPr>
          <a:xfrm>
            <a:off x="4889772" y="2943375"/>
            <a:ext cx="1645800" cy="16080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Clr>
                <a:schemeClr val="dk1"/>
              </a:buClr>
              <a:buSzPts val="1000"/>
              <a:buFont typeface="DM Sans"/>
              <a:buChar char="●"/>
              <a:defRPr sz="1000">
                <a:solidFill>
                  <a:schemeClr val="dk1"/>
                </a:solidFill>
              </a:defRPr>
            </a:lvl1pPr>
            <a:lvl2pPr indent="-292100" lvl="1" marL="914400">
              <a:lnSpc>
                <a:spcPct val="100000"/>
              </a:lnSpc>
              <a:spcBef>
                <a:spcPts val="800"/>
              </a:spcBef>
              <a:spcAft>
                <a:spcPts val="0"/>
              </a:spcAft>
              <a:buClr>
                <a:schemeClr val="dk1"/>
              </a:buClr>
              <a:buSzPts val="1000"/>
              <a:buFont typeface="DM Sans"/>
              <a:buChar char="○"/>
              <a:defRPr sz="1000">
                <a:solidFill>
                  <a:schemeClr val="dk1"/>
                </a:solidFill>
              </a:defRPr>
            </a:lvl2pPr>
            <a:lvl3pPr indent="-292100" lvl="2" marL="1371600">
              <a:lnSpc>
                <a:spcPct val="100000"/>
              </a:lnSpc>
              <a:spcBef>
                <a:spcPts val="800"/>
              </a:spcBef>
              <a:spcAft>
                <a:spcPts val="0"/>
              </a:spcAft>
              <a:buClr>
                <a:schemeClr val="dk1"/>
              </a:buClr>
              <a:buSzPts val="1000"/>
              <a:buFont typeface="DM Sans"/>
              <a:buChar char="■"/>
              <a:defRPr sz="1000">
                <a:solidFill>
                  <a:schemeClr val="dk1"/>
                </a:solidFill>
              </a:defRPr>
            </a:lvl3pPr>
            <a:lvl4pPr indent="-292100" lvl="3" marL="1828800">
              <a:lnSpc>
                <a:spcPct val="100000"/>
              </a:lnSpc>
              <a:spcBef>
                <a:spcPts val="800"/>
              </a:spcBef>
              <a:spcAft>
                <a:spcPts val="0"/>
              </a:spcAft>
              <a:buClr>
                <a:schemeClr val="dk1"/>
              </a:buClr>
              <a:buSzPts val="1000"/>
              <a:buFont typeface="DM Sans"/>
              <a:buChar char="●"/>
              <a:defRPr sz="1000">
                <a:solidFill>
                  <a:schemeClr val="dk1"/>
                </a:solidFill>
              </a:defRPr>
            </a:lvl4pPr>
            <a:lvl5pPr indent="-292100" lvl="4" marL="2286000">
              <a:lnSpc>
                <a:spcPct val="100000"/>
              </a:lnSpc>
              <a:spcBef>
                <a:spcPts val="800"/>
              </a:spcBef>
              <a:spcAft>
                <a:spcPts val="0"/>
              </a:spcAft>
              <a:buClr>
                <a:schemeClr val="dk1"/>
              </a:buClr>
              <a:buSzPts val="1000"/>
              <a:buFont typeface="DM Sans"/>
              <a:buChar char="○"/>
              <a:defRPr sz="1000">
                <a:solidFill>
                  <a:schemeClr val="dk1"/>
                </a:solidFill>
              </a:defRPr>
            </a:lvl5pPr>
            <a:lvl6pPr indent="-292100" lvl="5" marL="2743200">
              <a:lnSpc>
                <a:spcPct val="100000"/>
              </a:lnSpc>
              <a:spcBef>
                <a:spcPts val="800"/>
              </a:spcBef>
              <a:spcAft>
                <a:spcPts val="0"/>
              </a:spcAft>
              <a:buClr>
                <a:schemeClr val="dk1"/>
              </a:buClr>
              <a:buSzPts val="1000"/>
              <a:buFont typeface="DM Sans"/>
              <a:buChar char="■"/>
              <a:defRPr sz="1000">
                <a:solidFill>
                  <a:schemeClr val="dk1"/>
                </a:solidFill>
              </a:defRPr>
            </a:lvl6pPr>
            <a:lvl7pPr indent="-292100" lvl="6" marL="3200400">
              <a:lnSpc>
                <a:spcPct val="100000"/>
              </a:lnSpc>
              <a:spcBef>
                <a:spcPts val="800"/>
              </a:spcBef>
              <a:spcAft>
                <a:spcPts val="0"/>
              </a:spcAft>
              <a:buClr>
                <a:schemeClr val="dk1"/>
              </a:buClr>
              <a:buSzPts val="1000"/>
              <a:buFont typeface="DM Sans"/>
              <a:buChar char="●"/>
              <a:defRPr sz="1000">
                <a:solidFill>
                  <a:schemeClr val="dk1"/>
                </a:solidFill>
              </a:defRPr>
            </a:lvl7pPr>
            <a:lvl8pPr indent="-292100" lvl="7" marL="3657600">
              <a:lnSpc>
                <a:spcPct val="100000"/>
              </a:lnSpc>
              <a:spcBef>
                <a:spcPts val="800"/>
              </a:spcBef>
              <a:spcAft>
                <a:spcPts val="0"/>
              </a:spcAft>
              <a:buClr>
                <a:schemeClr val="dk1"/>
              </a:buClr>
              <a:buSzPts val="1000"/>
              <a:buFont typeface="DM Sans"/>
              <a:buChar char="○"/>
              <a:defRPr sz="1000">
                <a:solidFill>
                  <a:schemeClr val="dk1"/>
                </a:solidFill>
              </a:defRPr>
            </a:lvl8pPr>
            <a:lvl9pPr indent="-292100" lvl="8" marL="4114800">
              <a:lnSpc>
                <a:spcPct val="100000"/>
              </a:lnSpc>
              <a:spcBef>
                <a:spcPts val="800"/>
              </a:spcBef>
              <a:spcAft>
                <a:spcPts val="800"/>
              </a:spcAft>
              <a:buClr>
                <a:schemeClr val="dk1"/>
              </a:buClr>
              <a:buSzPts val="1000"/>
              <a:buFont typeface="DM Sans"/>
              <a:buChar char="■"/>
              <a:defRPr sz="1000">
                <a:solidFill>
                  <a:schemeClr val="dk1"/>
                </a:solidFill>
              </a:defRPr>
            </a:lvl9pPr>
          </a:lstStyle>
          <a:p/>
        </p:txBody>
      </p:sp>
      <p:sp>
        <p:nvSpPr>
          <p:cNvPr id="174" name="Google Shape;174;p26"/>
          <p:cNvSpPr txBox="1"/>
          <p:nvPr>
            <p:ph idx="5" type="subTitle"/>
          </p:nvPr>
        </p:nvSpPr>
        <p:spPr>
          <a:xfrm>
            <a:off x="4889774" y="2169054"/>
            <a:ext cx="1645800" cy="452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p:txBody>
      </p:sp>
      <p:sp>
        <p:nvSpPr>
          <p:cNvPr id="175" name="Google Shape;175;p26"/>
          <p:cNvSpPr txBox="1"/>
          <p:nvPr>
            <p:ph idx="6" type="body"/>
          </p:nvPr>
        </p:nvSpPr>
        <p:spPr>
          <a:xfrm>
            <a:off x="7130875" y="2943375"/>
            <a:ext cx="1645800" cy="1608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DM Sans"/>
              <a:buChar char="●"/>
              <a:defRPr sz="1000"/>
            </a:lvl1pPr>
            <a:lvl2pPr indent="-292100" lvl="1" marL="914400">
              <a:spcBef>
                <a:spcPts val="800"/>
              </a:spcBef>
              <a:spcAft>
                <a:spcPts val="0"/>
              </a:spcAft>
              <a:buClr>
                <a:schemeClr val="lt1"/>
              </a:buClr>
              <a:buSzPts val="1000"/>
              <a:buFont typeface="DM Sans"/>
              <a:buChar char="○"/>
              <a:defRPr sz="1000"/>
            </a:lvl2pPr>
            <a:lvl3pPr indent="-292100" lvl="2" marL="1371600">
              <a:spcBef>
                <a:spcPts val="800"/>
              </a:spcBef>
              <a:spcAft>
                <a:spcPts val="0"/>
              </a:spcAft>
              <a:buClr>
                <a:schemeClr val="lt1"/>
              </a:buClr>
              <a:buSzPts val="1000"/>
              <a:buFont typeface="DM Sans"/>
              <a:buChar char="■"/>
              <a:defRPr sz="1000"/>
            </a:lvl3pPr>
            <a:lvl4pPr indent="-292100" lvl="3" marL="1828800">
              <a:spcBef>
                <a:spcPts val="800"/>
              </a:spcBef>
              <a:spcAft>
                <a:spcPts val="0"/>
              </a:spcAft>
              <a:buClr>
                <a:schemeClr val="lt1"/>
              </a:buClr>
              <a:buSzPts val="1000"/>
              <a:buFont typeface="DM Sans"/>
              <a:buChar char="●"/>
              <a:defRPr sz="1000"/>
            </a:lvl4pPr>
            <a:lvl5pPr indent="-292100" lvl="4" marL="2286000">
              <a:spcBef>
                <a:spcPts val="800"/>
              </a:spcBef>
              <a:spcAft>
                <a:spcPts val="0"/>
              </a:spcAft>
              <a:buClr>
                <a:schemeClr val="lt1"/>
              </a:buClr>
              <a:buSzPts val="1000"/>
              <a:buFont typeface="DM Sans"/>
              <a:buChar char="○"/>
              <a:defRPr sz="1000"/>
            </a:lvl5pPr>
            <a:lvl6pPr indent="-292100" lvl="5" marL="2743200">
              <a:spcBef>
                <a:spcPts val="800"/>
              </a:spcBef>
              <a:spcAft>
                <a:spcPts val="0"/>
              </a:spcAft>
              <a:buClr>
                <a:schemeClr val="lt1"/>
              </a:buClr>
              <a:buSzPts val="1000"/>
              <a:buFont typeface="DM Sans"/>
              <a:buChar char="■"/>
              <a:defRPr sz="1000"/>
            </a:lvl6pPr>
            <a:lvl7pPr indent="-292100" lvl="6" marL="3200400">
              <a:spcBef>
                <a:spcPts val="800"/>
              </a:spcBef>
              <a:spcAft>
                <a:spcPts val="0"/>
              </a:spcAft>
              <a:buClr>
                <a:schemeClr val="lt1"/>
              </a:buClr>
              <a:buSzPts val="1000"/>
              <a:buFont typeface="DM Sans"/>
              <a:buChar char="●"/>
              <a:defRPr sz="1000"/>
            </a:lvl7pPr>
            <a:lvl8pPr indent="-292100" lvl="7" marL="3657600">
              <a:spcBef>
                <a:spcPts val="800"/>
              </a:spcBef>
              <a:spcAft>
                <a:spcPts val="0"/>
              </a:spcAft>
              <a:buClr>
                <a:schemeClr val="lt1"/>
              </a:buClr>
              <a:buSzPts val="1000"/>
              <a:buFont typeface="DM Sans"/>
              <a:buChar char="○"/>
              <a:defRPr sz="1000"/>
            </a:lvl8pPr>
            <a:lvl9pPr indent="-292100" lvl="8" marL="4114800">
              <a:spcBef>
                <a:spcPts val="800"/>
              </a:spcBef>
              <a:spcAft>
                <a:spcPts val="800"/>
              </a:spcAft>
              <a:buClr>
                <a:schemeClr val="lt1"/>
              </a:buClr>
              <a:buSzPts val="1000"/>
              <a:buFont typeface="DM Sans"/>
              <a:buChar char="■"/>
              <a:defRPr sz="1000"/>
            </a:lvl9pPr>
          </a:lstStyle>
          <a:p/>
        </p:txBody>
      </p:sp>
      <p:sp>
        <p:nvSpPr>
          <p:cNvPr id="176" name="Google Shape;176;p26"/>
          <p:cNvSpPr txBox="1"/>
          <p:nvPr>
            <p:ph idx="7" type="subTitle"/>
          </p:nvPr>
        </p:nvSpPr>
        <p:spPr>
          <a:xfrm>
            <a:off x="7130874" y="2169054"/>
            <a:ext cx="1645800" cy="452700"/>
          </a:xfrm>
          <a:prstGeom prst="rect">
            <a:avLst/>
          </a:prstGeom>
        </p:spPr>
        <p:txBody>
          <a:bodyPr anchorCtr="0" anchor="t"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1600"/>
              <a:buFont typeface="DM Sans Light"/>
              <a:buNone/>
              <a:defRPr sz="1600">
                <a:latin typeface="DM Sans Light"/>
                <a:ea typeface="DM Sans Light"/>
                <a:cs typeface="DM Sans Light"/>
                <a:sym typeface="DM Sans Light"/>
              </a:defRPr>
            </a:lvl2pPr>
            <a:lvl3pPr lvl="2">
              <a:spcBef>
                <a:spcPts val="0"/>
              </a:spcBef>
              <a:spcAft>
                <a:spcPts val="0"/>
              </a:spcAft>
              <a:buSzPts val="1600"/>
              <a:buFont typeface="DM Sans Light"/>
              <a:buNone/>
              <a:defRPr sz="1600">
                <a:latin typeface="DM Sans Light"/>
                <a:ea typeface="DM Sans Light"/>
                <a:cs typeface="DM Sans Light"/>
                <a:sym typeface="DM Sans Light"/>
              </a:defRPr>
            </a:lvl3pPr>
            <a:lvl4pPr lvl="3">
              <a:spcBef>
                <a:spcPts val="0"/>
              </a:spcBef>
              <a:spcAft>
                <a:spcPts val="0"/>
              </a:spcAft>
              <a:buSzPts val="1600"/>
              <a:buFont typeface="DM Sans Light"/>
              <a:buNone/>
              <a:defRPr sz="1600">
                <a:latin typeface="DM Sans Light"/>
                <a:ea typeface="DM Sans Light"/>
                <a:cs typeface="DM Sans Light"/>
                <a:sym typeface="DM Sans Light"/>
              </a:defRPr>
            </a:lvl4pPr>
            <a:lvl5pPr lvl="4">
              <a:spcBef>
                <a:spcPts val="0"/>
              </a:spcBef>
              <a:spcAft>
                <a:spcPts val="0"/>
              </a:spcAft>
              <a:buSzPts val="1600"/>
              <a:buFont typeface="DM Sans Light"/>
              <a:buNone/>
              <a:defRPr sz="1600">
                <a:latin typeface="DM Sans Light"/>
                <a:ea typeface="DM Sans Light"/>
                <a:cs typeface="DM Sans Light"/>
                <a:sym typeface="DM Sans Light"/>
              </a:defRPr>
            </a:lvl5pPr>
            <a:lvl6pPr lvl="5">
              <a:spcBef>
                <a:spcPts val="0"/>
              </a:spcBef>
              <a:spcAft>
                <a:spcPts val="0"/>
              </a:spcAft>
              <a:buSzPts val="1600"/>
              <a:buFont typeface="DM Sans Light"/>
              <a:buNone/>
              <a:defRPr sz="1600">
                <a:latin typeface="DM Sans Light"/>
                <a:ea typeface="DM Sans Light"/>
                <a:cs typeface="DM Sans Light"/>
                <a:sym typeface="DM Sans Light"/>
              </a:defRPr>
            </a:lvl6pPr>
            <a:lvl7pPr lvl="6">
              <a:spcBef>
                <a:spcPts val="0"/>
              </a:spcBef>
              <a:spcAft>
                <a:spcPts val="0"/>
              </a:spcAft>
              <a:buSzPts val="1600"/>
              <a:buFont typeface="DM Sans Light"/>
              <a:buNone/>
              <a:defRPr sz="1600">
                <a:latin typeface="DM Sans Light"/>
                <a:ea typeface="DM Sans Light"/>
                <a:cs typeface="DM Sans Light"/>
                <a:sym typeface="DM Sans Light"/>
              </a:defRPr>
            </a:lvl7pPr>
            <a:lvl8pPr lvl="7">
              <a:spcBef>
                <a:spcPts val="0"/>
              </a:spcBef>
              <a:spcAft>
                <a:spcPts val="0"/>
              </a:spcAft>
              <a:buSzPts val="1600"/>
              <a:buFont typeface="DM Sans Light"/>
              <a:buNone/>
              <a:defRPr sz="1600">
                <a:latin typeface="DM Sans Light"/>
                <a:ea typeface="DM Sans Light"/>
                <a:cs typeface="DM Sans Light"/>
                <a:sym typeface="DM Sans Light"/>
              </a:defRPr>
            </a:lvl8pPr>
            <a:lvl9pPr lvl="8">
              <a:spcBef>
                <a:spcPts val="0"/>
              </a:spcBef>
              <a:spcAft>
                <a:spcPts val="0"/>
              </a:spcAft>
              <a:buSzPts val="1600"/>
              <a:buFont typeface="DM Sans Light"/>
              <a:buNone/>
              <a:defRPr sz="1600">
                <a:latin typeface="DM Sans Light"/>
                <a:ea typeface="DM Sans Light"/>
                <a:cs typeface="DM Sans Light"/>
                <a:sym typeface="DM Sans Light"/>
              </a:defRPr>
            </a:lvl9pPr>
          </a:lstStyle>
          <a:p/>
        </p:txBody>
      </p:sp>
      <p:sp>
        <p:nvSpPr>
          <p:cNvPr id="177" name="Google Shape;177;p26"/>
          <p:cNvSpPr txBox="1"/>
          <p:nvPr>
            <p:ph idx="8" type="body"/>
          </p:nvPr>
        </p:nvSpPr>
        <p:spPr>
          <a:xfrm>
            <a:off x="360525" y="2943375"/>
            <a:ext cx="1645800" cy="16080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DM Sans"/>
              <a:buChar char="●"/>
              <a:defRPr sz="1000">
                <a:solidFill>
                  <a:schemeClr val="dk1"/>
                </a:solidFill>
              </a:defRPr>
            </a:lvl1pPr>
            <a:lvl2pPr indent="-292100" lvl="1" marL="914400">
              <a:spcBef>
                <a:spcPts val="800"/>
              </a:spcBef>
              <a:spcAft>
                <a:spcPts val="0"/>
              </a:spcAft>
              <a:buClr>
                <a:schemeClr val="dk1"/>
              </a:buClr>
              <a:buSzPts val="1000"/>
              <a:buFont typeface="DM Sans"/>
              <a:buChar char="○"/>
              <a:defRPr sz="1000">
                <a:solidFill>
                  <a:schemeClr val="dk1"/>
                </a:solidFill>
              </a:defRPr>
            </a:lvl2pPr>
            <a:lvl3pPr indent="-292100" lvl="2" marL="1371600">
              <a:spcBef>
                <a:spcPts val="800"/>
              </a:spcBef>
              <a:spcAft>
                <a:spcPts val="0"/>
              </a:spcAft>
              <a:buClr>
                <a:schemeClr val="dk1"/>
              </a:buClr>
              <a:buSzPts val="1000"/>
              <a:buFont typeface="DM Sans"/>
              <a:buChar char="■"/>
              <a:defRPr sz="1000">
                <a:solidFill>
                  <a:schemeClr val="dk1"/>
                </a:solidFill>
              </a:defRPr>
            </a:lvl3pPr>
            <a:lvl4pPr indent="-292100" lvl="3" marL="1828800">
              <a:spcBef>
                <a:spcPts val="800"/>
              </a:spcBef>
              <a:spcAft>
                <a:spcPts val="0"/>
              </a:spcAft>
              <a:buClr>
                <a:schemeClr val="dk1"/>
              </a:buClr>
              <a:buSzPts val="1000"/>
              <a:buFont typeface="DM Sans"/>
              <a:buChar char="●"/>
              <a:defRPr sz="1000">
                <a:solidFill>
                  <a:schemeClr val="dk1"/>
                </a:solidFill>
              </a:defRPr>
            </a:lvl4pPr>
            <a:lvl5pPr indent="-292100" lvl="4" marL="2286000">
              <a:spcBef>
                <a:spcPts val="800"/>
              </a:spcBef>
              <a:spcAft>
                <a:spcPts val="0"/>
              </a:spcAft>
              <a:buClr>
                <a:schemeClr val="dk1"/>
              </a:buClr>
              <a:buSzPts val="1000"/>
              <a:buFont typeface="DM Sans"/>
              <a:buChar char="○"/>
              <a:defRPr sz="1000">
                <a:solidFill>
                  <a:schemeClr val="dk1"/>
                </a:solidFill>
              </a:defRPr>
            </a:lvl5pPr>
            <a:lvl6pPr indent="-292100" lvl="5" marL="2743200">
              <a:spcBef>
                <a:spcPts val="800"/>
              </a:spcBef>
              <a:spcAft>
                <a:spcPts val="0"/>
              </a:spcAft>
              <a:buClr>
                <a:schemeClr val="dk1"/>
              </a:buClr>
              <a:buSzPts val="1000"/>
              <a:buFont typeface="DM Sans"/>
              <a:buChar char="■"/>
              <a:defRPr sz="1000">
                <a:solidFill>
                  <a:schemeClr val="dk1"/>
                </a:solidFill>
              </a:defRPr>
            </a:lvl6pPr>
            <a:lvl7pPr indent="-292100" lvl="6" marL="3200400">
              <a:spcBef>
                <a:spcPts val="800"/>
              </a:spcBef>
              <a:spcAft>
                <a:spcPts val="0"/>
              </a:spcAft>
              <a:buClr>
                <a:schemeClr val="dk1"/>
              </a:buClr>
              <a:buSzPts val="1000"/>
              <a:buFont typeface="DM Sans"/>
              <a:buChar char="●"/>
              <a:defRPr sz="1000">
                <a:solidFill>
                  <a:schemeClr val="dk1"/>
                </a:solidFill>
              </a:defRPr>
            </a:lvl7pPr>
            <a:lvl8pPr indent="-292100" lvl="7" marL="3657600">
              <a:spcBef>
                <a:spcPts val="800"/>
              </a:spcBef>
              <a:spcAft>
                <a:spcPts val="0"/>
              </a:spcAft>
              <a:buClr>
                <a:schemeClr val="dk1"/>
              </a:buClr>
              <a:buSzPts val="1000"/>
              <a:buFont typeface="DM Sans"/>
              <a:buChar char="○"/>
              <a:defRPr sz="1000">
                <a:solidFill>
                  <a:schemeClr val="dk1"/>
                </a:solidFill>
              </a:defRPr>
            </a:lvl8pPr>
            <a:lvl9pPr indent="-292100" lvl="8" marL="4114800">
              <a:spcBef>
                <a:spcPts val="800"/>
              </a:spcBef>
              <a:spcAft>
                <a:spcPts val="800"/>
              </a:spcAft>
              <a:buClr>
                <a:schemeClr val="dk1"/>
              </a:buClr>
              <a:buSzPts val="1000"/>
              <a:buFont typeface="DM Sans"/>
              <a:buChar char="■"/>
              <a:defRPr sz="1000">
                <a:solidFill>
                  <a:schemeClr val="dk1"/>
                </a:solidFill>
              </a:defRPr>
            </a:lvl9pPr>
          </a:lstStyle>
          <a:p/>
        </p:txBody>
      </p:sp>
      <p:sp>
        <p:nvSpPr>
          <p:cNvPr id="178" name="Google Shape;178;p26"/>
          <p:cNvSpPr txBox="1"/>
          <p:nvPr>
            <p:ph idx="9" type="subTitle"/>
          </p:nvPr>
        </p:nvSpPr>
        <p:spPr>
          <a:xfrm>
            <a:off x="360533" y="2169054"/>
            <a:ext cx="1645800" cy="452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a:solidFill>
                  <a:schemeClr val="dk1"/>
                </a:solidFill>
              </a:defRPr>
            </a:lvl1pPr>
            <a:lvl2pPr lvl="1">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600"/>
              <a:buFont typeface="DM Sans Light"/>
              <a:buNone/>
              <a:defRPr sz="1600">
                <a:solidFill>
                  <a:schemeClr val="dk1"/>
                </a:solidFill>
                <a:latin typeface="DM Sans Light"/>
                <a:ea typeface="DM Sans Light"/>
                <a:cs typeface="DM Sans Light"/>
                <a:sym typeface="DM Sans Light"/>
              </a:defRPr>
            </a:lvl9pPr>
          </a:lstStyle>
          <a:p/>
        </p:txBody>
      </p:sp>
      <p:sp>
        <p:nvSpPr>
          <p:cNvPr id="179" name="Google Shape;179;p26"/>
          <p:cNvSpPr txBox="1"/>
          <p:nvPr>
            <p:ph idx="13" type="subTitle"/>
          </p:nvPr>
        </p:nvSpPr>
        <p:spPr>
          <a:xfrm>
            <a:off x="2490450" y="732775"/>
            <a:ext cx="4163100" cy="138600"/>
          </a:xfrm>
          <a:prstGeom prst="rect">
            <a:avLst/>
          </a:prstGeom>
        </p:spPr>
        <p:txBody>
          <a:bodyPr anchorCtr="0" anchor="b" bIns="0" lIns="0" spcFirstLastPara="1" rIns="0" wrap="square" tIns="0">
            <a:spAutoFit/>
          </a:bodyPr>
          <a:lstStyle>
            <a:lvl1pPr lvl="0" algn="ctr">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9pPr>
          </a:lstStyle>
          <a:p/>
        </p:txBody>
      </p:sp>
      <p:sp>
        <p:nvSpPr>
          <p:cNvPr id="180" name="Google Shape;180;p26"/>
          <p:cNvSpPr txBox="1"/>
          <p:nvPr>
            <p:ph type="title"/>
          </p:nvPr>
        </p:nvSpPr>
        <p:spPr>
          <a:xfrm>
            <a:off x="1938175" y="988550"/>
            <a:ext cx="5267700" cy="587700"/>
          </a:xfrm>
          <a:prstGeom prst="rect">
            <a:avLst/>
          </a:prstGeom>
        </p:spPr>
        <p:txBody>
          <a:bodyPr anchorCtr="0" anchor="t" bIns="0" lIns="0" spcFirstLastPara="1" rIns="0" wrap="square" tIns="0">
            <a:noAutofit/>
          </a:bodyPr>
          <a:lstStyle>
            <a:lvl1pPr lvl="0" algn="ctr">
              <a:spcBef>
                <a:spcPts val="0"/>
              </a:spcBef>
              <a:spcAft>
                <a:spcPts val="0"/>
              </a:spcAft>
              <a:buNone/>
              <a:defRPr sz="2200">
                <a:solidFill>
                  <a:schemeClr val="dk1"/>
                </a:solidFill>
              </a:defRPr>
            </a:lvl1pPr>
            <a:lvl2pPr lvl="1" algn="ctr">
              <a:spcBef>
                <a:spcPts val="0"/>
              </a:spcBef>
              <a:spcAft>
                <a:spcPts val="0"/>
              </a:spcAft>
              <a:buNone/>
              <a:defRPr sz="2200">
                <a:solidFill>
                  <a:schemeClr val="dk1"/>
                </a:solidFill>
              </a:defRPr>
            </a:lvl2pPr>
            <a:lvl3pPr lvl="2" algn="ctr">
              <a:spcBef>
                <a:spcPts val="0"/>
              </a:spcBef>
              <a:spcAft>
                <a:spcPts val="0"/>
              </a:spcAft>
              <a:buNone/>
              <a:defRPr sz="2200">
                <a:solidFill>
                  <a:schemeClr val="dk1"/>
                </a:solidFill>
              </a:defRPr>
            </a:lvl3pPr>
            <a:lvl4pPr lvl="3" algn="ctr">
              <a:spcBef>
                <a:spcPts val="0"/>
              </a:spcBef>
              <a:spcAft>
                <a:spcPts val="0"/>
              </a:spcAft>
              <a:buNone/>
              <a:defRPr sz="2200">
                <a:solidFill>
                  <a:schemeClr val="dk1"/>
                </a:solidFill>
              </a:defRPr>
            </a:lvl4pPr>
            <a:lvl5pPr lvl="4" algn="ctr">
              <a:spcBef>
                <a:spcPts val="0"/>
              </a:spcBef>
              <a:spcAft>
                <a:spcPts val="0"/>
              </a:spcAft>
              <a:buNone/>
              <a:defRPr sz="2200">
                <a:solidFill>
                  <a:schemeClr val="dk1"/>
                </a:solidFill>
              </a:defRPr>
            </a:lvl5pPr>
            <a:lvl6pPr lvl="5" algn="ctr">
              <a:spcBef>
                <a:spcPts val="0"/>
              </a:spcBef>
              <a:spcAft>
                <a:spcPts val="0"/>
              </a:spcAft>
              <a:buNone/>
              <a:defRPr sz="2200">
                <a:solidFill>
                  <a:schemeClr val="dk1"/>
                </a:solidFill>
              </a:defRPr>
            </a:lvl6pPr>
            <a:lvl7pPr lvl="6" algn="ctr">
              <a:spcBef>
                <a:spcPts val="0"/>
              </a:spcBef>
              <a:spcAft>
                <a:spcPts val="0"/>
              </a:spcAft>
              <a:buNone/>
              <a:defRPr sz="2200">
                <a:solidFill>
                  <a:schemeClr val="dk1"/>
                </a:solidFill>
              </a:defRPr>
            </a:lvl7pPr>
            <a:lvl8pPr lvl="7" algn="ctr">
              <a:spcBef>
                <a:spcPts val="0"/>
              </a:spcBef>
              <a:spcAft>
                <a:spcPts val="0"/>
              </a:spcAft>
              <a:buNone/>
              <a:defRPr sz="2200">
                <a:solidFill>
                  <a:schemeClr val="dk1"/>
                </a:solidFill>
              </a:defRPr>
            </a:lvl8pPr>
            <a:lvl9pPr lvl="8" algn="ctr">
              <a:spcBef>
                <a:spcPts val="0"/>
              </a:spcBef>
              <a:spcAft>
                <a:spcPts val="0"/>
              </a:spcAft>
              <a:buNone/>
              <a:defRPr sz="22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big ideas">
  <p:cSld name="BLANK_1_1_1_1_1_1_1_1_1_1_1_1_1_1_1_3">
    <p:bg>
      <p:bgPr>
        <a:solidFill>
          <a:schemeClr val="accent2"/>
        </a:solidFill>
      </p:bgPr>
    </p:bg>
    <p:spTree>
      <p:nvGrpSpPr>
        <p:cNvPr id="181" name="Shape 181"/>
        <p:cNvGrpSpPr/>
        <p:nvPr/>
      </p:nvGrpSpPr>
      <p:grpSpPr>
        <a:xfrm>
          <a:off x="0" y="0"/>
          <a:ext cx="0" cy="0"/>
          <a:chOff x="0" y="0"/>
          <a:chExt cx="0" cy="0"/>
        </a:xfrm>
      </p:grpSpPr>
      <p:sp>
        <p:nvSpPr>
          <p:cNvPr id="182" name="Google Shape;182;p27"/>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183" name="Google Shape;183;p27"/>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27"/>
          <p:cNvSpPr txBox="1"/>
          <p:nvPr>
            <p:ph idx="2" type="body"/>
          </p:nvPr>
        </p:nvSpPr>
        <p:spPr>
          <a:xfrm>
            <a:off x="361975" y="3231275"/>
            <a:ext cx="1457400" cy="10776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SzPts val="1000"/>
              <a:buFont typeface="DM Sans Light"/>
              <a:buChar char="●"/>
              <a:defRPr sz="1000">
                <a:latin typeface="DM Sans Light"/>
                <a:ea typeface="DM Sans Light"/>
                <a:cs typeface="DM Sans Light"/>
                <a:sym typeface="DM Sans Light"/>
              </a:defRPr>
            </a:lvl1pPr>
            <a:lvl2pPr indent="-292100" lvl="1" marL="9144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2pPr>
            <a:lvl3pPr indent="-292100" lvl="2" marL="13716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3pPr>
            <a:lvl4pPr indent="-292100" lvl="3" marL="18288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4pPr>
            <a:lvl5pPr indent="-292100" lvl="4" marL="22860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5pPr>
            <a:lvl6pPr indent="-292100" lvl="5" marL="27432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6pPr>
            <a:lvl7pPr indent="-292100" lvl="6" marL="32004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7pPr>
            <a:lvl8pPr indent="-292100" lvl="7" marL="3657600">
              <a:lnSpc>
                <a:spcPct val="100000"/>
              </a:lnSpc>
              <a:spcBef>
                <a:spcPts val="800"/>
              </a:spcBef>
              <a:spcAft>
                <a:spcPts val="0"/>
              </a:spcAft>
              <a:buSzPts val="1000"/>
              <a:buFont typeface="DM Sans Light"/>
              <a:buChar char="○"/>
              <a:defRPr sz="1000">
                <a:latin typeface="DM Sans Light"/>
                <a:ea typeface="DM Sans Light"/>
                <a:cs typeface="DM Sans Light"/>
                <a:sym typeface="DM Sans Light"/>
              </a:defRPr>
            </a:lvl8pPr>
            <a:lvl9pPr indent="-292100" lvl="8" marL="4114800">
              <a:lnSpc>
                <a:spcPct val="100000"/>
              </a:lnSpc>
              <a:spcBef>
                <a:spcPts val="800"/>
              </a:spcBef>
              <a:spcAft>
                <a:spcPts val="800"/>
              </a:spcAft>
              <a:buSzPts val="1000"/>
              <a:buFont typeface="DM Sans Light"/>
              <a:buChar char="■"/>
              <a:defRPr sz="1000">
                <a:latin typeface="DM Sans Light"/>
                <a:ea typeface="DM Sans Light"/>
                <a:cs typeface="DM Sans Light"/>
                <a:sym typeface="DM Sans Light"/>
              </a:defRPr>
            </a:lvl9pPr>
          </a:lstStyle>
          <a:p/>
        </p:txBody>
      </p:sp>
      <p:sp>
        <p:nvSpPr>
          <p:cNvPr id="185" name="Google Shape;185;p27"/>
          <p:cNvSpPr txBox="1"/>
          <p:nvPr>
            <p:ph idx="3" type="subTitle"/>
          </p:nvPr>
        </p:nvSpPr>
        <p:spPr>
          <a:xfrm>
            <a:off x="361975" y="2556804"/>
            <a:ext cx="1457400" cy="452700"/>
          </a:xfrm>
          <a:prstGeom prst="rect">
            <a:avLst/>
          </a:prstGeom>
        </p:spPr>
        <p:txBody>
          <a:bodyPr anchorCtr="0" anchor="t"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186" name="Google Shape;186;p27"/>
          <p:cNvSpPr txBox="1"/>
          <p:nvPr>
            <p:ph idx="4" type="subTitle"/>
          </p:nvPr>
        </p:nvSpPr>
        <p:spPr>
          <a:xfrm>
            <a:off x="2490450" y="732775"/>
            <a:ext cx="4163100" cy="138600"/>
          </a:xfrm>
          <a:prstGeom prst="rect">
            <a:avLst/>
          </a:prstGeom>
        </p:spPr>
        <p:txBody>
          <a:bodyPr anchorCtr="0" anchor="b" bIns="0" lIns="0" spcFirstLastPara="1" rIns="0" wrap="square" tIns="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187" name="Google Shape;187;p27"/>
          <p:cNvSpPr txBox="1"/>
          <p:nvPr>
            <p:ph type="title"/>
          </p:nvPr>
        </p:nvSpPr>
        <p:spPr>
          <a:xfrm>
            <a:off x="1938175" y="988550"/>
            <a:ext cx="5267700" cy="587700"/>
          </a:xfrm>
          <a:prstGeom prst="rect">
            <a:avLst/>
          </a:prstGeom>
        </p:spPr>
        <p:txBody>
          <a:bodyPr anchorCtr="0" anchor="t" bIns="0" lIns="0" spcFirstLastPara="1" rIns="0" wrap="square" tIns="0">
            <a:noAutofit/>
          </a:bodyPr>
          <a:lstStyle>
            <a:lvl1pPr lvl="0" algn="ctr">
              <a:spcBef>
                <a:spcPts val="0"/>
              </a:spcBef>
              <a:spcAft>
                <a:spcPts val="0"/>
              </a:spcAft>
              <a:buNone/>
              <a:defRPr sz="2200"/>
            </a:lvl1pPr>
            <a:lvl2pPr lvl="1" algn="ctr">
              <a:spcBef>
                <a:spcPts val="0"/>
              </a:spcBef>
              <a:spcAft>
                <a:spcPts val="0"/>
              </a:spcAft>
              <a:buNone/>
              <a:defRPr sz="2200"/>
            </a:lvl2pPr>
            <a:lvl3pPr lvl="2" algn="ctr">
              <a:spcBef>
                <a:spcPts val="0"/>
              </a:spcBef>
              <a:spcAft>
                <a:spcPts val="0"/>
              </a:spcAft>
              <a:buNone/>
              <a:defRPr sz="2200"/>
            </a:lvl3pPr>
            <a:lvl4pPr lvl="3" algn="ctr">
              <a:spcBef>
                <a:spcPts val="0"/>
              </a:spcBef>
              <a:spcAft>
                <a:spcPts val="0"/>
              </a:spcAft>
              <a:buNone/>
              <a:defRPr sz="2200"/>
            </a:lvl4pPr>
            <a:lvl5pPr lvl="4" algn="ctr">
              <a:spcBef>
                <a:spcPts val="0"/>
              </a:spcBef>
              <a:spcAft>
                <a:spcPts val="0"/>
              </a:spcAft>
              <a:buNone/>
              <a:defRPr sz="2200"/>
            </a:lvl5pPr>
            <a:lvl6pPr lvl="5" algn="ctr">
              <a:spcBef>
                <a:spcPts val="0"/>
              </a:spcBef>
              <a:spcAft>
                <a:spcPts val="0"/>
              </a:spcAft>
              <a:buNone/>
              <a:defRPr sz="2200"/>
            </a:lvl6pPr>
            <a:lvl7pPr lvl="6" algn="ctr">
              <a:spcBef>
                <a:spcPts val="0"/>
              </a:spcBef>
              <a:spcAft>
                <a:spcPts val="0"/>
              </a:spcAft>
              <a:buNone/>
              <a:defRPr sz="2200"/>
            </a:lvl7pPr>
            <a:lvl8pPr lvl="7" algn="ctr">
              <a:spcBef>
                <a:spcPts val="0"/>
              </a:spcBef>
              <a:spcAft>
                <a:spcPts val="0"/>
              </a:spcAft>
              <a:buNone/>
              <a:defRPr sz="2200"/>
            </a:lvl8pPr>
            <a:lvl9pPr lvl="8" algn="ctr">
              <a:spcBef>
                <a:spcPts val="0"/>
              </a:spcBef>
              <a:spcAft>
                <a:spcPts val="0"/>
              </a:spcAft>
              <a:buNone/>
              <a:defRPr sz="2200"/>
            </a:lvl9pPr>
          </a:lstStyle>
          <a:p/>
        </p:txBody>
      </p:sp>
      <p:sp>
        <p:nvSpPr>
          <p:cNvPr id="188" name="Google Shape;188;p27"/>
          <p:cNvSpPr txBox="1"/>
          <p:nvPr>
            <p:ph idx="5" type="subTitle"/>
          </p:nvPr>
        </p:nvSpPr>
        <p:spPr>
          <a:xfrm>
            <a:off x="7319275" y="2556804"/>
            <a:ext cx="1457400" cy="452700"/>
          </a:xfrm>
          <a:prstGeom prst="rect">
            <a:avLst/>
          </a:prstGeom>
        </p:spPr>
        <p:txBody>
          <a:bodyPr anchorCtr="0" anchor="t"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189" name="Google Shape;189;p27"/>
          <p:cNvSpPr txBox="1"/>
          <p:nvPr>
            <p:ph idx="6" type="body"/>
          </p:nvPr>
        </p:nvSpPr>
        <p:spPr>
          <a:xfrm>
            <a:off x="2101300" y="3231275"/>
            <a:ext cx="1457400" cy="1077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indent="-292100" lvl="1" marL="914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indent="-292100" lvl="2" marL="1371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indent="-292100" lvl="3" marL="18288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indent="-292100" lvl="4" marL="22860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indent="-292100" lvl="5" marL="27432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indent="-292100" lvl="6" marL="3200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indent="-292100" lvl="7" marL="3657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indent="-292100" lvl="8" marL="41148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p:txBody>
      </p:sp>
      <p:sp>
        <p:nvSpPr>
          <p:cNvPr id="190" name="Google Shape;190;p27"/>
          <p:cNvSpPr txBox="1"/>
          <p:nvPr>
            <p:ph idx="7" type="body"/>
          </p:nvPr>
        </p:nvSpPr>
        <p:spPr>
          <a:xfrm>
            <a:off x="3840625" y="3231275"/>
            <a:ext cx="1457400" cy="1077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indent="-292100" lvl="1" marL="914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indent="-292100" lvl="2" marL="1371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indent="-292100" lvl="3" marL="18288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indent="-292100" lvl="4" marL="22860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indent="-292100" lvl="5" marL="27432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indent="-292100" lvl="6" marL="3200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indent="-292100" lvl="7" marL="3657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indent="-292100" lvl="8" marL="41148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p:txBody>
      </p:sp>
      <p:sp>
        <p:nvSpPr>
          <p:cNvPr id="191" name="Google Shape;191;p27"/>
          <p:cNvSpPr txBox="1"/>
          <p:nvPr>
            <p:ph idx="8" type="body"/>
          </p:nvPr>
        </p:nvSpPr>
        <p:spPr>
          <a:xfrm>
            <a:off x="5579950" y="3231275"/>
            <a:ext cx="1457400" cy="1077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indent="-292100" lvl="1" marL="914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indent="-292100" lvl="2" marL="1371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indent="-292100" lvl="3" marL="18288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indent="-292100" lvl="4" marL="22860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indent="-292100" lvl="5" marL="27432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indent="-292100" lvl="6" marL="3200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indent="-292100" lvl="7" marL="3657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indent="-292100" lvl="8" marL="41148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p:txBody>
      </p:sp>
      <p:sp>
        <p:nvSpPr>
          <p:cNvPr id="192" name="Google Shape;192;p27"/>
          <p:cNvSpPr txBox="1"/>
          <p:nvPr>
            <p:ph idx="9" type="subTitle"/>
          </p:nvPr>
        </p:nvSpPr>
        <p:spPr>
          <a:xfrm>
            <a:off x="2101300" y="2556804"/>
            <a:ext cx="1457400" cy="452700"/>
          </a:xfrm>
          <a:prstGeom prst="rect">
            <a:avLst/>
          </a:prstGeom>
        </p:spPr>
        <p:txBody>
          <a:bodyPr anchorCtr="0" anchor="t"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193" name="Google Shape;193;p27"/>
          <p:cNvSpPr txBox="1"/>
          <p:nvPr>
            <p:ph idx="13" type="subTitle"/>
          </p:nvPr>
        </p:nvSpPr>
        <p:spPr>
          <a:xfrm>
            <a:off x="3840625" y="2556804"/>
            <a:ext cx="1457400" cy="452700"/>
          </a:xfrm>
          <a:prstGeom prst="rect">
            <a:avLst/>
          </a:prstGeom>
        </p:spPr>
        <p:txBody>
          <a:bodyPr anchorCtr="0" anchor="t"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194" name="Google Shape;194;p27"/>
          <p:cNvSpPr txBox="1"/>
          <p:nvPr>
            <p:ph idx="14" type="subTitle"/>
          </p:nvPr>
        </p:nvSpPr>
        <p:spPr>
          <a:xfrm>
            <a:off x="5579950" y="2556804"/>
            <a:ext cx="1457400" cy="452700"/>
          </a:xfrm>
          <a:prstGeom prst="rect">
            <a:avLst/>
          </a:prstGeom>
        </p:spPr>
        <p:txBody>
          <a:bodyPr anchorCtr="0" anchor="t"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195" name="Google Shape;195;p27"/>
          <p:cNvSpPr txBox="1"/>
          <p:nvPr>
            <p:ph idx="15" type="body"/>
          </p:nvPr>
        </p:nvSpPr>
        <p:spPr>
          <a:xfrm>
            <a:off x="7319275" y="3231275"/>
            <a:ext cx="1457400" cy="10776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indent="-292100" lvl="1" marL="914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indent="-292100" lvl="2" marL="1371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indent="-292100" lvl="3" marL="18288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indent="-292100" lvl="4" marL="22860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indent="-292100" lvl="5" marL="27432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indent="-292100" lvl="6" marL="3200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indent="-292100" lvl="7" marL="3657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indent="-292100" lvl="8" marL="41148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1">
  <p:cSld name="BLANK_1_1_1_1_1_1_1_1_1_1_1_1_1_1_1_2">
    <p:bg>
      <p:bgPr>
        <a:solidFill>
          <a:schemeClr val="lt1"/>
        </a:solidFill>
      </p:bgPr>
    </p:bg>
    <p:spTree>
      <p:nvGrpSpPr>
        <p:cNvPr id="196" name="Shape 196"/>
        <p:cNvGrpSpPr/>
        <p:nvPr/>
      </p:nvGrpSpPr>
      <p:grpSpPr>
        <a:xfrm>
          <a:off x="0" y="0"/>
          <a:ext cx="0" cy="0"/>
          <a:chOff x="0" y="0"/>
          <a:chExt cx="0" cy="0"/>
        </a:xfrm>
      </p:grpSpPr>
      <p:sp>
        <p:nvSpPr>
          <p:cNvPr id="197" name="Google Shape;197;p28"/>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198" name="Google Shape;198;p28"/>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199" name="Google Shape;199;p28"/>
          <p:cNvSpPr txBox="1"/>
          <p:nvPr>
            <p:ph idx="2" type="body"/>
          </p:nvPr>
        </p:nvSpPr>
        <p:spPr>
          <a:xfrm>
            <a:off x="7130875" y="3628800"/>
            <a:ext cx="1645800" cy="680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200" name="Google Shape;200;p28"/>
          <p:cNvSpPr txBox="1"/>
          <p:nvPr>
            <p:ph idx="3" type="subTitle"/>
          </p:nvPr>
        </p:nvSpPr>
        <p:spPr>
          <a:xfrm>
            <a:off x="7130875" y="2586820"/>
            <a:ext cx="1645800" cy="1524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201" name="Google Shape;201;p28"/>
          <p:cNvSpPr txBox="1"/>
          <p:nvPr>
            <p:ph idx="4" type="subTitle"/>
          </p:nvPr>
        </p:nvSpPr>
        <p:spPr>
          <a:xfrm>
            <a:off x="7130875" y="2791120"/>
            <a:ext cx="1645800" cy="15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202" name="Google Shape;202;p28"/>
          <p:cNvSpPr txBox="1"/>
          <p:nvPr>
            <p:ph idx="5" type="body"/>
          </p:nvPr>
        </p:nvSpPr>
        <p:spPr>
          <a:xfrm>
            <a:off x="4892138" y="3628800"/>
            <a:ext cx="1645800" cy="680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203" name="Google Shape;203;p28"/>
          <p:cNvSpPr txBox="1"/>
          <p:nvPr>
            <p:ph idx="6" type="subTitle"/>
          </p:nvPr>
        </p:nvSpPr>
        <p:spPr>
          <a:xfrm>
            <a:off x="4892138" y="2586820"/>
            <a:ext cx="1645800" cy="1524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204" name="Google Shape;204;p28"/>
          <p:cNvSpPr txBox="1"/>
          <p:nvPr>
            <p:ph idx="7" type="subTitle"/>
          </p:nvPr>
        </p:nvSpPr>
        <p:spPr>
          <a:xfrm>
            <a:off x="4892138" y="2791120"/>
            <a:ext cx="1645800" cy="15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205" name="Google Shape;205;p28"/>
          <p:cNvSpPr txBox="1"/>
          <p:nvPr>
            <p:ph idx="8" type="body"/>
          </p:nvPr>
        </p:nvSpPr>
        <p:spPr>
          <a:xfrm>
            <a:off x="2607050" y="3628800"/>
            <a:ext cx="1645800" cy="6801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lnSpc>
                <a:spcPct val="100000"/>
              </a:lnSpc>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206" name="Google Shape;206;p28"/>
          <p:cNvSpPr txBox="1"/>
          <p:nvPr>
            <p:ph idx="9" type="subTitle"/>
          </p:nvPr>
        </p:nvSpPr>
        <p:spPr>
          <a:xfrm>
            <a:off x="2607050" y="2586820"/>
            <a:ext cx="1645800" cy="1524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207" name="Google Shape;207;p28"/>
          <p:cNvSpPr txBox="1"/>
          <p:nvPr>
            <p:ph idx="13" type="subTitle"/>
          </p:nvPr>
        </p:nvSpPr>
        <p:spPr>
          <a:xfrm>
            <a:off x="2607050" y="2791120"/>
            <a:ext cx="1645800" cy="15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208" name="Google Shape;208;p28"/>
          <p:cNvSpPr txBox="1"/>
          <p:nvPr>
            <p:ph idx="14" type="body"/>
          </p:nvPr>
        </p:nvSpPr>
        <p:spPr>
          <a:xfrm>
            <a:off x="361975" y="3628800"/>
            <a:ext cx="1645800" cy="6801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209" name="Google Shape;209;p28"/>
          <p:cNvSpPr txBox="1"/>
          <p:nvPr>
            <p:ph idx="15" type="subTitle"/>
          </p:nvPr>
        </p:nvSpPr>
        <p:spPr>
          <a:xfrm>
            <a:off x="361975" y="2586820"/>
            <a:ext cx="1645800" cy="1524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210" name="Google Shape;210;p28"/>
          <p:cNvSpPr txBox="1"/>
          <p:nvPr>
            <p:ph idx="16" type="subTitle"/>
          </p:nvPr>
        </p:nvSpPr>
        <p:spPr>
          <a:xfrm>
            <a:off x="361975" y="2791120"/>
            <a:ext cx="1645800" cy="15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211" name="Google Shape;211;p28"/>
          <p:cNvSpPr txBox="1"/>
          <p:nvPr>
            <p:ph idx="17" type="subTitle"/>
          </p:nvPr>
        </p:nvSpPr>
        <p:spPr>
          <a:xfrm>
            <a:off x="2490450" y="732775"/>
            <a:ext cx="4163100" cy="138600"/>
          </a:xfrm>
          <a:prstGeom prst="rect">
            <a:avLst/>
          </a:prstGeom>
        </p:spPr>
        <p:txBody>
          <a:bodyPr anchorCtr="0" anchor="b" bIns="0" lIns="0" spcFirstLastPara="1" rIns="0" wrap="square" tIns="0">
            <a:spAutoFit/>
          </a:bodyPr>
          <a:lstStyle>
            <a:lvl1pPr lvl="0" algn="ctr">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9pPr>
          </a:lstStyle>
          <a:p/>
        </p:txBody>
      </p:sp>
      <p:sp>
        <p:nvSpPr>
          <p:cNvPr id="212" name="Google Shape;212;p28"/>
          <p:cNvSpPr txBox="1"/>
          <p:nvPr>
            <p:ph type="title"/>
          </p:nvPr>
        </p:nvSpPr>
        <p:spPr>
          <a:xfrm>
            <a:off x="1406600" y="988557"/>
            <a:ext cx="6330900" cy="5877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None/>
              <a:defRPr sz="2200">
                <a:solidFill>
                  <a:schemeClr val="dk1"/>
                </a:solidFill>
              </a:defRPr>
            </a:lvl1pPr>
            <a:lvl2pPr lvl="1" algn="ctr">
              <a:lnSpc>
                <a:spcPct val="90000"/>
              </a:lnSpc>
              <a:spcBef>
                <a:spcPts val="0"/>
              </a:spcBef>
              <a:spcAft>
                <a:spcPts val="0"/>
              </a:spcAft>
              <a:buNone/>
              <a:defRPr sz="2200">
                <a:solidFill>
                  <a:schemeClr val="dk1"/>
                </a:solidFill>
              </a:defRPr>
            </a:lvl2pPr>
            <a:lvl3pPr lvl="2" algn="ctr">
              <a:lnSpc>
                <a:spcPct val="90000"/>
              </a:lnSpc>
              <a:spcBef>
                <a:spcPts val="0"/>
              </a:spcBef>
              <a:spcAft>
                <a:spcPts val="0"/>
              </a:spcAft>
              <a:buNone/>
              <a:defRPr sz="2200">
                <a:solidFill>
                  <a:schemeClr val="dk1"/>
                </a:solidFill>
              </a:defRPr>
            </a:lvl3pPr>
            <a:lvl4pPr lvl="3" algn="ctr">
              <a:lnSpc>
                <a:spcPct val="90000"/>
              </a:lnSpc>
              <a:spcBef>
                <a:spcPts val="0"/>
              </a:spcBef>
              <a:spcAft>
                <a:spcPts val="0"/>
              </a:spcAft>
              <a:buNone/>
              <a:defRPr sz="2200">
                <a:solidFill>
                  <a:schemeClr val="dk1"/>
                </a:solidFill>
              </a:defRPr>
            </a:lvl4pPr>
            <a:lvl5pPr lvl="4" algn="ctr">
              <a:lnSpc>
                <a:spcPct val="90000"/>
              </a:lnSpc>
              <a:spcBef>
                <a:spcPts val="0"/>
              </a:spcBef>
              <a:spcAft>
                <a:spcPts val="0"/>
              </a:spcAft>
              <a:buNone/>
              <a:defRPr sz="2200">
                <a:solidFill>
                  <a:schemeClr val="dk1"/>
                </a:solidFill>
              </a:defRPr>
            </a:lvl5pPr>
            <a:lvl6pPr lvl="5" algn="ctr">
              <a:lnSpc>
                <a:spcPct val="90000"/>
              </a:lnSpc>
              <a:spcBef>
                <a:spcPts val="0"/>
              </a:spcBef>
              <a:spcAft>
                <a:spcPts val="0"/>
              </a:spcAft>
              <a:buNone/>
              <a:defRPr sz="2200">
                <a:solidFill>
                  <a:schemeClr val="dk1"/>
                </a:solidFill>
              </a:defRPr>
            </a:lvl6pPr>
            <a:lvl7pPr lvl="6" algn="ctr">
              <a:lnSpc>
                <a:spcPct val="90000"/>
              </a:lnSpc>
              <a:spcBef>
                <a:spcPts val="0"/>
              </a:spcBef>
              <a:spcAft>
                <a:spcPts val="0"/>
              </a:spcAft>
              <a:buNone/>
              <a:defRPr sz="2200">
                <a:solidFill>
                  <a:schemeClr val="dk1"/>
                </a:solidFill>
              </a:defRPr>
            </a:lvl7pPr>
            <a:lvl8pPr lvl="7" algn="ctr">
              <a:lnSpc>
                <a:spcPct val="90000"/>
              </a:lnSpc>
              <a:spcBef>
                <a:spcPts val="0"/>
              </a:spcBef>
              <a:spcAft>
                <a:spcPts val="0"/>
              </a:spcAft>
              <a:buNone/>
              <a:defRPr sz="2200">
                <a:solidFill>
                  <a:schemeClr val="dk1"/>
                </a:solidFill>
              </a:defRPr>
            </a:lvl8pPr>
            <a:lvl9pPr lvl="8" algn="ctr">
              <a:lnSpc>
                <a:spcPct val="90000"/>
              </a:lnSpc>
              <a:spcBef>
                <a:spcPts val="0"/>
              </a:spcBef>
              <a:spcAft>
                <a:spcPts val="0"/>
              </a:spcAft>
              <a:buNone/>
              <a:defRPr sz="2200">
                <a:solidFill>
                  <a:schemeClr val="dk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_7_1_1_1_1_1_1_1_1_1_1_1_1_1_1_1_1">
    <p:bg>
      <p:bgPr>
        <a:solidFill>
          <a:schemeClr val="lt1"/>
        </a:solidFill>
      </p:bgPr>
    </p:bg>
    <p:spTree>
      <p:nvGrpSpPr>
        <p:cNvPr id="213" name="Shape 213"/>
        <p:cNvGrpSpPr/>
        <p:nvPr/>
      </p:nvGrpSpPr>
      <p:grpSpPr>
        <a:xfrm>
          <a:off x="0" y="0"/>
          <a:ext cx="0" cy="0"/>
          <a:chOff x="0" y="0"/>
          <a:chExt cx="0" cy="0"/>
        </a:xfrm>
      </p:grpSpPr>
      <p:sp>
        <p:nvSpPr>
          <p:cNvPr id="214" name="Google Shape;214;p29"/>
          <p:cNvSpPr/>
          <p:nvPr>
            <p:ph idx="2" type="pic"/>
          </p:nvPr>
        </p:nvSpPr>
        <p:spPr>
          <a:xfrm>
            <a:off x="4587725" y="-8750"/>
            <a:ext cx="4572000" cy="5152200"/>
          </a:xfrm>
          <a:prstGeom prst="rect">
            <a:avLst/>
          </a:prstGeom>
          <a:noFill/>
          <a:ln>
            <a:noFill/>
          </a:ln>
        </p:spPr>
      </p:sp>
      <p:sp>
        <p:nvSpPr>
          <p:cNvPr id="215" name="Google Shape;215;p29"/>
          <p:cNvSpPr txBox="1"/>
          <p:nvPr>
            <p:ph type="title"/>
          </p:nvPr>
        </p:nvSpPr>
        <p:spPr>
          <a:xfrm>
            <a:off x="361975" y="923525"/>
            <a:ext cx="3860100" cy="587700"/>
          </a:xfrm>
          <a:prstGeom prst="rect">
            <a:avLst/>
          </a:prstGeom>
        </p:spPr>
        <p:txBody>
          <a:bodyPr anchorCtr="0" anchor="t" bIns="91425" lIns="91425" spcFirstLastPara="1" rIns="91425" wrap="square" tIns="91425">
            <a:noAutofit/>
          </a:bodyPr>
          <a:lstStyle>
            <a:lvl1pPr lvl="0" algn="ctr">
              <a:lnSpc>
                <a:spcPct val="80000"/>
              </a:lnSpc>
              <a:spcBef>
                <a:spcPts val="0"/>
              </a:spcBef>
              <a:spcAft>
                <a:spcPts val="0"/>
              </a:spcAft>
              <a:buNone/>
              <a:defRPr sz="4200">
                <a:solidFill>
                  <a:schemeClr val="dk1"/>
                </a:solidFill>
              </a:defRPr>
            </a:lvl1pPr>
            <a:lvl2pPr lvl="1" algn="ctr">
              <a:lnSpc>
                <a:spcPct val="115000"/>
              </a:lnSpc>
              <a:spcBef>
                <a:spcPts val="0"/>
              </a:spcBef>
              <a:spcAft>
                <a:spcPts val="0"/>
              </a:spcAft>
              <a:buNone/>
              <a:defRPr>
                <a:solidFill>
                  <a:schemeClr val="dk1"/>
                </a:solidFill>
              </a:defRPr>
            </a:lvl2pPr>
            <a:lvl3pPr lvl="2" algn="ctr">
              <a:lnSpc>
                <a:spcPct val="115000"/>
              </a:lnSpc>
              <a:spcBef>
                <a:spcPts val="0"/>
              </a:spcBef>
              <a:spcAft>
                <a:spcPts val="0"/>
              </a:spcAft>
              <a:buNone/>
              <a:defRPr>
                <a:solidFill>
                  <a:schemeClr val="dk1"/>
                </a:solidFill>
              </a:defRPr>
            </a:lvl3pPr>
            <a:lvl4pPr lvl="3" algn="ctr">
              <a:lnSpc>
                <a:spcPct val="115000"/>
              </a:lnSpc>
              <a:spcBef>
                <a:spcPts val="0"/>
              </a:spcBef>
              <a:spcAft>
                <a:spcPts val="0"/>
              </a:spcAft>
              <a:buNone/>
              <a:defRPr>
                <a:solidFill>
                  <a:schemeClr val="dk1"/>
                </a:solidFill>
              </a:defRPr>
            </a:lvl4pPr>
            <a:lvl5pPr lvl="4" algn="ctr">
              <a:lnSpc>
                <a:spcPct val="115000"/>
              </a:lnSpc>
              <a:spcBef>
                <a:spcPts val="0"/>
              </a:spcBef>
              <a:spcAft>
                <a:spcPts val="0"/>
              </a:spcAft>
              <a:buNone/>
              <a:defRPr>
                <a:solidFill>
                  <a:schemeClr val="dk1"/>
                </a:solidFill>
              </a:defRPr>
            </a:lvl5pPr>
            <a:lvl6pPr lvl="5" algn="ctr">
              <a:lnSpc>
                <a:spcPct val="115000"/>
              </a:lnSpc>
              <a:spcBef>
                <a:spcPts val="0"/>
              </a:spcBef>
              <a:spcAft>
                <a:spcPts val="0"/>
              </a:spcAft>
              <a:buNone/>
              <a:defRPr>
                <a:solidFill>
                  <a:schemeClr val="dk1"/>
                </a:solidFill>
              </a:defRPr>
            </a:lvl6pPr>
            <a:lvl7pPr lvl="6" algn="ctr">
              <a:lnSpc>
                <a:spcPct val="115000"/>
              </a:lnSpc>
              <a:spcBef>
                <a:spcPts val="0"/>
              </a:spcBef>
              <a:spcAft>
                <a:spcPts val="0"/>
              </a:spcAft>
              <a:buNone/>
              <a:defRPr>
                <a:solidFill>
                  <a:schemeClr val="dk1"/>
                </a:solidFill>
              </a:defRPr>
            </a:lvl7pPr>
            <a:lvl8pPr lvl="7" algn="ctr">
              <a:lnSpc>
                <a:spcPct val="115000"/>
              </a:lnSpc>
              <a:spcBef>
                <a:spcPts val="0"/>
              </a:spcBef>
              <a:spcAft>
                <a:spcPts val="0"/>
              </a:spcAft>
              <a:buNone/>
              <a:defRPr>
                <a:solidFill>
                  <a:schemeClr val="dk1"/>
                </a:solidFill>
              </a:defRPr>
            </a:lvl8pPr>
            <a:lvl9pPr lvl="8" algn="ctr">
              <a:lnSpc>
                <a:spcPct val="115000"/>
              </a:lnSpc>
              <a:spcBef>
                <a:spcPts val="0"/>
              </a:spcBef>
              <a:spcAft>
                <a:spcPts val="0"/>
              </a:spcAft>
              <a:buNone/>
              <a:defRPr>
                <a:solidFill>
                  <a:schemeClr val="dk1"/>
                </a:solidFill>
              </a:defRPr>
            </a:lvl9pPr>
          </a:lstStyle>
          <a:p/>
        </p:txBody>
      </p:sp>
      <p:sp>
        <p:nvSpPr>
          <p:cNvPr id="216" name="Google Shape;216;p29"/>
          <p:cNvSpPr txBox="1"/>
          <p:nvPr>
            <p:ph idx="1" type="subTitle"/>
          </p:nvPr>
        </p:nvSpPr>
        <p:spPr>
          <a:xfrm>
            <a:off x="361975" y="255533"/>
            <a:ext cx="3860100" cy="377400"/>
          </a:xfrm>
          <a:prstGeom prst="rect">
            <a:avLst/>
          </a:prstGeom>
        </p:spPr>
        <p:txBody>
          <a:bodyPr anchorCtr="0" anchor="t" bIns="91425" lIns="91425" spcFirstLastPara="1" rIns="91425" wrap="square" tIns="91425">
            <a:noAutofit/>
          </a:bodyPr>
          <a:lstStyle>
            <a:lvl1pPr lvl="0"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Font typeface="Newsreader"/>
              <a:buNone/>
              <a:defRPr>
                <a:solidFill>
                  <a:schemeClr val="dk1"/>
                </a:solidFill>
              </a:defRPr>
            </a:lvl2pPr>
            <a:lvl3pPr lvl="2">
              <a:spcBef>
                <a:spcPts val="0"/>
              </a:spcBef>
              <a:spcAft>
                <a:spcPts val="0"/>
              </a:spcAft>
              <a:buClr>
                <a:schemeClr val="dk1"/>
              </a:buClr>
              <a:buSzPts val="1400"/>
              <a:buFont typeface="Newsreader"/>
              <a:buNone/>
              <a:defRPr>
                <a:solidFill>
                  <a:schemeClr val="dk1"/>
                </a:solidFill>
              </a:defRPr>
            </a:lvl3pPr>
            <a:lvl4pPr lvl="3">
              <a:spcBef>
                <a:spcPts val="0"/>
              </a:spcBef>
              <a:spcAft>
                <a:spcPts val="0"/>
              </a:spcAft>
              <a:buClr>
                <a:schemeClr val="dk1"/>
              </a:buClr>
              <a:buSzPts val="1400"/>
              <a:buFont typeface="Newsreader"/>
              <a:buNone/>
              <a:defRPr>
                <a:solidFill>
                  <a:schemeClr val="dk1"/>
                </a:solidFill>
              </a:defRPr>
            </a:lvl4pPr>
            <a:lvl5pPr lvl="4">
              <a:spcBef>
                <a:spcPts val="0"/>
              </a:spcBef>
              <a:spcAft>
                <a:spcPts val="0"/>
              </a:spcAft>
              <a:buClr>
                <a:schemeClr val="dk1"/>
              </a:buClr>
              <a:buSzPts val="1400"/>
              <a:buFont typeface="Newsreader"/>
              <a:buNone/>
              <a:defRPr>
                <a:solidFill>
                  <a:schemeClr val="dk1"/>
                </a:solidFill>
              </a:defRPr>
            </a:lvl5pPr>
            <a:lvl6pPr lvl="5">
              <a:spcBef>
                <a:spcPts val="0"/>
              </a:spcBef>
              <a:spcAft>
                <a:spcPts val="0"/>
              </a:spcAft>
              <a:buClr>
                <a:schemeClr val="dk1"/>
              </a:buClr>
              <a:buSzPts val="1400"/>
              <a:buFont typeface="Newsreader"/>
              <a:buNone/>
              <a:defRPr>
                <a:solidFill>
                  <a:schemeClr val="dk1"/>
                </a:solidFill>
              </a:defRPr>
            </a:lvl6pPr>
            <a:lvl7pPr lvl="6">
              <a:spcBef>
                <a:spcPts val="0"/>
              </a:spcBef>
              <a:spcAft>
                <a:spcPts val="0"/>
              </a:spcAft>
              <a:buClr>
                <a:schemeClr val="dk1"/>
              </a:buClr>
              <a:buSzPts val="1400"/>
              <a:buFont typeface="Newsreader"/>
              <a:buNone/>
              <a:defRPr>
                <a:solidFill>
                  <a:schemeClr val="dk1"/>
                </a:solidFill>
              </a:defRPr>
            </a:lvl7pPr>
            <a:lvl8pPr lvl="7">
              <a:spcBef>
                <a:spcPts val="0"/>
              </a:spcBef>
              <a:spcAft>
                <a:spcPts val="0"/>
              </a:spcAft>
              <a:buClr>
                <a:schemeClr val="dk1"/>
              </a:buClr>
              <a:buSzPts val="1400"/>
              <a:buFont typeface="Newsreader"/>
              <a:buNone/>
              <a:defRPr>
                <a:solidFill>
                  <a:schemeClr val="dk1"/>
                </a:solidFill>
              </a:defRPr>
            </a:lvl8pPr>
            <a:lvl9pPr lvl="8">
              <a:spcBef>
                <a:spcPts val="0"/>
              </a:spcBef>
              <a:spcAft>
                <a:spcPts val="0"/>
              </a:spcAft>
              <a:buClr>
                <a:schemeClr val="dk1"/>
              </a:buClr>
              <a:buSzPts val="1400"/>
              <a:buFont typeface="Newsreader"/>
              <a:buNone/>
              <a:defRPr>
                <a:solidFill>
                  <a:schemeClr val="dk1"/>
                </a:solidFill>
              </a:defRPr>
            </a:lvl9pPr>
          </a:lstStyle>
          <a:p/>
        </p:txBody>
      </p:sp>
      <p:sp>
        <p:nvSpPr>
          <p:cNvPr id="217" name="Google Shape;217;p29"/>
          <p:cNvSpPr txBox="1"/>
          <p:nvPr>
            <p:ph idx="3" type="body"/>
          </p:nvPr>
        </p:nvSpPr>
        <p:spPr>
          <a:xfrm>
            <a:off x="547575" y="3337797"/>
            <a:ext cx="3492600" cy="1327500"/>
          </a:xfrm>
          <a:prstGeom prst="rect">
            <a:avLst/>
          </a:prstGeom>
        </p:spPr>
        <p:txBody>
          <a:bodyPr anchorCtr="0" anchor="b" bIns="91425" lIns="91425" spcFirstLastPara="1" rIns="91425" wrap="square" tIns="91425">
            <a:noAutofit/>
          </a:bodyPr>
          <a:lstStyle>
            <a:lvl1pPr indent="-292100" lvl="0" marL="457200" algn="ctr">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lgn="ctr">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lgn="ctr">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and Four steps">
  <p:cSld name="CUSTOM_7_1_1_1_1_1_1_1_1_1_1_1_1_1_1_1_1_1_2">
    <p:bg>
      <p:bgPr>
        <a:solidFill>
          <a:schemeClr val="lt1"/>
        </a:solidFill>
      </p:bgPr>
    </p:bg>
    <p:spTree>
      <p:nvGrpSpPr>
        <p:cNvPr id="218" name="Shape 218"/>
        <p:cNvGrpSpPr/>
        <p:nvPr/>
      </p:nvGrpSpPr>
      <p:grpSpPr>
        <a:xfrm>
          <a:off x="0" y="0"/>
          <a:ext cx="0" cy="0"/>
          <a:chOff x="0" y="0"/>
          <a:chExt cx="0" cy="0"/>
        </a:xfrm>
      </p:grpSpPr>
      <p:sp>
        <p:nvSpPr>
          <p:cNvPr id="219" name="Google Shape;219;p30"/>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220" name="Google Shape;220;p30"/>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21" name="Google Shape;221;p30"/>
          <p:cNvSpPr/>
          <p:nvPr/>
        </p:nvSpPr>
        <p:spPr>
          <a:xfrm>
            <a:off x="50" y="2785800"/>
            <a:ext cx="2294400" cy="2357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DM Sans"/>
              <a:ea typeface="DM Sans"/>
              <a:cs typeface="DM Sans"/>
              <a:sym typeface="DM Sans"/>
            </a:endParaRPr>
          </a:p>
        </p:txBody>
      </p:sp>
      <p:sp>
        <p:nvSpPr>
          <p:cNvPr id="222" name="Google Shape;222;p30"/>
          <p:cNvSpPr/>
          <p:nvPr/>
        </p:nvSpPr>
        <p:spPr>
          <a:xfrm>
            <a:off x="2286125" y="2068875"/>
            <a:ext cx="2294400" cy="30747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DM Sans"/>
              <a:ea typeface="DM Sans"/>
              <a:cs typeface="DM Sans"/>
              <a:sym typeface="DM Sans"/>
            </a:endParaRPr>
          </a:p>
        </p:txBody>
      </p:sp>
      <p:sp>
        <p:nvSpPr>
          <p:cNvPr id="223" name="Google Shape;223;p30"/>
          <p:cNvSpPr/>
          <p:nvPr/>
        </p:nvSpPr>
        <p:spPr>
          <a:xfrm>
            <a:off x="4565475" y="1495326"/>
            <a:ext cx="2294400" cy="36483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DM Sans"/>
              <a:ea typeface="DM Sans"/>
              <a:cs typeface="DM Sans"/>
              <a:sym typeface="DM Sans"/>
            </a:endParaRPr>
          </a:p>
        </p:txBody>
      </p:sp>
      <p:sp>
        <p:nvSpPr>
          <p:cNvPr id="224" name="Google Shape;224;p30"/>
          <p:cNvSpPr/>
          <p:nvPr/>
        </p:nvSpPr>
        <p:spPr>
          <a:xfrm>
            <a:off x="6849550" y="732775"/>
            <a:ext cx="2294400" cy="44106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DM Sans"/>
              <a:ea typeface="DM Sans"/>
              <a:cs typeface="DM Sans"/>
              <a:sym typeface="DM Sans"/>
            </a:endParaRPr>
          </a:p>
        </p:txBody>
      </p:sp>
      <p:sp>
        <p:nvSpPr>
          <p:cNvPr id="225" name="Google Shape;225;p30"/>
          <p:cNvSpPr txBox="1"/>
          <p:nvPr/>
        </p:nvSpPr>
        <p:spPr>
          <a:xfrm>
            <a:off x="375350" y="4481351"/>
            <a:ext cx="675900" cy="152400"/>
          </a:xfrm>
          <a:prstGeom prst="rect">
            <a:avLst/>
          </a:prstGeom>
          <a:noFill/>
          <a:ln>
            <a:noFill/>
          </a:ln>
        </p:spPr>
        <p:txBody>
          <a:bodyPr anchorCtr="0" anchor="b" bIns="0" lIns="0" spcFirstLastPara="1" rIns="91425" wrap="square" tIns="0">
            <a:noAutofit/>
          </a:bodyPr>
          <a:lstStyle/>
          <a:p>
            <a:pPr indent="0" lvl="0" marL="0" rtl="0" algn="l">
              <a:lnSpc>
                <a:spcPct val="90000"/>
              </a:lnSpc>
              <a:spcBef>
                <a:spcPts val="0"/>
              </a:spcBef>
              <a:spcAft>
                <a:spcPts val="0"/>
              </a:spcAft>
              <a:buNone/>
            </a:pPr>
            <a:r>
              <a:rPr lang="fr" sz="3000">
                <a:solidFill>
                  <a:schemeClr val="lt1"/>
                </a:solidFill>
                <a:latin typeface="Newsreader"/>
                <a:ea typeface="Newsreader"/>
                <a:cs typeface="Newsreader"/>
                <a:sym typeface="Newsreader"/>
              </a:rPr>
              <a:t>01</a:t>
            </a:r>
            <a:endParaRPr sz="3000">
              <a:solidFill>
                <a:schemeClr val="lt1"/>
              </a:solidFill>
              <a:latin typeface="Newsreader"/>
              <a:ea typeface="Newsreader"/>
              <a:cs typeface="Newsreader"/>
              <a:sym typeface="Newsreader"/>
            </a:endParaRPr>
          </a:p>
        </p:txBody>
      </p:sp>
      <p:sp>
        <p:nvSpPr>
          <p:cNvPr id="226" name="Google Shape;226;p30"/>
          <p:cNvSpPr txBox="1"/>
          <p:nvPr/>
        </p:nvSpPr>
        <p:spPr>
          <a:xfrm>
            <a:off x="2665113" y="4481351"/>
            <a:ext cx="675900" cy="152400"/>
          </a:xfrm>
          <a:prstGeom prst="rect">
            <a:avLst/>
          </a:prstGeom>
          <a:noFill/>
          <a:ln>
            <a:noFill/>
          </a:ln>
        </p:spPr>
        <p:txBody>
          <a:bodyPr anchorCtr="0" anchor="b" bIns="0" lIns="0" spcFirstLastPara="1" rIns="91425" wrap="square" tIns="0">
            <a:noAutofit/>
          </a:bodyPr>
          <a:lstStyle/>
          <a:p>
            <a:pPr indent="0" lvl="0" marL="0" rtl="0" algn="l">
              <a:lnSpc>
                <a:spcPct val="90000"/>
              </a:lnSpc>
              <a:spcBef>
                <a:spcPts val="0"/>
              </a:spcBef>
              <a:spcAft>
                <a:spcPts val="0"/>
              </a:spcAft>
              <a:buNone/>
            </a:pPr>
            <a:r>
              <a:rPr lang="fr" sz="3000">
                <a:solidFill>
                  <a:schemeClr val="dk1"/>
                </a:solidFill>
                <a:latin typeface="Newsreader"/>
                <a:ea typeface="Newsreader"/>
                <a:cs typeface="Newsreader"/>
                <a:sym typeface="Newsreader"/>
              </a:rPr>
              <a:t>02</a:t>
            </a:r>
            <a:endParaRPr sz="3000">
              <a:solidFill>
                <a:schemeClr val="dk1"/>
              </a:solidFill>
              <a:latin typeface="Newsreader"/>
              <a:ea typeface="Newsreader"/>
              <a:cs typeface="Newsreader"/>
              <a:sym typeface="Newsreader"/>
            </a:endParaRPr>
          </a:p>
        </p:txBody>
      </p:sp>
      <p:sp>
        <p:nvSpPr>
          <p:cNvPr id="227" name="Google Shape;227;p30"/>
          <p:cNvSpPr txBox="1"/>
          <p:nvPr/>
        </p:nvSpPr>
        <p:spPr>
          <a:xfrm>
            <a:off x="4937688" y="4481351"/>
            <a:ext cx="675900" cy="152400"/>
          </a:xfrm>
          <a:prstGeom prst="rect">
            <a:avLst/>
          </a:prstGeom>
          <a:noFill/>
          <a:ln>
            <a:noFill/>
          </a:ln>
        </p:spPr>
        <p:txBody>
          <a:bodyPr anchorCtr="0" anchor="b" bIns="0" lIns="0" spcFirstLastPara="1" rIns="91425" wrap="square" tIns="0">
            <a:noAutofit/>
          </a:bodyPr>
          <a:lstStyle/>
          <a:p>
            <a:pPr indent="0" lvl="0" marL="0" rtl="0" algn="l">
              <a:lnSpc>
                <a:spcPct val="90000"/>
              </a:lnSpc>
              <a:spcBef>
                <a:spcPts val="0"/>
              </a:spcBef>
              <a:spcAft>
                <a:spcPts val="0"/>
              </a:spcAft>
              <a:buNone/>
            </a:pPr>
            <a:r>
              <a:rPr lang="fr" sz="3000">
                <a:solidFill>
                  <a:schemeClr val="lt1"/>
                </a:solidFill>
                <a:latin typeface="Newsreader"/>
                <a:ea typeface="Newsreader"/>
                <a:cs typeface="Newsreader"/>
                <a:sym typeface="Newsreader"/>
              </a:rPr>
              <a:t>03</a:t>
            </a:r>
            <a:endParaRPr sz="3000">
              <a:solidFill>
                <a:schemeClr val="lt1"/>
              </a:solidFill>
              <a:latin typeface="Newsreader"/>
              <a:ea typeface="Newsreader"/>
              <a:cs typeface="Newsreader"/>
              <a:sym typeface="Newsreader"/>
            </a:endParaRPr>
          </a:p>
        </p:txBody>
      </p:sp>
      <p:sp>
        <p:nvSpPr>
          <p:cNvPr id="228" name="Google Shape;228;p30"/>
          <p:cNvSpPr txBox="1"/>
          <p:nvPr/>
        </p:nvSpPr>
        <p:spPr>
          <a:xfrm>
            <a:off x="7230513" y="4481351"/>
            <a:ext cx="675900" cy="152400"/>
          </a:xfrm>
          <a:prstGeom prst="rect">
            <a:avLst/>
          </a:prstGeom>
          <a:noFill/>
          <a:ln>
            <a:noFill/>
          </a:ln>
        </p:spPr>
        <p:txBody>
          <a:bodyPr anchorCtr="0" anchor="b" bIns="0" lIns="0" spcFirstLastPara="1" rIns="91425" wrap="square" tIns="0">
            <a:noAutofit/>
          </a:bodyPr>
          <a:lstStyle/>
          <a:p>
            <a:pPr indent="0" lvl="0" marL="0" rtl="0" algn="l">
              <a:lnSpc>
                <a:spcPct val="90000"/>
              </a:lnSpc>
              <a:spcBef>
                <a:spcPts val="0"/>
              </a:spcBef>
              <a:spcAft>
                <a:spcPts val="0"/>
              </a:spcAft>
              <a:buNone/>
            </a:pPr>
            <a:r>
              <a:rPr lang="fr" sz="3000">
                <a:solidFill>
                  <a:schemeClr val="lt1"/>
                </a:solidFill>
                <a:latin typeface="Newsreader"/>
                <a:ea typeface="Newsreader"/>
                <a:cs typeface="Newsreader"/>
                <a:sym typeface="Newsreader"/>
              </a:rPr>
              <a:t>04</a:t>
            </a:r>
            <a:endParaRPr sz="3000">
              <a:solidFill>
                <a:schemeClr val="lt1"/>
              </a:solidFill>
              <a:latin typeface="Newsreader"/>
              <a:ea typeface="Newsreader"/>
              <a:cs typeface="Newsreader"/>
              <a:sym typeface="Newsreader"/>
            </a:endParaRPr>
          </a:p>
        </p:txBody>
      </p:sp>
      <p:sp>
        <p:nvSpPr>
          <p:cNvPr id="229" name="Google Shape;229;p30"/>
          <p:cNvSpPr txBox="1"/>
          <p:nvPr>
            <p:ph type="title"/>
          </p:nvPr>
        </p:nvSpPr>
        <p:spPr>
          <a:xfrm>
            <a:off x="361975" y="988782"/>
            <a:ext cx="3231600" cy="760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200"/>
              <a:buFont typeface="Newsreader"/>
              <a:buNone/>
              <a:defRPr sz="2200">
                <a:solidFill>
                  <a:schemeClr val="dk1"/>
                </a:solidFill>
              </a:defRPr>
            </a:lvl1pPr>
            <a:lvl2pPr lvl="1">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2pPr>
            <a:lvl3pPr lvl="2">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3pPr>
            <a:lvl4pPr lvl="3">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4pPr>
            <a:lvl5pPr lvl="4">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5pPr>
            <a:lvl6pPr lvl="5">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6pPr>
            <a:lvl7pPr lvl="6">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7pPr>
            <a:lvl8pPr lvl="7">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8pPr>
            <a:lvl9pPr lvl="8">
              <a:spcBef>
                <a:spcPts val="0"/>
              </a:spcBef>
              <a:spcAft>
                <a:spcPts val="0"/>
              </a:spcAft>
              <a:buClr>
                <a:schemeClr val="dk1"/>
              </a:buClr>
              <a:buSzPts val="2200"/>
              <a:buFont typeface="Newsreader"/>
              <a:buNone/>
              <a:defRPr sz="2200">
                <a:solidFill>
                  <a:schemeClr val="dk1"/>
                </a:solidFill>
                <a:latin typeface="Newsreader"/>
                <a:ea typeface="Newsreader"/>
                <a:cs typeface="Newsreader"/>
                <a:sym typeface="Newsreader"/>
              </a:defRPr>
            </a:lvl9pPr>
          </a:lstStyle>
          <a:p/>
        </p:txBody>
      </p:sp>
      <p:sp>
        <p:nvSpPr>
          <p:cNvPr id="230" name="Google Shape;230;p30"/>
          <p:cNvSpPr txBox="1"/>
          <p:nvPr>
            <p:ph idx="2" type="subTitle"/>
          </p:nvPr>
        </p:nvSpPr>
        <p:spPr>
          <a:xfrm>
            <a:off x="382691" y="3129231"/>
            <a:ext cx="1257300" cy="152400"/>
          </a:xfrm>
          <a:prstGeom prst="rect">
            <a:avLst/>
          </a:prstGeom>
        </p:spPr>
        <p:txBody>
          <a:bodyPr anchorCtr="0" anchor="t" bIns="0" lIns="0" spcFirstLastPara="1" rIns="0" wrap="square" tIns="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1" name="Google Shape;231;p30"/>
          <p:cNvSpPr txBox="1"/>
          <p:nvPr>
            <p:ph idx="3" type="subTitle"/>
          </p:nvPr>
        </p:nvSpPr>
        <p:spPr>
          <a:xfrm>
            <a:off x="377048" y="3344302"/>
            <a:ext cx="1689600" cy="969000"/>
          </a:xfrm>
          <a:prstGeom prst="rect">
            <a:avLst/>
          </a:prstGeom>
        </p:spPr>
        <p:txBody>
          <a:bodyPr anchorCtr="0" anchor="t" bIns="0" lIns="0" spcFirstLastPara="1" rIns="0" wrap="square" tIns="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p:txBody>
      </p:sp>
      <p:sp>
        <p:nvSpPr>
          <p:cNvPr id="232" name="Google Shape;232;p30"/>
          <p:cNvSpPr txBox="1"/>
          <p:nvPr>
            <p:ph idx="4" type="subTitle"/>
          </p:nvPr>
        </p:nvSpPr>
        <p:spPr>
          <a:xfrm>
            <a:off x="2671462" y="2450249"/>
            <a:ext cx="1257300" cy="15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33" name="Google Shape;233;p30"/>
          <p:cNvSpPr txBox="1"/>
          <p:nvPr>
            <p:ph idx="5" type="subTitle"/>
          </p:nvPr>
        </p:nvSpPr>
        <p:spPr>
          <a:xfrm>
            <a:off x="2665825" y="2665171"/>
            <a:ext cx="1689600" cy="1423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234" name="Google Shape;234;p30"/>
          <p:cNvSpPr txBox="1"/>
          <p:nvPr>
            <p:ph idx="6" type="subTitle"/>
          </p:nvPr>
        </p:nvSpPr>
        <p:spPr>
          <a:xfrm>
            <a:off x="4943337" y="1884672"/>
            <a:ext cx="1257300" cy="152400"/>
          </a:xfrm>
          <a:prstGeom prst="rect">
            <a:avLst/>
          </a:prstGeom>
        </p:spPr>
        <p:txBody>
          <a:bodyPr anchorCtr="0" anchor="t" bIns="0" lIns="0" spcFirstLastPara="1" rIns="0" wrap="square" tIns="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30"/>
          <p:cNvSpPr txBox="1"/>
          <p:nvPr>
            <p:ph idx="7" type="subTitle"/>
          </p:nvPr>
        </p:nvSpPr>
        <p:spPr>
          <a:xfrm>
            <a:off x="4937700" y="2099593"/>
            <a:ext cx="1689600" cy="1620600"/>
          </a:xfrm>
          <a:prstGeom prst="rect">
            <a:avLst/>
          </a:prstGeom>
        </p:spPr>
        <p:txBody>
          <a:bodyPr anchorCtr="0" anchor="t" bIns="0" lIns="0" spcFirstLastPara="1" rIns="0" wrap="square" tIns="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p:txBody>
      </p:sp>
      <p:sp>
        <p:nvSpPr>
          <p:cNvPr id="236" name="Google Shape;236;p30"/>
          <p:cNvSpPr txBox="1"/>
          <p:nvPr>
            <p:ph idx="8" type="subTitle"/>
          </p:nvPr>
        </p:nvSpPr>
        <p:spPr>
          <a:xfrm>
            <a:off x="7238787" y="1057472"/>
            <a:ext cx="1257300" cy="152400"/>
          </a:xfrm>
          <a:prstGeom prst="rect">
            <a:avLst/>
          </a:prstGeom>
        </p:spPr>
        <p:txBody>
          <a:bodyPr anchorCtr="0" anchor="t" bIns="0" lIns="0" spcFirstLastPara="1" rIns="0" wrap="square" tIns="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30"/>
          <p:cNvSpPr txBox="1"/>
          <p:nvPr>
            <p:ph idx="9" type="subTitle"/>
          </p:nvPr>
        </p:nvSpPr>
        <p:spPr>
          <a:xfrm>
            <a:off x="7233150" y="1272358"/>
            <a:ext cx="1689600" cy="2196000"/>
          </a:xfrm>
          <a:prstGeom prst="rect">
            <a:avLst/>
          </a:prstGeom>
        </p:spPr>
        <p:txBody>
          <a:bodyPr anchorCtr="0" anchor="t" bIns="0" lIns="0" spcFirstLastPara="1" rIns="0" wrap="square" tIns="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Light">
  <p:cSld name="CUSTOM_7_1_1_1_1_1_1_1_1_1_1_1_1_1_1_1_1_1_1_1">
    <p:spTree>
      <p:nvGrpSpPr>
        <p:cNvPr id="238" name="Shape 238"/>
        <p:cNvGrpSpPr/>
        <p:nvPr/>
      </p:nvGrpSpPr>
      <p:grpSpPr>
        <a:xfrm>
          <a:off x="0" y="0"/>
          <a:ext cx="0" cy="0"/>
          <a:chOff x="0" y="0"/>
          <a:chExt cx="0" cy="0"/>
        </a:xfrm>
      </p:grpSpPr>
      <p:sp>
        <p:nvSpPr>
          <p:cNvPr id="239" name="Google Shape;239;p31"/>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240" name="Google Shape;240;p31"/>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1" name="Google Shape;241;p31"/>
          <p:cNvSpPr txBox="1"/>
          <p:nvPr>
            <p:ph type="title"/>
          </p:nvPr>
        </p:nvSpPr>
        <p:spPr>
          <a:xfrm>
            <a:off x="1453650" y="1325938"/>
            <a:ext cx="6236700" cy="2011800"/>
          </a:xfrm>
          <a:prstGeom prst="rect">
            <a:avLst/>
          </a:prstGeom>
        </p:spPr>
        <p:txBody>
          <a:bodyPr anchorCtr="0" anchor="t" bIns="0" lIns="0" spcFirstLastPara="1" rIns="0" wrap="square" tIns="0">
            <a:noAutofit/>
          </a:bodyPr>
          <a:lstStyle>
            <a:lvl1pPr lvl="0">
              <a:spcBef>
                <a:spcPts val="0"/>
              </a:spcBef>
              <a:spcAft>
                <a:spcPts val="0"/>
              </a:spcAft>
              <a:buNone/>
              <a:defRPr sz="2500"/>
            </a:lvl1pPr>
            <a:lvl2pPr lvl="1">
              <a:spcBef>
                <a:spcPts val="0"/>
              </a:spcBef>
              <a:spcAft>
                <a:spcPts val="0"/>
              </a:spcAft>
              <a:buNone/>
              <a:defRPr sz="2500"/>
            </a:lvl2pPr>
            <a:lvl3pPr lvl="2">
              <a:spcBef>
                <a:spcPts val="0"/>
              </a:spcBef>
              <a:spcAft>
                <a:spcPts val="0"/>
              </a:spcAft>
              <a:buNone/>
              <a:defRPr sz="2500"/>
            </a:lvl3pPr>
            <a:lvl4pPr lvl="3">
              <a:spcBef>
                <a:spcPts val="0"/>
              </a:spcBef>
              <a:spcAft>
                <a:spcPts val="0"/>
              </a:spcAft>
              <a:buNone/>
              <a:defRPr sz="2500"/>
            </a:lvl4pPr>
            <a:lvl5pPr lvl="4">
              <a:spcBef>
                <a:spcPts val="0"/>
              </a:spcBef>
              <a:spcAft>
                <a:spcPts val="0"/>
              </a:spcAft>
              <a:buNone/>
              <a:defRPr sz="2500"/>
            </a:lvl5pPr>
            <a:lvl6pPr lvl="5">
              <a:spcBef>
                <a:spcPts val="0"/>
              </a:spcBef>
              <a:spcAft>
                <a:spcPts val="0"/>
              </a:spcAft>
              <a:buNone/>
              <a:defRPr sz="2500"/>
            </a:lvl6pPr>
            <a:lvl7pPr lvl="6">
              <a:spcBef>
                <a:spcPts val="0"/>
              </a:spcBef>
              <a:spcAft>
                <a:spcPts val="0"/>
              </a:spcAft>
              <a:buNone/>
              <a:defRPr sz="2500"/>
            </a:lvl7pPr>
            <a:lvl8pPr lvl="7">
              <a:spcBef>
                <a:spcPts val="0"/>
              </a:spcBef>
              <a:spcAft>
                <a:spcPts val="0"/>
              </a:spcAft>
              <a:buNone/>
              <a:defRPr sz="2500"/>
            </a:lvl8pPr>
            <a:lvl9pPr lvl="8">
              <a:spcBef>
                <a:spcPts val="0"/>
              </a:spcBef>
              <a:spcAft>
                <a:spcPts val="0"/>
              </a:spcAft>
              <a:buNone/>
              <a:defRPr sz="2500"/>
            </a:lvl9pPr>
          </a:lstStyle>
          <a:p/>
        </p:txBody>
      </p:sp>
      <p:sp>
        <p:nvSpPr>
          <p:cNvPr id="242" name="Google Shape;242;p31"/>
          <p:cNvSpPr/>
          <p:nvPr>
            <p:ph idx="2" type="pic"/>
          </p:nvPr>
        </p:nvSpPr>
        <p:spPr>
          <a:xfrm>
            <a:off x="1442350" y="3492500"/>
            <a:ext cx="408900" cy="408900"/>
          </a:xfrm>
          <a:prstGeom prst="ellipse">
            <a:avLst/>
          </a:prstGeom>
          <a:noFill/>
          <a:ln>
            <a:noFill/>
          </a:ln>
        </p:spPr>
      </p:sp>
      <p:sp>
        <p:nvSpPr>
          <p:cNvPr id="243" name="Google Shape;243;p31"/>
          <p:cNvSpPr txBox="1"/>
          <p:nvPr>
            <p:ph idx="3" type="subTitle"/>
          </p:nvPr>
        </p:nvSpPr>
        <p:spPr>
          <a:xfrm>
            <a:off x="1957375" y="3536000"/>
            <a:ext cx="2661600" cy="187800"/>
          </a:xfrm>
          <a:prstGeom prst="rect">
            <a:avLst/>
          </a:prstGeom>
        </p:spPr>
        <p:txBody>
          <a:bodyPr anchorCtr="0" anchor="ctr" bIns="0" lIns="0" spcFirstLastPara="1" rIns="0" wrap="square" tIns="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000"/>
              <a:buFont typeface="DM Sans SemiBold"/>
              <a:buNone/>
              <a:defRPr sz="1000">
                <a:latin typeface="DM Sans SemiBold"/>
                <a:ea typeface="DM Sans SemiBold"/>
                <a:cs typeface="DM Sans SemiBold"/>
                <a:sym typeface="DM Sans SemiBold"/>
              </a:defRPr>
            </a:lvl2pPr>
            <a:lvl3pPr lvl="2">
              <a:spcBef>
                <a:spcPts val="0"/>
              </a:spcBef>
              <a:spcAft>
                <a:spcPts val="0"/>
              </a:spcAft>
              <a:buSzPts val="1000"/>
              <a:buFont typeface="DM Sans SemiBold"/>
              <a:buNone/>
              <a:defRPr sz="1000">
                <a:latin typeface="DM Sans SemiBold"/>
                <a:ea typeface="DM Sans SemiBold"/>
                <a:cs typeface="DM Sans SemiBold"/>
                <a:sym typeface="DM Sans SemiBold"/>
              </a:defRPr>
            </a:lvl3pPr>
            <a:lvl4pPr lvl="3">
              <a:spcBef>
                <a:spcPts val="0"/>
              </a:spcBef>
              <a:spcAft>
                <a:spcPts val="0"/>
              </a:spcAft>
              <a:buSzPts val="1000"/>
              <a:buFont typeface="DM Sans SemiBold"/>
              <a:buNone/>
              <a:defRPr sz="1000">
                <a:latin typeface="DM Sans SemiBold"/>
                <a:ea typeface="DM Sans SemiBold"/>
                <a:cs typeface="DM Sans SemiBold"/>
                <a:sym typeface="DM Sans SemiBold"/>
              </a:defRPr>
            </a:lvl4pPr>
            <a:lvl5pPr lvl="4">
              <a:spcBef>
                <a:spcPts val="0"/>
              </a:spcBef>
              <a:spcAft>
                <a:spcPts val="0"/>
              </a:spcAft>
              <a:buSzPts val="1000"/>
              <a:buFont typeface="DM Sans SemiBold"/>
              <a:buNone/>
              <a:defRPr sz="1000">
                <a:latin typeface="DM Sans SemiBold"/>
                <a:ea typeface="DM Sans SemiBold"/>
                <a:cs typeface="DM Sans SemiBold"/>
                <a:sym typeface="DM Sans SemiBold"/>
              </a:defRPr>
            </a:lvl5pPr>
            <a:lvl6pPr lvl="5">
              <a:spcBef>
                <a:spcPts val="0"/>
              </a:spcBef>
              <a:spcAft>
                <a:spcPts val="0"/>
              </a:spcAft>
              <a:buSzPts val="1000"/>
              <a:buFont typeface="DM Sans SemiBold"/>
              <a:buNone/>
              <a:defRPr sz="1000">
                <a:latin typeface="DM Sans SemiBold"/>
                <a:ea typeface="DM Sans SemiBold"/>
                <a:cs typeface="DM Sans SemiBold"/>
                <a:sym typeface="DM Sans SemiBold"/>
              </a:defRPr>
            </a:lvl6pPr>
            <a:lvl7pPr lvl="6">
              <a:spcBef>
                <a:spcPts val="0"/>
              </a:spcBef>
              <a:spcAft>
                <a:spcPts val="0"/>
              </a:spcAft>
              <a:buSzPts val="1000"/>
              <a:buFont typeface="DM Sans SemiBold"/>
              <a:buNone/>
              <a:defRPr sz="1000">
                <a:latin typeface="DM Sans SemiBold"/>
                <a:ea typeface="DM Sans SemiBold"/>
                <a:cs typeface="DM Sans SemiBold"/>
                <a:sym typeface="DM Sans SemiBold"/>
              </a:defRPr>
            </a:lvl7pPr>
            <a:lvl8pPr lvl="7">
              <a:spcBef>
                <a:spcPts val="0"/>
              </a:spcBef>
              <a:spcAft>
                <a:spcPts val="0"/>
              </a:spcAft>
              <a:buSzPts val="1000"/>
              <a:buFont typeface="DM Sans SemiBold"/>
              <a:buNone/>
              <a:defRPr sz="1000">
                <a:latin typeface="DM Sans SemiBold"/>
                <a:ea typeface="DM Sans SemiBold"/>
                <a:cs typeface="DM Sans SemiBold"/>
                <a:sym typeface="DM Sans SemiBold"/>
              </a:defRPr>
            </a:lvl8pPr>
            <a:lvl9pPr lvl="8">
              <a:spcBef>
                <a:spcPts val="0"/>
              </a:spcBef>
              <a:spcAft>
                <a:spcPts val="0"/>
              </a:spcAft>
              <a:buSzPts val="1000"/>
              <a:buFont typeface="DM Sans SemiBold"/>
              <a:buNone/>
              <a:defRPr sz="1000">
                <a:latin typeface="DM Sans SemiBold"/>
                <a:ea typeface="DM Sans SemiBold"/>
                <a:cs typeface="DM Sans SemiBold"/>
                <a:sym typeface="DM Sans SemiBold"/>
              </a:defRPr>
            </a:lvl9pPr>
          </a:lstStyle>
          <a:p/>
        </p:txBody>
      </p:sp>
      <p:sp>
        <p:nvSpPr>
          <p:cNvPr id="244" name="Google Shape;244;p31"/>
          <p:cNvSpPr txBox="1"/>
          <p:nvPr>
            <p:ph idx="4" type="subTitle"/>
          </p:nvPr>
        </p:nvSpPr>
        <p:spPr>
          <a:xfrm>
            <a:off x="1957375" y="3678443"/>
            <a:ext cx="2661600" cy="187800"/>
          </a:xfrm>
          <a:prstGeom prst="rect">
            <a:avLst/>
          </a:prstGeom>
        </p:spPr>
        <p:txBody>
          <a:bodyPr anchorCtr="0" anchor="ctr" bIns="0" lIns="0" spcFirstLastPara="1" rIns="0" wrap="square" tIns="0">
            <a:no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000"/>
              <a:buFont typeface="DM Sans Light"/>
              <a:buNone/>
              <a:defRPr sz="1000">
                <a:latin typeface="DM Sans Light"/>
                <a:ea typeface="DM Sans Light"/>
                <a:cs typeface="DM Sans Light"/>
                <a:sym typeface="DM Sans Light"/>
              </a:defRPr>
            </a:lvl2pPr>
            <a:lvl3pPr lvl="2">
              <a:spcBef>
                <a:spcPts val="0"/>
              </a:spcBef>
              <a:spcAft>
                <a:spcPts val="0"/>
              </a:spcAft>
              <a:buSzPts val="1000"/>
              <a:buFont typeface="DM Sans Light"/>
              <a:buNone/>
              <a:defRPr sz="1000">
                <a:latin typeface="DM Sans Light"/>
                <a:ea typeface="DM Sans Light"/>
                <a:cs typeface="DM Sans Light"/>
                <a:sym typeface="DM Sans Light"/>
              </a:defRPr>
            </a:lvl3pPr>
            <a:lvl4pPr lvl="3">
              <a:spcBef>
                <a:spcPts val="0"/>
              </a:spcBef>
              <a:spcAft>
                <a:spcPts val="0"/>
              </a:spcAft>
              <a:buSzPts val="1000"/>
              <a:buFont typeface="DM Sans Light"/>
              <a:buNone/>
              <a:defRPr sz="1000">
                <a:latin typeface="DM Sans Light"/>
                <a:ea typeface="DM Sans Light"/>
                <a:cs typeface="DM Sans Light"/>
                <a:sym typeface="DM Sans Light"/>
              </a:defRPr>
            </a:lvl4pPr>
            <a:lvl5pPr lvl="4">
              <a:spcBef>
                <a:spcPts val="0"/>
              </a:spcBef>
              <a:spcAft>
                <a:spcPts val="0"/>
              </a:spcAft>
              <a:buSzPts val="1000"/>
              <a:buFont typeface="DM Sans Light"/>
              <a:buNone/>
              <a:defRPr sz="1000">
                <a:latin typeface="DM Sans Light"/>
                <a:ea typeface="DM Sans Light"/>
                <a:cs typeface="DM Sans Light"/>
                <a:sym typeface="DM Sans Light"/>
              </a:defRPr>
            </a:lvl5pPr>
            <a:lvl6pPr lvl="5">
              <a:spcBef>
                <a:spcPts val="0"/>
              </a:spcBef>
              <a:spcAft>
                <a:spcPts val="0"/>
              </a:spcAft>
              <a:buSzPts val="1000"/>
              <a:buFont typeface="DM Sans Light"/>
              <a:buNone/>
              <a:defRPr sz="1000">
                <a:latin typeface="DM Sans Light"/>
                <a:ea typeface="DM Sans Light"/>
                <a:cs typeface="DM Sans Light"/>
                <a:sym typeface="DM Sans Light"/>
              </a:defRPr>
            </a:lvl6pPr>
            <a:lvl7pPr lvl="6">
              <a:spcBef>
                <a:spcPts val="0"/>
              </a:spcBef>
              <a:spcAft>
                <a:spcPts val="0"/>
              </a:spcAft>
              <a:buSzPts val="1000"/>
              <a:buFont typeface="DM Sans Light"/>
              <a:buNone/>
              <a:defRPr sz="1000">
                <a:latin typeface="DM Sans Light"/>
                <a:ea typeface="DM Sans Light"/>
                <a:cs typeface="DM Sans Light"/>
                <a:sym typeface="DM Sans Light"/>
              </a:defRPr>
            </a:lvl7pPr>
            <a:lvl8pPr lvl="7">
              <a:spcBef>
                <a:spcPts val="0"/>
              </a:spcBef>
              <a:spcAft>
                <a:spcPts val="0"/>
              </a:spcAft>
              <a:buSzPts val="1000"/>
              <a:buFont typeface="DM Sans Light"/>
              <a:buNone/>
              <a:defRPr sz="1000">
                <a:latin typeface="DM Sans Light"/>
                <a:ea typeface="DM Sans Light"/>
                <a:cs typeface="DM Sans Light"/>
                <a:sym typeface="DM Sans Light"/>
              </a:defRPr>
            </a:lvl8pPr>
            <a:lvl9pPr lvl="8">
              <a:spcBef>
                <a:spcPts val="0"/>
              </a:spcBef>
              <a:spcAft>
                <a:spcPts val="0"/>
              </a:spcAft>
              <a:buSzPts val="1000"/>
              <a:buFont typeface="DM Sans Light"/>
              <a:buNone/>
              <a:defRPr sz="1000">
                <a:latin typeface="DM Sans Light"/>
                <a:ea typeface="DM Sans Light"/>
                <a:cs typeface="DM Sans Light"/>
                <a:sym typeface="DM Sans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 Dark">
  <p:cSld name="CUSTOM_7_1_1_1_1_1_1_1_1_1_1_1_1_1_1_1_1_1_1_1_1">
    <p:bg>
      <p:bgPr>
        <a:solidFill>
          <a:schemeClr val="lt1"/>
        </a:solidFill>
      </p:bgPr>
    </p:bg>
    <p:spTree>
      <p:nvGrpSpPr>
        <p:cNvPr id="245" name="Shape 245"/>
        <p:cNvGrpSpPr/>
        <p:nvPr/>
      </p:nvGrpSpPr>
      <p:grpSpPr>
        <a:xfrm>
          <a:off x="0" y="0"/>
          <a:ext cx="0" cy="0"/>
          <a:chOff x="0" y="0"/>
          <a:chExt cx="0" cy="0"/>
        </a:xfrm>
      </p:grpSpPr>
      <p:sp>
        <p:nvSpPr>
          <p:cNvPr id="246" name="Google Shape;246;p32"/>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247" name="Google Shape;247;p32"/>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48" name="Google Shape;248;p32"/>
          <p:cNvSpPr txBox="1"/>
          <p:nvPr>
            <p:ph type="title"/>
          </p:nvPr>
        </p:nvSpPr>
        <p:spPr>
          <a:xfrm>
            <a:off x="1453650" y="1325938"/>
            <a:ext cx="6236700" cy="2011800"/>
          </a:xfrm>
          <a:prstGeom prst="rect">
            <a:avLst/>
          </a:prstGeom>
        </p:spPr>
        <p:txBody>
          <a:bodyPr anchorCtr="0" anchor="t" bIns="0" lIns="0" spcFirstLastPara="1" rIns="0" wrap="square" tIns="0">
            <a:noAutofit/>
          </a:bodyPr>
          <a:lstStyle>
            <a:lvl1pPr lvl="0">
              <a:spcBef>
                <a:spcPts val="0"/>
              </a:spcBef>
              <a:spcAft>
                <a:spcPts val="0"/>
              </a:spcAft>
              <a:buNone/>
              <a:defRPr sz="2500">
                <a:solidFill>
                  <a:schemeClr val="dk1"/>
                </a:solidFill>
              </a:defRPr>
            </a:lvl1pPr>
            <a:lvl2pPr lvl="1">
              <a:spcBef>
                <a:spcPts val="0"/>
              </a:spcBef>
              <a:spcAft>
                <a:spcPts val="0"/>
              </a:spcAft>
              <a:buNone/>
              <a:defRPr sz="2500">
                <a:solidFill>
                  <a:schemeClr val="dk1"/>
                </a:solidFill>
              </a:defRPr>
            </a:lvl2pPr>
            <a:lvl3pPr lvl="2">
              <a:spcBef>
                <a:spcPts val="0"/>
              </a:spcBef>
              <a:spcAft>
                <a:spcPts val="0"/>
              </a:spcAft>
              <a:buNone/>
              <a:defRPr sz="2500">
                <a:solidFill>
                  <a:schemeClr val="dk1"/>
                </a:solidFill>
              </a:defRPr>
            </a:lvl3pPr>
            <a:lvl4pPr lvl="3">
              <a:spcBef>
                <a:spcPts val="0"/>
              </a:spcBef>
              <a:spcAft>
                <a:spcPts val="0"/>
              </a:spcAft>
              <a:buNone/>
              <a:defRPr sz="2500">
                <a:solidFill>
                  <a:schemeClr val="dk1"/>
                </a:solidFill>
              </a:defRPr>
            </a:lvl4pPr>
            <a:lvl5pPr lvl="4">
              <a:spcBef>
                <a:spcPts val="0"/>
              </a:spcBef>
              <a:spcAft>
                <a:spcPts val="0"/>
              </a:spcAft>
              <a:buNone/>
              <a:defRPr sz="2500">
                <a:solidFill>
                  <a:schemeClr val="dk1"/>
                </a:solidFill>
              </a:defRPr>
            </a:lvl5pPr>
            <a:lvl6pPr lvl="5">
              <a:spcBef>
                <a:spcPts val="0"/>
              </a:spcBef>
              <a:spcAft>
                <a:spcPts val="0"/>
              </a:spcAft>
              <a:buNone/>
              <a:defRPr sz="2500">
                <a:solidFill>
                  <a:schemeClr val="dk1"/>
                </a:solidFill>
              </a:defRPr>
            </a:lvl6pPr>
            <a:lvl7pPr lvl="6">
              <a:spcBef>
                <a:spcPts val="0"/>
              </a:spcBef>
              <a:spcAft>
                <a:spcPts val="0"/>
              </a:spcAft>
              <a:buNone/>
              <a:defRPr sz="2500">
                <a:solidFill>
                  <a:schemeClr val="dk1"/>
                </a:solidFill>
              </a:defRPr>
            </a:lvl7pPr>
            <a:lvl8pPr lvl="7">
              <a:spcBef>
                <a:spcPts val="0"/>
              </a:spcBef>
              <a:spcAft>
                <a:spcPts val="0"/>
              </a:spcAft>
              <a:buNone/>
              <a:defRPr sz="2500">
                <a:solidFill>
                  <a:schemeClr val="dk1"/>
                </a:solidFill>
              </a:defRPr>
            </a:lvl8pPr>
            <a:lvl9pPr lvl="8">
              <a:spcBef>
                <a:spcPts val="0"/>
              </a:spcBef>
              <a:spcAft>
                <a:spcPts val="0"/>
              </a:spcAft>
              <a:buNone/>
              <a:defRPr sz="2500">
                <a:solidFill>
                  <a:schemeClr val="dk1"/>
                </a:solidFill>
              </a:defRPr>
            </a:lvl9pPr>
          </a:lstStyle>
          <a:p/>
        </p:txBody>
      </p:sp>
      <p:sp>
        <p:nvSpPr>
          <p:cNvPr id="249" name="Google Shape;249;p32"/>
          <p:cNvSpPr/>
          <p:nvPr>
            <p:ph idx="2" type="pic"/>
          </p:nvPr>
        </p:nvSpPr>
        <p:spPr>
          <a:xfrm>
            <a:off x="1442350" y="3492500"/>
            <a:ext cx="408900" cy="408900"/>
          </a:xfrm>
          <a:prstGeom prst="ellipse">
            <a:avLst/>
          </a:prstGeom>
          <a:noFill/>
          <a:ln>
            <a:noFill/>
          </a:ln>
        </p:spPr>
      </p:sp>
      <p:sp>
        <p:nvSpPr>
          <p:cNvPr id="250" name="Google Shape;250;p32"/>
          <p:cNvSpPr txBox="1"/>
          <p:nvPr>
            <p:ph idx="3" type="subTitle"/>
          </p:nvPr>
        </p:nvSpPr>
        <p:spPr>
          <a:xfrm>
            <a:off x="1957375" y="3536000"/>
            <a:ext cx="2661600" cy="187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1pPr>
            <a:lvl2pPr lvl="1">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2pPr>
            <a:lvl3pPr lvl="2">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3pPr>
            <a:lvl4pPr lvl="3">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4pPr>
            <a:lvl5pPr lvl="4">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5pPr>
            <a:lvl6pPr lvl="5">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6pPr>
            <a:lvl7pPr lvl="6">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7pPr>
            <a:lvl8pPr lvl="7">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8pPr>
            <a:lvl9pPr lvl="8">
              <a:spcBef>
                <a:spcPts val="0"/>
              </a:spcBef>
              <a:spcAft>
                <a:spcPts val="0"/>
              </a:spcAft>
              <a:buClr>
                <a:schemeClr val="dk1"/>
              </a:buClr>
              <a:buSzPts val="1000"/>
              <a:buFont typeface="DM Sans SemiBold"/>
              <a:buNone/>
              <a:defRPr sz="1000">
                <a:solidFill>
                  <a:schemeClr val="dk1"/>
                </a:solidFill>
                <a:latin typeface="DM Sans SemiBold"/>
                <a:ea typeface="DM Sans SemiBold"/>
                <a:cs typeface="DM Sans SemiBold"/>
                <a:sym typeface="DM Sans SemiBold"/>
              </a:defRPr>
            </a:lvl9pPr>
          </a:lstStyle>
          <a:p/>
        </p:txBody>
      </p:sp>
      <p:sp>
        <p:nvSpPr>
          <p:cNvPr id="251" name="Google Shape;251;p32"/>
          <p:cNvSpPr txBox="1"/>
          <p:nvPr>
            <p:ph idx="4" type="subTitle"/>
          </p:nvPr>
        </p:nvSpPr>
        <p:spPr>
          <a:xfrm>
            <a:off x="1957375" y="3678443"/>
            <a:ext cx="2661600" cy="1878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modules">
  <p:cSld name="CUSTOM">
    <p:bg>
      <p:bgPr>
        <a:solidFill>
          <a:schemeClr val="lt1"/>
        </a:solidFill>
      </p:bgPr>
    </p:bg>
    <p:spTree>
      <p:nvGrpSpPr>
        <p:cNvPr id="252" name="Shape 252"/>
        <p:cNvGrpSpPr/>
        <p:nvPr/>
      </p:nvGrpSpPr>
      <p:grpSpPr>
        <a:xfrm>
          <a:off x="0" y="0"/>
          <a:ext cx="0" cy="0"/>
          <a:chOff x="0" y="0"/>
          <a:chExt cx="0" cy="0"/>
        </a:xfrm>
      </p:grpSpPr>
      <p:sp>
        <p:nvSpPr>
          <p:cNvPr id="253" name="Google Shape;253;p33"/>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54" name="Google Shape;254;p33"/>
          <p:cNvSpPr txBox="1"/>
          <p:nvPr>
            <p:ph type="title"/>
          </p:nvPr>
        </p:nvSpPr>
        <p:spPr>
          <a:xfrm>
            <a:off x="361975" y="988555"/>
            <a:ext cx="38601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2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p:txBody>
      </p:sp>
      <p:sp>
        <p:nvSpPr>
          <p:cNvPr id="255" name="Google Shape;255;p33"/>
          <p:cNvSpPr txBox="1"/>
          <p:nvPr>
            <p:ph idx="2" type="subTitle"/>
          </p:nvPr>
        </p:nvSpPr>
        <p:spPr>
          <a:xfrm>
            <a:off x="361975" y="732775"/>
            <a:ext cx="3860100" cy="13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56" name="Google Shape;256;p33"/>
          <p:cNvSpPr txBox="1"/>
          <p:nvPr>
            <p:ph idx="3" type="body"/>
          </p:nvPr>
        </p:nvSpPr>
        <p:spPr>
          <a:xfrm>
            <a:off x="361975" y="3256513"/>
            <a:ext cx="3860100" cy="1327500"/>
          </a:xfrm>
          <a:prstGeom prst="rect">
            <a:avLst/>
          </a:prstGeom>
        </p:spPr>
        <p:txBody>
          <a:bodyPr anchorCtr="0" anchor="b" bIns="0" lIns="0" spcFirstLastPara="1" rIns="0" wrap="square" tIns="0">
            <a:noAutofit/>
          </a:bodyPr>
          <a:lstStyle>
            <a:lvl1pPr indent="-292100" lvl="0" marL="457200">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lnSpc>
                <a:spcPct val="100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lnSpc>
                <a:spcPct val="100000"/>
              </a:lnSpc>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257" name="Google Shape;257;p33"/>
          <p:cNvSpPr txBox="1"/>
          <p:nvPr>
            <p:ph idx="4" type="title"/>
          </p:nvPr>
        </p:nvSpPr>
        <p:spPr>
          <a:xfrm>
            <a:off x="4800825" y="258072"/>
            <a:ext cx="17622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4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p:txBody>
      </p:sp>
      <p:sp>
        <p:nvSpPr>
          <p:cNvPr id="258" name="Google Shape;258;p33"/>
          <p:cNvSpPr txBox="1"/>
          <p:nvPr>
            <p:ph idx="5" type="title"/>
          </p:nvPr>
        </p:nvSpPr>
        <p:spPr>
          <a:xfrm>
            <a:off x="7094925" y="258072"/>
            <a:ext cx="17622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4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p:txBody>
      </p:sp>
      <p:sp>
        <p:nvSpPr>
          <p:cNvPr id="259" name="Google Shape;259;p33"/>
          <p:cNvSpPr txBox="1"/>
          <p:nvPr>
            <p:ph idx="6" type="title"/>
          </p:nvPr>
        </p:nvSpPr>
        <p:spPr>
          <a:xfrm>
            <a:off x="4800825" y="1698225"/>
            <a:ext cx="17622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4200"/>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p:txBody>
      </p:sp>
      <p:sp>
        <p:nvSpPr>
          <p:cNvPr id="260" name="Google Shape;260;p33"/>
          <p:cNvSpPr txBox="1"/>
          <p:nvPr>
            <p:ph idx="7" type="body"/>
          </p:nvPr>
        </p:nvSpPr>
        <p:spPr>
          <a:xfrm>
            <a:off x="4800825" y="4122308"/>
            <a:ext cx="3975900" cy="4617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lt1"/>
              </a:buClr>
              <a:buSzPts val="1000"/>
              <a:buFont typeface="DM Sans"/>
              <a:buChar char="●"/>
              <a:defRPr sz="1000"/>
            </a:lvl1pPr>
            <a:lvl2pPr indent="-292100" lvl="1" marL="914400">
              <a:spcBef>
                <a:spcPts val="800"/>
              </a:spcBef>
              <a:spcAft>
                <a:spcPts val="0"/>
              </a:spcAft>
              <a:buClr>
                <a:schemeClr val="lt1"/>
              </a:buClr>
              <a:buSzPts val="1000"/>
              <a:buFont typeface="DM Sans"/>
              <a:buChar char="○"/>
              <a:defRPr sz="1000"/>
            </a:lvl2pPr>
            <a:lvl3pPr indent="-292100" lvl="2" marL="1371600">
              <a:spcBef>
                <a:spcPts val="800"/>
              </a:spcBef>
              <a:spcAft>
                <a:spcPts val="0"/>
              </a:spcAft>
              <a:buClr>
                <a:schemeClr val="lt1"/>
              </a:buClr>
              <a:buSzPts val="1000"/>
              <a:buFont typeface="DM Sans"/>
              <a:buChar char="■"/>
              <a:defRPr sz="1000"/>
            </a:lvl3pPr>
            <a:lvl4pPr indent="-292100" lvl="3" marL="1828800">
              <a:spcBef>
                <a:spcPts val="800"/>
              </a:spcBef>
              <a:spcAft>
                <a:spcPts val="0"/>
              </a:spcAft>
              <a:buClr>
                <a:schemeClr val="lt1"/>
              </a:buClr>
              <a:buSzPts val="1000"/>
              <a:buFont typeface="DM Sans"/>
              <a:buChar char="●"/>
              <a:defRPr sz="1000"/>
            </a:lvl4pPr>
            <a:lvl5pPr indent="-292100" lvl="4" marL="2286000">
              <a:spcBef>
                <a:spcPts val="800"/>
              </a:spcBef>
              <a:spcAft>
                <a:spcPts val="0"/>
              </a:spcAft>
              <a:buClr>
                <a:schemeClr val="lt1"/>
              </a:buClr>
              <a:buSzPts val="1000"/>
              <a:buFont typeface="DM Sans"/>
              <a:buChar char="○"/>
              <a:defRPr sz="1000"/>
            </a:lvl5pPr>
            <a:lvl6pPr indent="-292100" lvl="5" marL="2743200">
              <a:spcBef>
                <a:spcPts val="800"/>
              </a:spcBef>
              <a:spcAft>
                <a:spcPts val="0"/>
              </a:spcAft>
              <a:buClr>
                <a:schemeClr val="lt1"/>
              </a:buClr>
              <a:buSzPts val="1000"/>
              <a:buFont typeface="DM Sans"/>
              <a:buChar char="■"/>
              <a:defRPr sz="1000"/>
            </a:lvl6pPr>
            <a:lvl7pPr indent="-292100" lvl="6" marL="3200400">
              <a:spcBef>
                <a:spcPts val="800"/>
              </a:spcBef>
              <a:spcAft>
                <a:spcPts val="0"/>
              </a:spcAft>
              <a:buClr>
                <a:schemeClr val="lt1"/>
              </a:buClr>
              <a:buSzPts val="1000"/>
              <a:buFont typeface="DM Sans"/>
              <a:buChar char="●"/>
              <a:defRPr sz="1000"/>
            </a:lvl7pPr>
            <a:lvl8pPr indent="-292100" lvl="7" marL="3657600">
              <a:spcBef>
                <a:spcPts val="800"/>
              </a:spcBef>
              <a:spcAft>
                <a:spcPts val="0"/>
              </a:spcAft>
              <a:buClr>
                <a:schemeClr val="lt1"/>
              </a:buClr>
              <a:buSzPts val="1000"/>
              <a:buFont typeface="DM Sans"/>
              <a:buChar char="○"/>
              <a:defRPr sz="1000"/>
            </a:lvl8pPr>
            <a:lvl9pPr indent="-292100" lvl="8" marL="4114800">
              <a:spcBef>
                <a:spcPts val="800"/>
              </a:spcBef>
              <a:spcAft>
                <a:spcPts val="800"/>
              </a:spcAft>
              <a:buClr>
                <a:schemeClr val="lt1"/>
              </a:buClr>
              <a:buSzPts val="1000"/>
              <a:buFont typeface="DM Sans"/>
              <a:buChar char="■"/>
              <a:defRPr sz="1000"/>
            </a:lvl9pPr>
          </a:lstStyle>
          <a:p/>
        </p:txBody>
      </p:sp>
      <p:sp>
        <p:nvSpPr>
          <p:cNvPr id="261" name="Google Shape;261;p33"/>
          <p:cNvSpPr txBox="1"/>
          <p:nvPr>
            <p:ph idx="8" type="title"/>
          </p:nvPr>
        </p:nvSpPr>
        <p:spPr>
          <a:xfrm>
            <a:off x="4800825" y="3215225"/>
            <a:ext cx="3975900" cy="798900"/>
          </a:xfrm>
          <a:prstGeom prst="rect">
            <a:avLst/>
          </a:prstGeom>
        </p:spPr>
        <p:txBody>
          <a:bodyPr anchorCtr="0" anchor="t" bIns="0" lIns="0" spcFirstLastPara="1" rIns="0" wrap="square" tIns="0">
            <a:noAutofit/>
          </a:bodyPr>
          <a:lstStyle>
            <a:lvl1pPr lvl="0">
              <a:spcBef>
                <a:spcPts val="0"/>
              </a:spcBef>
              <a:spcAft>
                <a:spcPts val="0"/>
              </a:spcAft>
              <a:buNone/>
              <a:defRPr sz="6200"/>
            </a:lvl1pPr>
            <a:lvl2pPr lvl="1">
              <a:spcBef>
                <a:spcPts val="0"/>
              </a:spcBef>
              <a:spcAft>
                <a:spcPts val="0"/>
              </a:spcAft>
              <a:buNone/>
              <a:defRPr sz="2200">
                <a:solidFill>
                  <a:schemeClr val="dk1"/>
                </a:solidFill>
              </a:defRPr>
            </a:lvl2pPr>
            <a:lvl3pPr lvl="2">
              <a:spcBef>
                <a:spcPts val="0"/>
              </a:spcBef>
              <a:spcAft>
                <a:spcPts val="0"/>
              </a:spcAft>
              <a:buNone/>
              <a:defRPr sz="2200">
                <a:solidFill>
                  <a:schemeClr val="dk1"/>
                </a:solidFill>
              </a:defRPr>
            </a:lvl3pPr>
            <a:lvl4pPr lvl="3">
              <a:spcBef>
                <a:spcPts val="0"/>
              </a:spcBef>
              <a:spcAft>
                <a:spcPts val="0"/>
              </a:spcAft>
              <a:buNone/>
              <a:defRPr sz="2200">
                <a:solidFill>
                  <a:schemeClr val="dk1"/>
                </a:solidFill>
              </a:defRPr>
            </a:lvl4pPr>
            <a:lvl5pPr lvl="4">
              <a:spcBef>
                <a:spcPts val="0"/>
              </a:spcBef>
              <a:spcAft>
                <a:spcPts val="0"/>
              </a:spcAft>
              <a:buNone/>
              <a:defRPr sz="2200">
                <a:solidFill>
                  <a:schemeClr val="dk1"/>
                </a:solidFill>
              </a:defRPr>
            </a:lvl5pPr>
            <a:lvl6pPr lvl="5">
              <a:spcBef>
                <a:spcPts val="0"/>
              </a:spcBef>
              <a:spcAft>
                <a:spcPts val="0"/>
              </a:spcAft>
              <a:buNone/>
              <a:defRPr sz="2200">
                <a:solidFill>
                  <a:schemeClr val="dk1"/>
                </a:solidFill>
              </a:defRPr>
            </a:lvl6pPr>
            <a:lvl7pPr lvl="6">
              <a:spcBef>
                <a:spcPts val="0"/>
              </a:spcBef>
              <a:spcAft>
                <a:spcPts val="0"/>
              </a:spcAft>
              <a:buNone/>
              <a:defRPr sz="2200">
                <a:solidFill>
                  <a:schemeClr val="dk1"/>
                </a:solidFill>
              </a:defRPr>
            </a:lvl7pPr>
            <a:lvl8pPr lvl="7">
              <a:spcBef>
                <a:spcPts val="0"/>
              </a:spcBef>
              <a:spcAft>
                <a:spcPts val="0"/>
              </a:spcAft>
              <a:buNone/>
              <a:defRPr sz="2200">
                <a:solidFill>
                  <a:schemeClr val="dk1"/>
                </a:solidFill>
              </a:defRPr>
            </a:lvl8pPr>
            <a:lvl9pPr lvl="8">
              <a:spcBef>
                <a:spcPts val="0"/>
              </a:spcBef>
              <a:spcAft>
                <a:spcPts val="0"/>
              </a:spcAft>
              <a:buNone/>
              <a:defRPr sz="2200">
                <a:solidFill>
                  <a:schemeClr val="dk1"/>
                </a:solidFill>
              </a:defRPr>
            </a:lvl9pPr>
          </a:lstStyle>
          <a:p/>
        </p:txBody>
      </p:sp>
      <p:sp>
        <p:nvSpPr>
          <p:cNvPr id="262" name="Google Shape;262;p33"/>
          <p:cNvSpPr txBox="1"/>
          <p:nvPr>
            <p:ph idx="9" type="body"/>
          </p:nvPr>
        </p:nvSpPr>
        <p:spPr>
          <a:xfrm>
            <a:off x="4800825" y="2268700"/>
            <a:ext cx="1762200" cy="4617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dk1"/>
              </a:buClr>
              <a:buSzPts val="1000"/>
              <a:buFont typeface="DM Sans"/>
              <a:buChar char="●"/>
              <a:defRPr sz="1000">
                <a:solidFill>
                  <a:schemeClr val="dk1"/>
                </a:solidFill>
              </a:defRPr>
            </a:lvl1pPr>
            <a:lvl2pPr indent="-292100" lvl="1" marL="914400">
              <a:spcBef>
                <a:spcPts val="800"/>
              </a:spcBef>
              <a:spcAft>
                <a:spcPts val="0"/>
              </a:spcAft>
              <a:buClr>
                <a:schemeClr val="dk1"/>
              </a:buClr>
              <a:buSzPts val="1000"/>
              <a:buFont typeface="DM Sans"/>
              <a:buChar char="○"/>
              <a:defRPr sz="1000">
                <a:solidFill>
                  <a:schemeClr val="dk1"/>
                </a:solidFill>
              </a:defRPr>
            </a:lvl2pPr>
            <a:lvl3pPr indent="-292100" lvl="2" marL="1371600">
              <a:spcBef>
                <a:spcPts val="800"/>
              </a:spcBef>
              <a:spcAft>
                <a:spcPts val="0"/>
              </a:spcAft>
              <a:buClr>
                <a:schemeClr val="dk1"/>
              </a:buClr>
              <a:buSzPts val="1000"/>
              <a:buFont typeface="DM Sans"/>
              <a:buChar char="■"/>
              <a:defRPr sz="1000">
                <a:solidFill>
                  <a:schemeClr val="dk1"/>
                </a:solidFill>
              </a:defRPr>
            </a:lvl3pPr>
            <a:lvl4pPr indent="-292100" lvl="3" marL="1828800">
              <a:spcBef>
                <a:spcPts val="800"/>
              </a:spcBef>
              <a:spcAft>
                <a:spcPts val="0"/>
              </a:spcAft>
              <a:buClr>
                <a:schemeClr val="dk1"/>
              </a:buClr>
              <a:buSzPts val="1000"/>
              <a:buFont typeface="DM Sans"/>
              <a:buChar char="●"/>
              <a:defRPr sz="1000">
                <a:solidFill>
                  <a:schemeClr val="dk1"/>
                </a:solidFill>
              </a:defRPr>
            </a:lvl4pPr>
            <a:lvl5pPr indent="-292100" lvl="4" marL="2286000">
              <a:spcBef>
                <a:spcPts val="800"/>
              </a:spcBef>
              <a:spcAft>
                <a:spcPts val="0"/>
              </a:spcAft>
              <a:buClr>
                <a:schemeClr val="dk1"/>
              </a:buClr>
              <a:buSzPts val="1000"/>
              <a:buFont typeface="DM Sans"/>
              <a:buChar char="○"/>
              <a:defRPr sz="1000">
                <a:solidFill>
                  <a:schemeClr val="dk1"/>
                </a:solidFill>
              </a:defRPr>
            </a:lvl5pPr>
            <a:lvl6pPr indent="-292100" lvl="5" marL="2743200">
              <a:spcBef>
                <a:spcPts val="800"/>
              </a:spcBef>
              <a:spcAft>
                <a:spcPts val="0"/>
              </a:spcAft>
              <a:buClr>
                <a:schemeClr val="dk1"/>
              </a:buClr>
              <a:buSzPts val="1000"/>
              <a:buFont typeface="DM Sans"/>
              <a:buChar char="■"/>
              <a:defRPr sz="1000">
                <a:solidFill>
                  <a:schemeClr val="dk1"/>
                </a:solidFill>
              </a:defRPr>
            </a:lvl6pPr>
            <a:lvl7pPr indent="-292100" lvl="6" marL="3200400">
              <a:spcBef>
                <a:spcPts val="800"/>
              </a:spcBef>
              <a:spcAft>
                <a:spcPts val="0"/>
              </a:spcAft>
              <a:buClr>
                <a:schemeClr val="dk1"/>
              </a:buClr>
              <a:buSzPts val="1000"/>
              <a:buFont typeface="DM Sans"/>
              <a:buChar char="●"/>
              <a:defRPr sz="1000">
                <a:solidFill>
                  <a:schemeClr val="dk1"/>
                </a:solidFill>
              </a:defRPr>
            </a:lvl7pPr>
            <a:lvl8pPr indent="-292100" lvl="7" marL="3657600">
              <a:spcBef>
                <a:spcPts val="800"/>
              </a:spcBef>
              <a:spcAft>
                <a:spcPts val="0"/>
              </a:spcAft>
              <a:buClr>
                <a:schemeClr val="dk1"/>
              </a:buClr>
              <a:buSzPts val="1000"/>
              <a:buFont typeface="DM Sans"/>
              <a:buChar char="○"/>
              <a:defRPr sz="1000">
                <a:solidFill>
                  <a:schemeClr val="dk1"/>
                </a:solidFill>
              </a:defRPr>
            </a:lvl8pPr>
            <a:lvl9pPr indent="-292100" lvl="8" marL="4114800">
              <a:spcBef>
                <a:spcPts val="800"/>
              </a:spcBef>
              <a:spcAft>
                <a:spcPts val="800"/>
              </a:spcAft>
              <a:buClr>
                <a:schemeClr val="dk1"/>
              </a:buClr>
              <a:buSzPts val="1000"/>
              <a:buFont typeface="DM Sans"/>
              <a:buChar char="■"/>
              <a:defRPr sz="1000">
                <a:solidFill>
                  <a:schemeClr val="dk1"/>
                </a:solidFill>
              </a:defRPr>
            </a:lvl9pPr>
          </a:lstStyle>
          <a:p/>
        </p:txBody>
      </p:sp>
      <p:sp>
        <p:nvSpPr>
          <p:cNvPr id="263" name="Google Shape;263;p33"/>
          <p:cNvSpPr txBox="1"/>
          <p:nvPr>
            <p:ph idx="13" type="body"/>
          </p:nvPr>
        </p:nvSpPr>
        <p:spPr>
          <a:xfrm>
            <a:off x="7115650" y="2268700"/>
            <a:ext cx="1762200" cy="4617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dk1"/>
              </a:buClr>
              <a:buSzPts val="1000"/>
              <a:buFont typeface="DM Sans"/>
              <a:buChar char="●"/>
              <a:defRPr sz="1000">
                <a:solidFill>
                  <a:schemeClr val="dk1"/>
                </a:solidFill>
              </a:defRPr>
            </a:lvl1pPr>
            <a:lvl2pPr indent="-292100" lvl="1" marL="914400">
              <a:spcBef>
                <a:spcPts val="800"/>
              </a:spcBef>
              <a:spcAft>
                <a:spcPts val="0"/>
              </a:spcAft>
              <a:buClr>
                <a:schemeClr val="dk1"/>
              </a:buClr>
              <a:buSzPts val="1000"/>
              <a:buFont typeface="DM Sans"/>
              <a:buChar char="○"/>
              <a:defRPr sz="1000">
                <a:solidFill>
                  <a:schemeClr val="dk1"/>
                </a:solidFill>
              </a:defRPr>
            </a:lvl2pPr>
            <a:lvl3pPr indent="-292100" lvl="2" marL="1371600">
              <a:spcBef>
                <a:spcPts val="800"/>
              </a:spcBef>
              <a:spcAft>
                <a:spcPts val="0"/>
              </a:spcAft>
              <a:buClr>
                <a:schemeClr val="dk1"/>
              </a:buClr>
              <a:buSzPts val="1000"/>
              <a:buFont typeface="DM Sans"/>
              <a:buChar char="■"/>
              <a:defRPr sz="1000">
                <a:solidFill>
                  <a:schemeClr val="dk1"/>
                </a:solidFill>
              </a:defRPr>
            </a:lvl3pPr>
            <a:lvl4pPr indent="-292100" lvl="3" marL="1828800">
              <a:spcBef>
                <a:spcPts val="800"/>
              </a:spcBef>
              <a:spcAft>
                <a:spcPts val="0"/>
              </a:spcAft>
              <a:buClr>
                <a:schemeClr val="dk1"/>
              </a:buClr>
              <a:buSzPts val="1000"/>
              <a:buFont typeface="DM Sans"/>
              <a:buChar char="●"/>
              <a:defRPr sz="1000">
                <a:solidFill>
                  <a:schemeClr val="dk1"/>
                </a:solidFill>
              </a:defRPr>
            </a:lvl4pPr>
            <a:lvl5pPr indent="-292100" lvl="4" marL="2286000">
              <a:spcBef>
                <a:spcPts val="800"/>
              </a:spcBef>
              <a:spcAft>
                <a:spcPts val="0"/>
              </a:spcAft>
              <a:buClr>
                <a:schemeClr val="dk1"/>
              </a:buClr>
              <a:buSzPts val="1000"/>
              <a:buFont typeface="DM Sans"/>
              <a:buChar char="○"/>
              <a:defRPr sz="1000">
                <a:solidFill>
                  <a:schemeClr val="dk1"/>
                </a:solidFill>
              </a:defRPr>
            </a:lvl5pPr>
            <a:lvl6pPr indent="-292100" lvl="5" marL="2743200">
              <a:spcBef>
                <a:spcPts val="800"/>
              </a:spcBef>
              <a:spcAft>
                <a:spcPts val="0"/>
              </a:spcAft>
              <a:buClr>
                <a:schemeClr val="dk1"/>
              </a:buClr>
              <a:buSzPts val="1000"/>
              <a:buFont typeface="DM Sans"/>
              <a:buChar char="■"/>
              <a:defRPr sz="1000">
                <a:solidFill>
                  <a:schemeClr val="dk1"/>
                </a:solidFill>
              </a:defRPr>
            </a:lvl6pPr>
            <a:lvl7pPr indent="-292100" lvl="6" marL="3200400">
              <a:spcBef>
                <a:spcPts val="800"/>
              </a:spcBef>
              <a:spcAft>
                <a:spcPts val="0"/>
              </a:spcAft>
              <a:buClr>
                <a:schemeClr val="dk1"/>
              </a:buClr>
              <a:buSzPts val="1000"/>
              <a:buFont typeface="DM Sans"/>
              <a:buChar char="●"/>
              <a:defRPr sz="1000">
                <a:solidFill>
                  <a:schemeClr val="dk1"/>
                </a:solidFill>
              </a:defRPr>
            </a:lvl7pPr>
            <a:lvl8pPr indent="-292100" lvl="7" marL="3657600">
              <a:spcBef>
                <a:spcPts val="800"/>
              </a:spcBef>
              <a:spcAft>
                <a:spcPts val="0"/>
              </a:spcAft>
              <a:buClr>
                <a:schemeClr val="dk1"/>
              </a:buClr>
              <a:buSzPts val="1000"/>
              <a:buFont typeface="DM Sans"/>
              <a:buChar char="○"/>
              <a:defRPr sz="1000">
                <a:solidFill>
                  <a:schemeClr val="dk1"/>
                </a:solidFill>
              </a:defRPr>
            </a:lvl8pPr>
            <a:lvl9pPr indent="-292100" lvl="8" marL="4114800">
              <a:spcBef>
                <a:spcPts val="800"/>
              </a:spcBef>
              <a:spcAft>
                <a:spcPts val="800"/>
              </a:spcAft>
              <a:buClr>
                <a:schemeClr val="dk1"/>
              </a:buClr>
              <a:buSzPts val="1000"/>
              <a:buFont typeface="DM Sans"/>
              <a:buChar char="■"/>
              <a:defRPr sz="1000">
                <a:solidFill>
                  <a:schemeClr val="dk1"/>
                </a:solidFill>
              </a:defRPr>
            </a:lvl9pPr>
          </a:lstStyle>
          <a:p/>
        </p:txBody>
      </p:sp>
      <p:sp>
        <p:nvSpPr>
          <p:cNvPr id="264" name="Google Shape;264;p33"/>
          <p:cNvSpPr txBox="1"/>
          <p:nvPr>
            <p:ph idx="14" type="body"/>
          </p:nvPr>
        </p:nvSpPr>
        <p:spPr>
          <a:xfrm>
            <a:off x="4800825" y="860100"/>
            <a:ext cx="1762200" cy="4617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lt1"/>
              </a:buClr>
              <a:buSzPts val="1000"/>
              <a:buFont typeface="DM Sans"/>
              <a:buChar char="●"/>
              <a:defRPr sz="1000"/>
            </a:lvl1pPr>
            <a:lvl2pPr indent="-292100" lvl="1" marL="914400">
              <a:spcBef>
                <a:spcPts val="800"/>
              </a:spcBef>
              <a:spcAft>
                <a:spcPts val="0"/>
              </a:spcAft>
              <a:buClr>
                <a:schemeClr val="lt1"/>
              </a:buClr>
              <a:buSzPts val="1000"/>
              <a:buFont typeface="DM Sans"/>
              <a:buChar char="○"/>
              <a:defRPr sz="1000"/>
            </a:lvl2pPr>
            <a:lvl3pPr indent="-292100" lvl="2" marL="1371600">
              <a:spcBef>
                <a:spcPts val="800"/>
              </a:spcBef>
              <a:spcAft>
                <a:spcPts val="0"/>
              </a:spcAft>
              <a:buClr>
                <a:schemeClr val="lt1"/>
              </a:buClr>
              <a:buSzPts val="1000"/>
              <a:buFont typeface="DM Sans"/>
              <a:buChar char="■"/>
              <a:defRPr sz="1000"/>
            </a:lvl3pPr>
            <a:lvl4pPr indent="-292100" lvl="3" marL="1828800">
              <a:spcBef>
                <a:spcPts val="800"/>
              </a:spcBef>
              <a:spcAft>
                <a:spcPts val="0"/>
              </a:spcAft>
              <a:buClr>
                <a:schemeClr val="lt1"/>
              </a:buClr>
              <a:buSzPts val="1000"/>
              <a:buFont typeface="DM Sans"/>
              <a:buChar char="●"/>
              <a:defRPr sz="1000"/>
            </a:lvl4pPr>
            <a:lvl5pPr indent="-292100" lvl="4" marL="2286000">
              <a:spcBef>
                <a:spcPts val="800"/>
              </a:spcBef>
              <a:spcAft>
                <a:spcPts val="0"/>
              </a:spcAft>
              <a:buClr>
                <a:schemeClr val="lt1"/>
              </a:buClr>
              <a:buSzPts val="1000"/>
              <a:buFont typeface="DM Sans"/>
              <a:buChar char="○"/>
              <a:defRPr sz="1000"/>
            </a:lvl5pPr>
            <a:lvl6pPr indent="-292100" lvl="5" marL="2743200">
              <a:spcBef>
                <a:spcPts val="800"/>
              </a:spcBef>
              <a:spcAft>
                <a:spcPts val="0"/>
              </a:spcAft>
              <a:buClr>
                <a:schemeClr val="lt1"/>
              </a:buClr>
              <a:buSzPts val="1000"/>
              <a:buFont typeface="DM Sans"/>
              <a:buChar char="■"/>
              <a:defRPr sz="1000"/>
            </a:lvl6pPr>
            <a:lvl7pPr indent="-292100" lvl="6" marL="3200400">
              <a:spcBef>
                <a:spcPts val="800"/>
              </a:spcBef>
              <a:spcAft>
                <a:spcPts val="0"/>
              </a:spcAft>
              <a:buClr>
                <a:schemeClr val="lt1"/>
              </a:buClr>
              <a:buSzPts val="1000"/>
              <a:buFont typeface="DM Sans"/>
              <a:buChar char="●"/>
              <a:defRPr sz="1000"/>
            </a:lvl7pPr>
            <a:lvl8pPr indent="-292100" lvl="7" marL="3657600">
              <a:spcBef>
                <a:spcPts val="800"/>
              </a:spcBef>
              <a:spcAft>
                <a:spcPts val="0"/>
              </a:spcAft>
              <a:buClr>
                <a:schemeClr val="lt1"/>
              </a:buClr>
              <a:buSzPts val="1000"/>
              <a:buFont typeface="DM Sans"/>
              <a:buChar char="○"/>
              <a:defRPr sz="1000"/>
            </a:lvl8pPr>
            <a:lvl9pPr indent="-292100" lvl="8" marL="4114800">
              <a:spcBef>
                <a:spcPts val="800"/>
              </a:spcBef>
              <a:spcAft>
                <a:spcPts val="800"/>
              </a:spcAft>
              <a:buClr>
                <a:schemeClr val="lt1"/>
              </a:buClr>
              <a:buSzPts val="1000"/>
              <a:buFont typeface="DM Sans"/>
              <a:buChar char="■"/>
              <a:defRPr sz="10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modules">
  <p:cSld name="CUSTOM_1">
    <p:bg>
      <p:bgPr>
        <a:solidFill>
          <a:schemeClr val="lt1"/>
        </a:solidFill>
      </p:bgPr>
    </p:bg>
    <p:spTree>
      <p:nvGrpSpPr>
        <p:cNvPr id="265" name="Shape 265"/>
        <p:cNvGrpSpPr/>
        <p:nvPr/>
      </p:nvGrpSpPr>
      <p:grpSpPr>
        <a:xfrm>
          <a:off x="0" y="0"/>
          <a:ext cx="0" cy="0"/>
          <a:chOff x="0" y="0"/>
          <a:chExt cx="0" cy="0"/>
        </a:xfrm>
      </p:grpSpPr>
      <p:sp>
        <p:nvSpPr>
          <p:cNvPr id="266" name="Google Shape;266;p34"/>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67" name="Google Shape;267;p34"/>
          <p:cNvSpPr txBox="1"/>
          <p:nvPr>
            <p:ph type="title"/>
          </p:nvPr>
        </p:nvSpPr>
        <p:spPr>
          <a:xfrm>
            <a:off x="361975" y="988555"/>
            <a:ext cx="38601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2200">
                <a:solidFill>
                  <a:schemeClr val="dk1"/>
                </a:solidFill>
              </a:defRPr>
            </a:lvl1pPr>
            <a:lvl2pPr lvl="1">
              <a:lnSpc>
                <a:spcPct val="90000"/>
              </a:lnSpc>
              <a:spcBef>
                <a:spcPts val="0"/>
              </a:spcBef>
              <a:spcAft>
                <a:spcPts val="0"/>
              </a:spcAft>
              <a:buNone/>
              <a:defRPr sz="2200">
                <a:solidFill>
                  <a:schemeClr val="dk1"/>
                </a:solidFill>
              </a:defRPr>
            </a:lvl2pPr>
            <a:lvl3pPr lvl="2">
              <a:lnSpc>
                <a:spcPct val="90000"/>
              </a:lnSpc>
              <a:spcBef>
                <a:spcPts val="0"/>
              </a:spcBef>
              <a:spcAft>
                <a:spcPts val="0"/>
              </a:spcAft>
              <a:buNone/>
              <a:defRPr sz="2200">
                <a:solidFill>
                  <a:schemeClr val="dk1"/>
                </a:solidFill>
              </a:defRPr>
            </a:lvl3pPr>
            <a:lvl4pPr lvl="3">
              <a:lnSpc>
                <a:spcPct val="90000"/>
              </a:lnSpc>
              <a:spcBef>
                <a:spcPts val="0"/>
              </a:spcBef>
              <a:spcAft>
                <a:spcPts val="0"/>
              </a:spcAft>
              <a:buNone/>
              <a:defRPr sz="2200">
                <a:solidFill>
                  <a:schemeClr val="dk1"/>
                </a:solidFill>
              </a:defRPr>
            </a:lvl4pPr>
            <a:lvl5pPr lvl="4">
              <a:lnSpc>
                <a:spcPct val="90000"/>
              </a:lnSpc>
              <a:spcBef>
                <a:spcPts val="0"/>
              </a:spcBef>
              <a:spcAft>
                <a:spcPts val="0"/>
              </a:spcAft>
              <a:buNone/>
              <a:defRPr sz="2200">
                <a:solidFill>
                  <a:schemeClr val="dk1"/>
                </a:solidFill>
              </a:defRPr>
            </a:lvl5pPr>
            <a:lvl6pPr lvl="5">
              <a:lnSpc>
                <a:spcPct val="90000"/>
              </a:lnSpc>
              <a:spcBef>
                <a:spcPts val="0"/>
              </a:spcBef>
              <a:spcAft>
                <a:spcPts val="0"/>
              </a:spcAft>
              <a:buNone/>
              <a:defRPr sz="2200">
                <a:solidFill>
                  <a:schemeClr val="dk1"/>
                </a:solidFill>
              </a:defRPr>
            </a:lvl6pPr>
            <a:lvl7pPr lvl="6">
              <a:lnSpc>
                <a:spcPct val="90000"/>
              </a:lnSpc>
              <a:spcBef>
                <a:spcPts val="0"/>
              </a:spcBef>
              <a:spcAft>
                <a:spcPts val="0"/>
              </a:spcAft>
              <a:buNone/>
              <a:defRPr sz="2200">
                <a:solidFill>
                  <a:schemeClr val="dk1"/>
                </a:solidFill>
              </a:defRPr>
            </a:lvl7pPr>
            <a:lvl8pPr lvl="7">
              <a:lnSpc>
                <a:spcPct val="90000"/>
              </a:lnSpc>
              <a:spcBef>
                <a:spcPts val="0"/>
              </a:spcBef>
              <a:spcAft>
                <a:spcPts val="0"/>
              </a:spcAft>
              <a:buNone/>
              <a:defRPr sz="2200">
                <a:solidFill>
                  <a:schemeClr val="dk1"/>
                </a:solidFill>
              </a:defRPr>
            </a:lvl8pPr>
            <a:lvl9pPr lvl="8">
              <a:lnSpc>
                <a:spcPct val="90000"/>
              </a:lnSpc>
              <a:spcBef>
                <a:spcPts val="0"/>
              </a:spcBef>
              <a:spcAft>
                <a:spcPts val="0"/>
              </a:spcAft>
              <a:buNone/>
              <a:defRPr sz="2200">
                <a:solidFill>
                  <a:schemeClr val="dk1"/>
                </a:solidFill>
              </a:defRPr>
            </a:lvl9pPr>
          </a:lstStyle>
          <a:p/>
        </p:txBody>
      </p:sp>
      <p:sp>
        <p:nvSpPr>
          <p:cNvPr id="268" name="Google Shape;268;p34"/>
          <p:cNvSpPr txBox="1"/>
          <p:nvPr>
            <p:ph idx="2" type="subTitle"/>
          </p:nvPr>
        </p:nvSpPr>
        <p:spPr>
          <a:xfrm>
            <a:off x="361975" y="732775"/>
            <a:ext cx="3860100" cy="13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69" name="Google Shape;269;p34"/>
          <p:cNvSpPr txBox="1"/>
          <p:nvPr>
            <p:ph idx="3" type="body"/>
          </p:nvPr>
        </p:nvSpPr>
        <p:spPr>
          <a:xfrm>
            <a:off x="4800825" y="3665600"/>
            <a:ext cx="3975900" cy="1114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DM Sans"/>
              <a:buChar char="●"/>
              <a:defRPr sz="1000">
                <a:solidFill>
                  <a:schemeClr val="dk1"/>
                </a:solidFill>
              </a:defRPr>
            </a:lvl1pPr>
            <a:lvl2pPr indent="-292100" lvl="1" marL="914400">
              <a:spcBef>
                <a:spcPts val="800"/>
              </a:spcBef>
              <a:spcAft>
                <a:spcPts val="0"/>
              </a:spcAft>
              <a:buClr>
                <a:schemeClr val="dk1"/>
              </a:buClr>
              <a:buSzPts val="1000"/>
              <a:buFont typeface="DM Sans"/>
              <a:buChar char="○"/>
              <a:defRPr sz="1000">
                <a:solidFill>
                  <a:schemeClr val="dk1"/>
                </a:solidFill>
              </a:defRPr>
            </a:lvl2pPr>
            <a:lvl3pPr indent="-292100" lvl="2" marL="1371600">
              <a:spcBef>
                <a:spcPts val="800"/>
              </a:spcBef>
              <a:spcAft>
                <a:spcPts val="0"/>
              </a:spcAft>
              <a:buClr>
                <a:schemeClr val="dk1"/>
              </a:buClr>
              <a:buSzPts val="1000"/>
              <a:buFont typeface="DM Sans"/>
              <a:buChar char="■"/>
              <a:defRPr sz="1000">
                <a:solidFill>
                  <a:schemeClr val="dk1"/>
                </a:solidFill>
              </a:defRPr>
            </a:lvl3pPr>
            <a:lvl4pPr indent="-292100" lvl="3" marL="1828800">
              <a:spcBef>
                <a:spcPts val="800"/>
              </a:spcBef>
              <a:spcAft>
                <a:spcPts val="0"/>
              </a:spcAft>
              <a:buClr>
                <a:schemeClr val="dk1"/>
              </a:buClr>
              <a:buSzPts val="1000"/>
              <a:buFont typeface="DM Sans"/>
              <a:buChar char="●"/>
              <a:defRPr sz="1000">
                <a:solidFill>
                  <a:schemeClr val="dk1"/>
                </a:solidFill>
              </a:defRPr>
            </a:lvl4pPr>
            <a:lvl5pPr indent="-292100" lvl="4" marL="2286000">
              <a:spcBef>
                <a:spcPts val="800"/>
              </a:spcBef>
              <a:spcAft>
                <a:spcPts val="0"/>
              </a:spcAft>
              <a:buClr>
                <a:schemeClr val="dk1"/>
              </a:buClr>
              <a:buSzPts val="1000"/>
              <a:buFont typeface="DM Sans"/>
              <a:buChar char="○"/>
              <a:defRPr sz="1000">
                <a:solidFill>
                  <a:schemeClr val="dk1"/>
                </a:solidFill>
              </a:defRPr>
            </a:lvl5pPr>
            <a:lvl6pPr indent="-292100" lvl="5" marL="2743200">
              <a:spcBef>
                <a:spcPts val="800"/>
              </a:spcBef>
              <a:spcAft>
                <a:spcPts val="0"/>
              </a:spcAft>
              <a:buClr>
                <a:schemeClr val="dk1"/>
              </a:buClr>
              <a:buSzPts val="1000"/>
              <a:buFont typeface="DM Sans"/>
              <a:buChar char="■"/>
              <a:defRPr sz="1000">
                <a:solidFill>
                  <a:schemeClr val="dk1"/>
                </a:solidFill>
              </a:defRPr>
            </a:lvl6pPr>
            <a:lvl7pPr indent="-292100" lvl="6" marL="3200400">
              <a:spcBef>
                <a:spcPts val="800"/>
              </a:spcBef>
              <a:spcAft>
                <a:spcPts val="0"/>
              </a:spcAft>
              <a:buClr>
                <a:schemeClr val="dk1"/>
              </a:buClr>
              <a:buSzPts val="1000"/>
              <a:buFont typeface="DM Sans"/>
              <a:buChar char="●"/>
              <a:defRPr sz="1000">
                <a:solidFill>
                  <a:schemeClr val="dk1"/>
                </a:solidFill>
              </a:defRPr>
            </a:lvl7pPr>
            <a:lvl8pPr indent="-292100" lvl="7" marL="3657600">
              <a:spcBef>
                <a:spcPts val="800"/>
              </a:spcBef>
              <a:spcAft>
                <a:spcPts val="0"/>
              </a:spcAft>
              <a:buClr>
                <a:schemeClr val="dk1"/>
              </a:buClr>
              <a:buSzPts val="1000"/>
              <a:buFont typeface="DM Sans"/>
              <a:buChar char="○"/>
              <a:defRPr sz="1000">
                <a:solidFill>
                  <a:schemeClr val="dk1"/>
                </a:solidFill>
              </a:defRPr>
            </a:lvl8pPr>
            <a:lvl9pPr indent="-292100" lvl="8" marL="4114800">
              <a:spcBef>
                <a:spcPts val="800"/>
              </a:spcBef>
              <a:spcAft>
                <a:spcPts val="800"/>
              </a:spcAft>
              <a:buClr>
                <a:schemeClr val="dk1"/>
              </a:buClr>
              <a:buSzPts val="1000"/>
              <a:buFont typeface="DM Sans"/>
              <a:buChar char="■"/>
              <a:defRPr sz="1000">
                <a:solidFill>
                  <a:schemeClr val="dk1"/>
                </a:solidFill>
              </a:defRPr>
            </a:lvl9pPr>
          </a:lstStyle>
          <a:p/>
        </p:txBody>
      </p:sp>
      <p:sp>
        <p:nvSpPr>
          <p:cNvPr id="270" name="Google Shape;270;p34"/>
          <p:cNvSpPr txBox="1"/>
          <p:nvPr>
            <p:ph idx="4" type="subTitle"/>
          </p:nvPr>
        </p:nvSpPr>
        <p:spPr>
          <a:xfrm>
            <a:off x="4800825" y="3285232"/>
            <a:ext cx="3975900" cy="1878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sz="1200">
                <a:solidFill>
                  <a:schemeClr val="dk1"/>
                </a:solidFill>
              </a:defRPr>
            </a:lvl2pPr>
            <a:lvl3pPr lvl="2">
              <a:spcBef>
                <a:spcPts val="0"/>
              </a:spcBef>
              <a:spcAft>
                <a:spcPts val="0"/>
              </a:spcAft>
              <a:buClr>
                <a:schemeClr val="dk1"/>
              </a:buClr>
              <a:buSzPts val="1200"/>
              <a:buNone/>
              <a:defRPr sz="1200">
                <a:solidFill>
                  <a:schemeClr val="dk1"/>
                </a:solidFill>
              </a:defRPr>
            </a:lvl3pPr>
            <a:lvl4pPr lvl="3">
              <a:spcBef>
                <a:spcPts val="0"/>
              </a:spcBef>
              <a:spcAft>
                <a:spcPts val="0"/>
              </a:spcAft>
              <a:buClr>
                <a:schemeClr val="dk1"/>
              </a:buClr>
              <a:buSzPts val="1200"/>
              <a:buNone/>
              <a:defRPr sz="1200">
                <a:solidFill>
                  <a:schemeClr val="dk1"/>
                </a:solidFill>
              </a:defRPr>
            </a:lvl4pPr>
            <a:lvl5pPr lvl="4">
              <a:spcBef>
                <a:spcPts val="0"/>
              </a:spcBef>
              <a:spcAft>
                <a:spcPts val="0"/>
              </a:spcAft>
              <a:buClr>
                <a:schemeClr val="dk1"/>
              </a:buClr>
              <a:buSzPts val="1200"/>
              <a:buNone/>
              <a:defRPr sz="1200">
                <a:solidFill>
                  <a:schemeClr val="dk1"/>
                </a:solidFill>
              </a:defRPr>
            </a:lvl5pPr>
            <a:lvl6pPr lvl="5">
              <a:spcBef>
                <a:spcPts val="0"/>
              </a:spcBef>
              <a:spcAft>
                <a:spcPts val="0"/>
              </a:spcAft>
              <a:buClr>
                <a:schemeClr val="dk1"/>
              </a:buClr>
              <a:buSzPts val="1200"/>
              <a:buNone/>
              <a:defRPr sz="1200">
                <a:solidFill>
                  <a:schemeClr val="dk1"/>
                </a:solidFill>
              </a:defRPr>
            </a:lvl6pPr>
            <a:lvl7pPr lvl="6">
              <a:spcBef>
                <a:spcPts val="0"/>
              </a:spcBef>
              <a:spcAft>
                <a:spcPts val="0"/>
              </a:spcAft>
              <a:buClr>
                <a:schemeClr val="dk1"/>
              </a:buClr>
              <a:buSzPts val="1200"/>
              <a:buNone/>
              <a:defRPr sz="1200">
                <a:solidFill>
                  <a:schemeClr val="dk1"/>
                </a:solidFill>
              </a:defRPr>
            </a:lvl7pPr>
            <a:lvl8pPr lvl="7">
              <a:spcBef>
                <a:spcPts val="0"/>
              </a:spcBef>
              <a:spcAft>
                <a:spcPts val="0"/>
              </a:spcAft>
              <a:buClr>
                <a:schemeClr val="dk1"/>
              </a:buClr>
              <a:buSzPts val="1200"/>
              <a:buNone/>
              <a:defRPr sz="1200">
                <a:solidFill>
                  <a:schemeClr val="dk1"/>
                </a:solidFill>
              </a:defRPr>
            </a:lvl8pPr>
            <a:lvl9pPr lvl="8">
              <a:spcBef>
                <a:spcPts val="0"/>
              </a:spcBef>
              <a:spcAft>
                <a:spcPts val="0"/>
              </a:spcAft>
              <a:buClr>
                <a:schemeClr val="dk1"/>
              </a:buClr>
              <a:buSzPts val="1200"/>
              <a:buNone/>
              <a:defRPr sz="1200">
                <a:solidFill>
                  <a:schemeClr val="dk1"/>
                </a:solidFill>
              </a:defRPr>
            </a:lvl9pPr>
          </a:lstStyle>
          <a:p/>
        </p:txBody>
      </p:sp>
      <p:sp>
        <p:nvSpPr>
          <p:cNvPr id="271" name="Google Shape;271;p34"/>
          <p:cNvSpPr txBox="1"/>
          <p:nvPr>
            <p:ph idx="5" type="body"/>
          </p:nvPr>
        </p:nvSpPr>
        <p:spPr>
          <a:xfrm>
            <a:off x="2611802" y="3665600"/>
            <a:ext cx="1627500" cy="1114200"/>
          </a:xfrm>
          <a:prstGeom prst="rect">
            <a:avLst/>
          </a:prstGeom>
        </p:spPr>
        <p:txBody>
          <a:bodyPr anchorCtr="0" anchor="t" bIns="0" lIns="0" spcFirstLastPara="1" rIns="0" wrap="square" tIns="0">
            <a:noAutofit/>
          </a:bodyPr>
          <a:lstStyle>
            <a:lvl1pPr indent="-292100" lvl="0" marL="457200">
              <a:lnSpc>
                <a:spcPct val="100000"/>
              </a:lnSpc>
              <a:spcBef>
                <a:spcPts val="0"/>
              </a:spcBef>
              <a:spcAft>
                <a:spcPts val="0"/>
              </a:spcAft>
              <a:buSzPts val="1000"/>
              <a:buFont typeface="DM Sans"/>
              <a:buChar char="●"/>
              <a:defRPr sz="1000"/>
            </a:lvl1pPr>
            <a:lvl2pPr indent="-292100" lvl="1" marL="914400">
              <a:lnSpc>
                <a:spcPct val="100000"/>
              </a:lnSpc>
              <a:spcBef>
                <a:spcPts val="800"/>
              </a:spcBef>
              <a:spcAft>
                <a:spcPts val="0"/>
              </a:spcAft>
              <a:buSzPts val="1000"/>
              <a:buFont typeface="DM Sans"/>
              <a:buChar char="○"/>
              <a:defRPr sz="1000"/>
            </a:lvl2pPr>
            <a:lvl3pPr indent="-292100" lvl="2" marL="1371600">
              <a:lnSpc>
                <a:spcPct val="100000"/>
              </a:lnSpc>
              <a:spcBef>
                <a:spcPts val="800"/>
              </a:spcBef>
              <a:spcAft>
                <a:spcPts val="0"/>
              </a:spcAft>
              <a:buSzPts val="1000"/>
              <a:buFont typeface="DM Sans"/>
              <a:buChar char="■"/>
              <a:defRPr sz="1000"/>
            </a:lvl3pPr>
            <a:lvl4pPr indent="-292100" lvl="3" marL="1828800">
              <a:lnSpc>
                <a:spcPct val="100000"/>
              </a:lnSpc>
              <a:spcBef>
                <a:spcPts val="800"/>
              </a:spcBef>
              <a:spcAft>
                <a:spcPts val="0"/>
              </a:spcAft>
              <a:buSzPts val="1000"/>
              <a:buFont typeface="DM Sans"/>
              <a:buChar char="●"/>
              <a:defRPr sz="1000"/>
            </a:lvl4pPr>
            <a:lvl5pPr indent="-292100" lvl="4" marL="2286000">
              <a:lnSpc>
                <a:spcPct val="100000"/>
              </a:lnSpc>
              <a:spcBef>
                <a:spcPts val="800"/>
              </a:spcBef>
              <a:spcAft>
                <a:spcPts val="0"/>
              </a:spcAft>
              <a:buSzPts val="1000"/>
              <a:buFont typeface="DM Sans"/>
              <a:buChar char="○"/>
              <a:defRPr sz="1000"/>
            </a:lvl5pPr>
            <a:lvl6pPr indent="-292100" lvl="5" marL="2743200">
              <a:lnSpc>
                <a:spcPct val="100000"/>
              </a:lnSpc>
              <a:spcBef>
                <a:spcPts val="800"/>
              </a:spcBef>
              <a:spcAft>
                <a:spcPts val="0"/>
              </a:spcAft>
              <a:buSzPts val="1000"/>
              <a:buFont typeface="DM Sans"/>
              <a:buChar char="■"/>
              <a:defRPr sz="1000"/>
            </a:lvl6pPr>
            <a:lvl7pPr indent="-292100" lvl="6" marL="3200400">
              <a:lnSpc>
                <a:spcPct val="100000"/>
              </a:lnSpc>
              <a:spcBef>
                <a:spcPts val="800"/>
              </a:spcBef>
              <a:spcAft>
                <a:spcPts val="0"/>
              </a:spcAft>
              <a:buSzPts val="1000"/>
              <a:buFont typeface="DM Sans"/>
              <a:buChar char="●"/>
              <a:defRPr sz="1000"/>
            </a:lvl7pPr>
            <a:lvl8pPr indent="-292100" lvl="7" marL="3657600">
              <a:lnSpc>
                <a:spcPct val="100000"/>
              </a:lnSpc>
              <a:spcBef>
                <a:spcPts val="800"/>
              </a:spcBef>
              <a:spcAft>
                <a:spcPts val="0"/>
              </a:spcAft>
              <a:buSzPts val="1000"/>
              <a:buFont typeface="DM Sans"/>
              <a:buChar char="○"/>
              <a:defRPr sz="1000"/>
            </a:lvl8pPr>
            <a:lvl9pPr indent="-292100" lvl="8" marL="4114800">
              <a:lnSpc>
                <a:spcPct val="100000"/>
              </a:lnSpc>
              <a:spcBef>
                <a:spcPts val="800"/>
              </a:spcBef>
              <a:spcAft>
                <a:spcPts val="800"/>
              </a:spcAft>
              <a:buSzPts val="1000"/>
              <a:buFont typeface="DM Sans"/>
              <a:buChar char="■"/>
              <a:defRPr sz="1000"/>
            </a:lvl9pPr>
          </a:lstStyle>
          <a:p/>
        </p:txBody>
      </p:sp>
      <p:sp>
        <p:nvSpPr>
          <p:cNvPr id="272" name="Google Shape;272;p34"/>
          <p:cNvSpPr txBox="1"/>
          <p:nvPr>
            <p:ph idx="6" type="subTitle"/>
          </p:nvPr>
        </p:nvSpPr>
        <p:spPr>
          <a:xfrm>
            <a:off x="2611802" y="3285232"/>
            <a:ext cx="1627500" cy="187800"/>
          </a:xfrm>
          <a:prstGeom prst="rect">
            <a:avLst/>
          </a:prstGeom>
        </p:spPr>
        <p:txBody>
          <a:bodyPr anchorCtr="0" anchor="t" bIns="0" lIns="0" spcFirstLastPara="1" rIns="0" wrap="square" tIns="0">
            <a:sp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73" name="Google Shape;273;p34"/>
          <p:cNvSpPr txBox="1"/>
          <p:nvPr>
            <p:ph idx="7" type="body"/>
          </p:nvPr>
        </p:nvSpPr>
        <p:spPr>
          <a:xfrm>
            <a:off x="361977" y="3665600"/>
            <a:ext cx="1627500" cy="11142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DM Sans"/>
              <a:buChar char="●"/>
              <a:defRPr sz="1000">
                <a:solidFill>
                  <a:schemeClr val="dk1"/>
                </a:solidFill>
              </a:defRPr>
            </a:lvl1pPr>
            <a:lvl2pPr indent="-292100" lvl="1" marL="914400">
              <a:spcBef>
                <a:spcPts val="800"/>
              </a:spcBef>
              <a:spcAft>
                <a:spcPts val="0"/>
              </a:spcAft>
              <a:buClr>
                <a:schemeClr val="dk1"/>
              </a:buClr>
              <a:buSzPts val="1000"/>
              <a:buFont typeface="DM Sans"/>
              <a:buChar char="○"/>
              <a:defRPr sz="1000">
                <a:solidFill>
                  <a:schemeClr val="dk1"/>
                </a:solidFill>
              </a:defRPr>
            </a:lvl2pPr>
            <a:lvl3pPr indent="-292100" lvl="2" marL="1371600">
              <a:spcBef>
                <a:spcPts val="800"/>
              </a:spcBef>
              <a:spcAft>
                <a:spcPts val="0"/>
              </a:spcAft>
              <a:buClr>
                <a:schemeClr val="dk1"/>
              </a:buClr>
              <a:buSzPts val="1000"/>
              <a:buFont typeface="DM Sans"/>
              <a:buChar char="■"/>
              <a:defRPr sz="1000">
                <a:solidFill>
                  <a:schemeClr val="dk1"/>
                </a:solidFill>
              </a:defRPr>
            </a:lvl3pPr>
            <a:lvl4pPr indent="-292100" lvl="3" marL="1828800">
              <a:spcBef>
                <a:spcPts val="800"/>
              </a:spcBef>
              <a:spcAft>
                <a:spcPts val="0"/>
              </a:spcAft>
              <a:buClr>
                <a:schemeClr val="dk1"/>
              </a:buClr>
              <a:buSzPts val="1000"/>
              <a:buFont typeface="DM Sans"/>
              <a:buChar char="●"/>
              <a:defRPr sz="1000">
                <a:solidFill>
                  <a:schemeClr val="dk1"/>
                </a:solidFill>
              </a:defRPr>
            </a:lvl4pPr>
            <a:lvl5pPr indent="-292100" lvl="4" marL="2286000">
              <a:spcBef>
                <a:spcPts val="800"/>
              </a:spcBef>
              <a:spcAft>
                <a:spcPts val="0"/>
              </a:spcAft>
              <a:buClr>
                <a:schemeClr val="dk1"/>
              </a:buClr>
              <a:buSzPts val="1000"/>
              <a:buFont typeface="DM Sans"/>
              <a:buChar char="○"/>
              <a:defRPr sz="1000">
                <a:solidFill>
                  <a:schemeClr val="dk1"/>
                </a:solidFill>
              </a:defRPr>
            </a:lvl5pPr>
            <a:lvl6pPr indent="-292100" lvl="5" marL="2743200">
              <a:spcBef>
                <a:spcPts val="800"/>
              </a:spcBef>
              <a:spcAft>
                <a:spcPts val="0"/>
              </a:spcAft>
              <a:buClr>
                <a:schemeClr val="dk1"/>
              </a:buClr>
              <a:buSzPts val="1000"/>
              <a:buFont typeface="DM Sans"/>
              <a:buChar char="■"/>
              <a:defRPr sz="1000">
                <a:solidFill>
                  <a:schemeClr val="dk1"/>
                </a:solidFill>
              </a:defRPr>
            </a:lvl6pPr>
            <a:lvl7pPr indent="-292100" lvl="6" marL="3200400">
              <a:spcBef>
                <a:spcPts val="800"/>
              </a:spcBef>
              <a:spcAft>
                <a:spcPts val="0"/>
              </a:spcAft>
              <a:buClr>
                <a:schemeClr val="dk1"/>
              </a:buClr>
              <a:buSzPts val="1000"/>
              <a:buFont typeface="DM Sans"/>
              <a:buChar char="●"/>
              <a:defRPr sz="1000">
                <a:solidFill>
                  <a:schemeClr val="dk1"/>
                </a:solidFill>
              </a:defRPr>
            </a:lvl7pPr>
            <a:lvl8pPr indent="-292100" lvl="7" marL="3657600">
              <a:spcBef>
                <a:spcPts val="800"/>
              </a:spcBef>
              <a:spcAft>
                <a:spcPts val="0"/>
              </a:spcAft>
              <a:buClr>
                <a:schemeClr val="dk1"/>
              </a:buClr>
              <a:buSzPts val="1000"/>
              <a:buFont typeface="DM Sans"/>
              <a:buChar char="○"/>
              <a:defRPr sz="1000">
                <a:solidFill>
                  <a:schemeClr val="dk1"/>
                </a:solidFill>
              </a:defRPr>
            </a:lvl8pPr>
            <a:lvl9pPr indent="-292100" lvl="8" marL="4114800">
              <a:spcBef>
                <a:spcPts val="800"/>
              </a:spcBef>
              <a:spcAft>
                <a:spcPts val="800"/>
              </a:spcAft>
              <a:buClr>
                <a:schemeClr val="dk1"/>
              </a:buClr>
              <a:buSzPts val="1000"/>
              <a:buFont typeface="DM Sans"/>
              <a:buChar char="■"/>
              <a:defRPr sz="1000">
                <a:solidFill>
                  <a:schemeClr val="dk1"/>
                </a:solidFill>
              </a:defRPr>
            </a:lvl9pPr>
          </a:lstStyle>
          <a:p/>
        </p:txBody>
      </p:sp>
      <p:sp>
        <p:nvSpPr>
          <p:cNvPr id="274" name="Google Shape;274;p34"/>
          <p:cNvSpPr txBox="1"/>
          <p:nvPr>
            <p:ph idx="8" type="subTitle"/>
          </p:nvPr>
        </p:nvSpPr>
        <p:spPr>
          <a:xfrm>
            <a:off x="361977" y="3285232"/>
            <a:ext cx="1627500" cy="1878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sz="1200">
                <a:solidFill>
                  <a:schemeClr val="dk1"/>
                </a:solidFill>
              </a:defRPr>
            </a:lvl2pPr>
            <a:lvl3pPr lvl="2">
              <a:spcBef>
                <a:spcPts val="0"/>
              </a:spcBef>
              <a:spcAft>
                <a:spcPts val="0"/>
              </a:spcAft>
              <a:buClr>
                <a:schemeClr val="dk1"/>
              </a:buClr>
              <a:buSzPts val="1200"/>
              <a:buNone/>
              <a:defRPr sz="1200">
                <a:solidFill>
                  <a:schemeClr val="dk1"/>
                </a:solidFill>
              </a:defRPr>
            </a:lvl3pPr>
            <a:lvl4pPr lvl="3">
              <a:spcBef>
                <a:spcPts val="0"/>
              </a:spcBef>
              <a:spcAft>
                <a:spcPts val="0"/>
              </a:spcAft>
              <a:buClr>
                <a:schemeClr val="dk1"/>
              </a:buClr>
              <a:buSzPts val="1200"/>
              <a:buNone/>
              <a:defRPr sz="1200">
                <a:solidFill>
                  <a:schemeClr val="dk1"/>
                </a:solidFill>
              </a:defRPr>
            </a:lvl4pPr>
            <a:lvl5pPr lvl="4">
              <a:spcBef>
                <a:spcPts val="0"/>
              </a:spcBef>
              <a:spcAft>
                <a:spcPts val="0"/>
              </a:spcAft>
              <a:buClr>
                <a:schemeClr val="dk1"/>
              </a:buClr>
              <a:buSzPts val="1200"/>
              <a:buNone/>
              <a:defRPr sz="1200">
                <a:solidFill>
                  <a:schemeClr val="dk1"/>
                </a:solidFill>
              </a:defRPr>
            </a:lvl5pPr>
            <a:lvl6pPr lvl="5">
              <a:spcBef>
                <a:spcPts val="0"/>
              </a:spcBef>
              <a:spcAft>
                <a:spcPts val="0"/>
              </a:spcAft>
              <a:buClr>
                <a:schemeClr val="dk1"/>
              </a:buClr>
              <a:buSzPts val="1200"/>
              <a:buNone/>
              <a:defRPr sz="1200">
                <a:solidFill>
                  <a:schemeClr val="dk1"/>
                </a:solidFill>
              </a:defRPr>
            </a:lvl6pPr>
            <a:lvl7pPr lvl="6">
              <a:spcBef>
                <a:spcPts val="0"/>
              </a:spcBef>
              <a:spcAft>
                <a:spcPts val="0"/>
              </a:spcAft>
              <a:buClr>
                <a:schemeClr val="dk1"/>
              </a:buClr>
              <a:buSzPts val="1200"/>
              <a:buNone/>
              <a:defRPr sz="1200">
                <a:solidFill>
                  <a:schemeClr val="dk1"/>
                </a:solidFill>
              </a:defRPr>
            </a:lvl7pPr>
            <a:lvl8pPr lvl="7">
              <a:spcBef>
                <a:spcPts val="0"/>
              </a:spcBef>
              <a:spcAft>
                <a:spcPts val="0"/>
              </a:spcAft>
              <a:buClr>
                <a:schemeClr val="dk1"/>
              </a:buClr>
              <a:buSzPts val="1200"/>
              <a:buNone/>
              <a:defRPr sz="1200">
                <a:solidFill>
                  <a:schemeClr val="dk1"/>
                </a:solidFill>
              </a:defRPr>
            </a:lvl8pPr>
            <a:lvl9pPr lvl="8">
              <a:spcBef>
                <a:spcPts val="0"/>
              </a:spcBef>
              <a:spcAft>
                <a:spcPts val="0"/>
              </a:spcAft>
              <a:buClr>
                <a:schemeClr val="dk1"/>
              </a:buClr>
              <a:buSzPts val="1200"/>
              <a:buNone/>
              <a:defRPr sz="1200">
                <a:solidFill>
                  <a:schemeClr val="dk1"/>
                </a:solidFill>
              </a:defRPr>
            </a:lvl9pPr>
          </a:lstStyle>
          <a:p/>
        </p:txBody>
      </p:sp>
      <p:sp>
        <p:nvSpPr>
          <p:cNvPr id="275" name="Google Shape;275;p34"/>
          <p:cNvSpPr txBox="1"/>
          <p:nvPr>
            <p:ph idx="9" type="body"/>
          </p:nvPr>
        </p:nvSpPr>
        <p:spPr>
          <a:xfrm>
            <a:off x="4900725" y="1196103"/>
            <a:ext cx="1627500" cy="1385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dk1"/>
              </a:buClr>
              <a:buSzPts val="1000"/>
              <a:buFont typeface="DM Sans"/>
              <a:buChar char="●"/>
              <a:defRPr sz="1000">
                <a:solidFill>
                  <a:schemeClr val="dk1"/>
                </a:solidFill>
              </a:defRPr>
            </a:lvl1pPr>
            <a:lvl2pPr indent="-292100" lvl="1" marL="914400">
              <a:spcBef>
                <a:spcPts val="800"/>
              </a:spcBef>
              <a:spcAft>
                <a:spcPts val="0"/>
              </a:spcAft>
              <a:buClr>
                <a:schemeClr val="dk1"/>
              </a:buClr>
              <a:buSzPts val="1000"/>
              <a:buFont typeface="DM Sans"/>
              <a:buChar char="○"/>
              <a:defRPr sz="1000">
                <a:solidFill>
                  <a:schemeClr val="dk1"/>
                </a:solidFill>
              </a:defRPr>
            </a:lvl2pPr>
            <a:lvl3pPr indent="-292100" lvl="2" marL="1371600">
              <a:spcBef>
                <a:spcPts val="800"/>
              </a:spcBef>
              <a:spcAft>
                <a:spcPts val="0"/>
              </a:spcAft>
              <a:buClr>
                <a:schemeClr val="dk1"/>
              </a:buClr>
              <a:buSzPts val="1000"/>
              <a:buFont typeface="DM Sans"/>
              <a:buChar char="■"/>
              <a:defRPr sz="1000">
                <a:solidFill>
                  <a:schemeClr val="dk1"/>
                </a:solidFill>
              </a:defRPr>
            </a:lvl3pPr>
            <a:lvl4pPr indent="-292100" lvl="3" marL="1828800">
              <a:spcBef>
                <a:spcPts val="800"/>
              </a:spcBef>
              <a:spcAft>
                <a:spcPts val="0"/>
              </a:spcAft>
              <a:buClr>
                <a:schemeClr val="dk1"/>
              </a:buClr>
              <a:buSzPts val="1000"/>
              <a:buFont typeface="DM Sans"/>
              <a:buChar char="●"/>
              <a:defRPr sz="1000">
                <a:solidFill>
                  <a:schemeClr val="dk1"/>
                </a:solidFill>
              </a:defRPr>
            </a:lvl4pPr>
            <a:lvl5pPr indent="-292100" lvl="4" marL="2286000">
              <a:spcBef>
                <a:spcPts val="800"/>
              </a:spcBef>
              <a:spcAft>
                <a:spcPts val="0"/>
              </a:spcAft>
              <a:buClr>
                <a:schemeClr val="dk1"/>
              </a:buClr>
              <a:buSzPts val="1000"/>
              <a:buFont typeface="DM Sans"/>
              <a:buChar char="○"/>
              <a:defRPr sz="1000">
                <a:solidFill>
                  <a:schemeClr val="dk1"/>
                </a:solidFill>
              </a:defRPr>
            </a:lvl5pPr>
            <a:lvl6pPr indent="-292100" lvl="5" marL="2743200">
              <a:spcBef>
                <a:spcPts val="800"/>
              </a:spcBef>
              <a:spcAft>
                <a:spcPts val="0"/>
              </a:spcAft>
              <a:buClr>
                <a:schemeClr val="dk1"/>
              </a:buClr>
              <a:buSzPts val="1000"/>
              <a:buFont typeface="DM Sans"/>
              <a:buChar char="■"/>
              <a:defRPr sz="1000">
                <a:solidFill>
                  <a:schemeClr val="dk1"/>
                </a:solidFill>
              </a:defRPr>
            </a:lvl6pPr>
            <a:lvl7pPr indent="-292100" lvl="6" marL="3200400">
              <a:spcBef>
                <a:spcPts val="800"/>
              </a:spcBef>
              <a:spcAft>
                <a:spcPts val="0"/>
              </a:spcAft>
              <a:buClr>
                <a:schemeClr val="dk1"/>
              </a:buClr>
              <a:buSzPts val="1000"/>
              <a:buFont typeface="DM Sans"/>
              <a:buChar char="●"/>
              <a:defRPr sz="1000">
                <a:solidFill>
                  <a:schemeClr val="dk1"/>
                </a:solidFill>
              </a:defRPr>
            </a:lvl7pPr>
            <a:lvl8pPr indent="-292100" lvl="7" marL="3657600">
              <a:spcBef>
                <a:spcPts val="800"/>
              </a:spcBef>
              <a:spcAft>
                <a:spcPts val="0"/>
              </a:spcAft>
              <a:buClr>
                <a:schemeClr val="dk1"/>
              </a:buClr>
              <a:buSzPts val="1000"/>
              <a:buFont typeface="DM Sans"/>
              <a:buChar char="○"/>
              <a:defRPr sz="1000">
                <a:solidFill>
                  <a:schemeClr val="dk1"/>
                </a:solidFill>
              </a:defRPr>
            </a:lvl8pPr>
            <a:lvl9pPr indent="-292100" lvl="8" marL="4114800">
              <a:spcBef>
                <a:spcPts val="800"/>
              </a:spcBef>
              <a:spcAft>
                <a:spcPts val="800"/>
              </a:spcAft>
              <a:buClr>
                <a:schemeClr val="dk1"/>
              </a:buClr>
              <a:buSzPts val="1000"/>
              <a:buFont typeface="DM Sans"/>
              <a:buChar char="■"/>
              <a:defRPr sz="1000">
                <a:solidFill>
                  <a:schemeClr val="dk1"/>
                </a:solidFill>
              </a:defRPr>
            </a:lvl9pPr>
          </a:lstStyle>
          <a:p/>
        </p:txBody>
      </p:sp>
      <p:sp>
        <p:nvSpPr>
          <p:cNvPr id="276" name="Google Shape;276;p34"/>
          <p:cNvSpPr txBox="1"/>
          <p:nvPr>
            <p:ph idx="13" type="subTitle"/>
          </p:nvPr>
        </p:nvSpPr>
        <p:spPr>
          <a:xfrm>
            <a:off x="4900725" y="706863"/>
            <a:ext cx="1627500" cy="187800"/>
          </a:xfrm>
          <a:prstGeom prst="rect">
            <a:avLst/>
          </a:prstGeom>
        </p:spPr>
        <p:txBody>
          <a:bodyPr anchorCtr="0" anchor="t" bIns="0" lIns="0" spcFirstLastPara="1" rIns="0" wrap="square" tIns="0">
            <a:spAutoFit/>
          </a:bodyPr>
          <a:lstStyle>
            <a:lvl1pPr lvl="0">
              <a:spcBef>
                <a:spcPts val="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sz="1200">
                <a:solidFill>
                  <a:schemeClr val="dk1"/>
                </a:solidFill>
              </a:defRPr>
            </a:lvl2pPr>
            <a:lvl3pPr lvl="2">
              <a:spcBef>
                <a:spcPts val="0"/>
              </a:spcBef>
              <a:spcAft>
                <a:spcPts val="0"/>
              </a:spcAft>
              <a:buClr>
                <a:schemeClr val="dk1"/>
              </a:buClr>
              <a:buSzPts val="1200"/>
              <a:buNone/>
              <a:defRPr sz="1200">
                <a:solidFill>
                  <a:schemeClr val="dk1"/>
                </a:solidFill>
              </a:defRPr>
            </a:lvl3pPr>
            <a:lvl4pPr lvl="3">
              <a:spcBef>
                <a:spcPts val="0"/>
              </a:spcBef>
              <a:spcAft>
                <a:spcPts val="0"/>
              </a:spcAft>
              <a:buClr>
                <a:schemeClr val="dk1"/>
              </a:buClr>
              <a:buSzPts val="1200"/>
              <a:buNone/>
              <a:defRPr sz="1200">
                <a:solidFill>
                  <a:schemeClr val="dk1"/>
                </a:solidFill>
              </a:defRPr>
            </a:lvl4pPr>
            <a:lvl5pPr lvl="4">
              <a:spcBef>
                <a:spcPts val="0"/>
              </a:spcBef>
              <a:spcAft>
                <a:spcPts val="0"/>
              </a:spcAft>
              <a:buClr>
                <a:schemeClr val="dk1"/>
              </a:buClr>
              <a:buSzPts val="1200"/>
              <a:buNone/>
              <a:defRPr sz="1200">
                <a:solidFill>
                  <a:schemeClr val="dk1"/>
                </a:solidFill>
              </a:defRPr>
            </a:lvl5pPr>
            <a:lvl6pPr lvl="5">
              <a:spcBef>
                <a:spcPts val="0"/>
              </a:spcBef>
              <a:spcAft>
                <a:spcPts val="0"/>
              </a:spcAft>
              <a:buClr>
                <a:schemeClr val="dk1"/>
              </a:buClr>
              <a:buSzPts val="1200"/>
              <a:buNone/>
              <a:defRPr sz="1200">
                <a:solidFill>
                  <a:schemeClr val="dk1"/>
                </a:solidFill>
              </a:defRPr>
            </a:lvl6pPr>
            <a:lvl7pPr lvl="6">
              <a:spcBef>
                <a:spcPts val="0"/>
              </a:spcBef>
              <a:spcAft>
                <a:spcPts val="0"/>
              </a:spcAft>
              <a:buClr>
                <a:schemeClr val="dk1"/>
              </a:buClr>
              <a:buSzPts val="1200"/>
              <a:buNone/>
              <a:defRPr sz="1200">
                <a:solidFill>
                  <a:schemeClr val="dk1"/>
                </a:solidFill>
              </a:defRPr>
            </a:lvl7pPr>
            <a:lvl8pPr lvl="7">
              <a:spcBef>
                <a:spcPts val="0"/>
              </a:spcBef>
              <a:spcAft>
                <a:spcPts val="0"/>
              </a:spcAft>
              <a:buClr>
                <a:schemeClr val="dk1"/>
              </a:buClr>
              <a:buSzPts val="1200"/>
              <a:buNone/>
              <a:defRPr sz="1200">
                <a:solidFill>
                  <a:schemeClr val="dk1"/>
                </a:solidFill>
              </a:defRPr>
            </a:lvl8pPr>
            <a:lvl9pPr lvl="8">
              <a:spcBef>
                <a:spcPts val="0"/>
              </a:spcBef>
              <a:spcAft>
                <a:spcPts val="0"/>
              </a:spcAft>
              <a:buClr>
                <a:schemeClr val="dk1"/>
              </a:buClr>
              <a:buSzPts val="1200"/>
              <a:buNone/>
              <a:defRPr sz="1200">
                <a:solidFill>
                  <a:schemeClr val="dk1"/>
                </a:solidFill>
              </a:defRPr>
            </a:lvl9pPr>
          </a:lstStyle>
          <a:p/>
        </p:txBody>
      </p:sp>
      <p:sp>
        <p:nvSpPr>
          <p:cNvPr id="277" name="Google Shape;277;p34"/>
          <p:cNvSpPr txBox="1"/>
          <p:nvPr>
            <p:ph idx="14" type="body"/>
          </p:nvPr>
        </p:nvSpPr>
        <p:spPr>
          <a:xfrm>
            <a:off x="7149175" y="1196103"/>
            <a:ext cx="1627500" cy="13854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DM Sans"/>
              <a:buChar char="●"/>
              <a:defRPr sz="1000"/>
            </a:lvl1pPr>
            <a:lvl2pPr indent="-292100" lvl="1" marL="914400">
              <a:spcBef>
                <a:spcPts val="800"/>
              </a:spcBef>
              <a:spcAft>
                <a:spcPts val="0"/>
              </a:spcAft>
              <a:buClr>
                <a:schemeClr val="lt1"/>
              </a:buClr>
              <a:buSzPts val="1000"/>
              <a:buFont typeface="DM Sans"/>
              <a:buChar char="○"/>
              <a:defRPr sz="1000"/>
            </a:lvl2pPr>
            <a:lvl3pPr indent="-292100" lvl="2" marL="1371600">
              <a:spcBef>
                <a:spcPts val="800"/>
              </a:spcBef>
              <a:spcAft>
                <a:spcPts val="0"/>
              </a:spcAft>
              <a:buClr>
                <a:schemeClr val="lt1"/>
              </a:buClr>
              <a:buSzPts val="1000"/>
              <a:buFont typeface="DM Sans"/>
              <a:buChar char="■"/>
              <a:defRPr sz="1000"/>
            </a:lvl3pPr>
            <a:lvl4pPr indent="-292100" lvl="3" marL="1828800">
              <a:spcBef>
                <a:spcPts val="800"/>
              </a:spcBef>
              <a:spcAft>
                <a:spcPts val="0"/>
              </a:spcAft>
              <a:buClr>
                <a:schemeClr val="lt1"/>
              </a:buClr>
              <a:buSzPts val="1000"/>
              <a:buFont typeface="DM Sans"/>
              <a:buChar char="●"/>
              <a:defRPr sz="1000"/>
            </a:lvl4pPr>
            <a:lvl5pPr indent="-292100" lvl="4" marL="2286000">
              <a:spcBef>
                <a:spcPts val="800"/>
              </a:spcBef>
              <a:spcAft>
                <a:spcPts val="0"/>
              </a:spcAft>
              <a:buClr>
                <a:schemeClr val="lt1"/>
              </a:buClr>
              <a:buSzPts val="1000"/>
              <a:buFont typeface="DM Sans"/>
              <a:buChar char="○"/>
              <a:defRPr sz="1000"/>
            </a:lvl5pPr>
            <a:lvl6pPr indent="-292100" lvl="5" marL="2743200">
              <a:spcBef>
                <a:spcPts val="800"/>
              </a:spcBef>
              <a:spcAft>
                <a:spcPts val="0"/>
              </a:spcAft>
              <a:buClr>
                <a:schemeClr val="lt1"/>
              </a:buClr>
              <a:buSzPts val="1000"/>
              <a:buFont typeface="DM Sans"/>
              <a:buChar char="■"/>
              <a:defRPr sz="1000"/>
            </a:lvl6pPr>
            <a:lvl7pPr indent="-292100" lvl="6" marL="3200400">
              <a:spcBef>
                <a:spcPts val="800"/>
              </a:spcBef>
              <a:spcAft>
                <a:spcPts val="0"/>
              </a:spcAft>
              <a:buClr>
                <a:schemeClr val="lt1"/>
              </a:buClr>
              <a:buSzPts val="1000"/>
              <a:buFont typeface="DM Sans"/>
              <a:buChar char="●"/>
              <a:defRPr sz="1000"/>
            </a:lvl7pPr>
            <a:lvl8pPr indent="-292100" lvl="7" marL="3657600">
              <a:spcBef>
                <a:spcPts val="800"/>
              </a:spcBef>
              <a:spcAft>
                <a:spcPts val="0"/>
              </a:spcAft>
              <a:buClr>
                <a:schemeClr val="lt1"/>
              </a:buClr>
              <a:buSzPts val="1000"/>
              <a:buFont typeface="DM Sans"/>
              <a:buChar char="○"/>
              <a:defRPr sz="1000"/>
            </a:lvl8pPr>
            <a:lvl9pPr indent="-292100" lvl="8" marL="4114800">
              <a:spcBef>
                <a:spcPts val="800"/>
              </a:spcBef>
              <a:spcAft>
                <a:spcPts val="800"/>
              </a:spcAft>
              <a:buClr>
                <a:schemeClr val="lt1"/>
              </a:buClr>
              <a:buSzPts val="1000"/>
              <a:buFont typeface="DM Sans"/>
              <a:buChar char="■"/>
              <a:defRPr sz="1000"/>
            </a:lvl9pPr>
          </a:lstStyle>
          <a:p/>
        </p:txBody>
      </p:sp>
      <p:sp>
        <p:nvSpPr>
          <p:cNvPr id="278" name="Google Shape;278;p34"/>
          <p:cNvSpPr txBox="1"/>
          <p:nvPr>
            <p:ph idx="15" type="subTitle"/>
          </p:nvPr>
        </p:nvSpPr>
        <p:spPr>
          <a:xfrm>
            <a:off x="7149175" y="706863"/>
            <a:ext cx="1627500" cy="187800"/>
          </a:xfrm>
          <a:prstGeom prst="rect">
            <a:avLst/>
          </a:prstGeom>
        </p:spPr>
        <p:txBody>
          <a:bodyPr anchorCtr="0" anchor="t" bIns="0" lIns="0" spcFirstLastPara="1" rIns="0" wrap="square" tIns="0">
            <a:spAutoFit/>
          </a:bodyPr>
          <a:lstStyle>
            <a:lvl1pPr lvl="0">
              <a:spcBef>
                <a:spcPts val="0"/>
              </a:spcBef>
              <a:spcAft>
                <a:spcPts val="0"/>
              </a:spcAft>
              <a:buSzPts val="1200"/>
              <a:buNone/>
              <a:defRPr sz="12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79" name="Google Shape;279;p34"/>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modules">
  <p:cSld name="CUSTOM_1_1">
    <p:bg>
      <p:bgPr>
        <a:solidFill>
          <a:schemeClr val="lt1"/>
        </a:solidFill>
      </p:bgPr>
    </p:bg>
    <p:spTree>
      <p:nvGrpSpPr>
        <p:cNvPr id="280" name="Shape 280"/>
        <p:cNvGrpSpPr/>
        <p:nvPr/>
      </p:nvGrpSpPr>
      <p:grpSpPr>
        <a:xfrm>
          <a:off x="0" y="0"/>
          <a:ext cx="0" cy="0"/>
          <a:chOff x="0" y="0"/>
          <a:chExt cx="0" cy="0"/>
        </a:xfrm>
      </p:grpSpPr>
      <p:sp>
        <p:nvSpPr>
          <p:cNvPr id="281" name="Google Shape;281;p35"/>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82" name="Google Shape;282;p35"/>
          <p:cNvSpPr txBox="1"/>
          <p:nvPr>
            <p:ph idx="2" type="subTitle"/>
          </p:nvPr>
        </p:nvSpPr>
        <p:spPr>
          <a:xfrm>
            <a:off x="361975" y="732775"/>
            <a:ext cx="3860100" cy="13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283" name="Google Shape;283;p35"/>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284" name="Google Shape;284;p35"/>
          <p:cNvSpPr txBox="1"/>
          <p:nvPr>
            <p:ph type="title"/>
          </p:nvPr>
        </p:nvSpPr>
        <p:spPr>
          <a:xfrm>
            <a:off x="5796575" y="2351325"/>
            <a:ext cx="9895200" cy="7104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6200">
                <a:solidFill>
                  <a:schemeClr val="dk1"/>
                </a:solidFill>
              </a:defRPr>
            </a:lvl1pPr>
            <a:lvl2pPr lvl="1">
              <a:lnSpc>
                <a:spcPct val="90000"/>
              </a:lnSpc>
              <a:spcBef>
                <a:spcPts val="0"/>
              </a:spcBef>
              <a:spcAft>
                <a:spcPts val="0"/>
              </a:spcAft>
              <a:buNone/>
              <a:defRPr sz="6200">
                <a:solidFill>
                  <a:schemeClr val="dk1"/>
                </a:solidFill>
              </a:defRPr>
            </a:lvl2pPr>
            <a:lvl3pPr lvl="2">
              <a:lnSpc>
                <a:spcPct val="90000"/>
              </a:lnSpc>
              <a:spcBef>
                <a:spcPts val="0"/>
              </a:spcBef>
              <a:spcAft>
                <a:spcPts val="0"/>
              </a:spcAft>
              <a:buNone/>
              <a:defRPr sz="6200">
                <a:solidFill>
                  <a:schemeClr val="dk1"/>
                </a:solidFill>
              </a:defRPr>
            </a:lvl3pPr>
            <a:lvl4pPr lvl="3">
              <a:lnSpc>
                <a:spcPct val="90000"/>
              </a:lnSpc>
              <a:spcBef>
                <a:spcPts val="0"/>
              </a:spcBef>
              <a:spcAft>
                <a:spcPts val="0"/>
              </a:spcAft>
              <a:buNone/>
              <a:defRPr sz="6200">
                <a:solidFill>
                  <a:schemeClr val="dk1"/>
                </a:solidFill>
              </a:defRPr>
            </a:lvl4pPr>
            <a:lvl5pPr lvl="4">
              <a:lnSpc>
                <a:spcPct val="90000"/>
              </a:lnSpc>
              <a:spcBef>
                <a:spcPts val="0"/>
              </a:spcBef>
              <a:spcAft>
                <a:spcPts val="0"/>
              </a:spcAft>
              <a:buNone/>
              <a:defRPr sz="6200">
                <a:solidFill>
                  <a:schemeClr val="dk1"/>
                </a:solidFill>
              </a:defRPr>
            </a:lvl5pPr>
            <a:lvl6pPr lvl="5">
              <a:lnSpc>
                <a:spcPct val="90000"/>
              </a:lnSpc>
              <a:spcBef>
                <a:spcPts val="0"/>
              </a:spcBef>
              <a:spcAft>
                <a:spcPts val="0"/>
              </a:spcAft>
              <a:buNone/>
              <a:defRPr sz="6200">
                <a:solidFill>
                  <a:schemeClr val="dk1"/>
                </a:solidFill>
              </a:defRPr>
            </a:lvl6pPr>
            <a:lvl7pPr lvl="6">
              <a:lnSpc>
                <a:spcPct val="90000"/>
              </a:lnSpc>
              <a:spcBef>
                <a:spcPts val="0"/>
              </a:spcBef>
              <a:spcAft>
                <a:spcPts val="0"/>
              </a:spcAft>
              <a:buNone/>
              <a:defRPr sz="6200">
                <a:solidFill>
                  <a:schemeClr val="dk1"/>
                </a:solidFill>
              </a:defRPr>
            </a:lvl7pPr>
            <a:lvl8pPr lvl="7">
              <a:lnSpc>
                <a:spcPct val="90000"/>
              </a:lnSpc>
              <a:spcBef>
                <a:spcPts val="0"/>
              </a:spcBef>
              <a:spcAft>
                <a:spcPts val="0"/>
              </a:spcAft>
              <a:buNone/>
              <a:defRPr sz="6200">
                <a:solidFill>
                  <a:schemeClr val="dk1"/>
                </a:solidFill>
              </a:defRPr>
            </a:lvl8pPr>
            <a:lvl9pPr lvl="8">
              <a:lnSpc>
                <a:spcPct val="90000"/>
              </a:lnSpc>
              <a:spcBef>
                <a:spcPts val="0"/>
              </a:spcBef>
              <a:spcAft>
                <a:spcPts val="0"/>
              </a:spcAft>
              <a:buNone/>
              <a:defRPr sz="6200">
                <a:solidFill>
                  <a:schemeClr val="dk1"/>
                </a:solidFill>
              </a:defRPr>
            </a:lvl9pPr>
          </a:lstStyle>
          <a:p/>
        </p:txBody>
      </p:sp>
      <p:sp>
        <p:nvSpPr>
          <p:cNvPr id="285" name="Google Shape;285;p35"/>
          <p:cNvSpPr txBox="1"/>
          <p:nvPr>
            <p:ph idx="3" type="title"/>
          </p:nvPr>
        </p:nvSpPr>
        <p:spPr>
          <a:xfrm>
            <a:off x="5796575" y="507450"/>
            <a:ext cx="9895200" cy="7104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6200"/>
            </a:lvl1pPr>
            <a:lvl2pPr lvl="1">
              <a:lnSpc>
                <a:spcPct val="90000"/>
              </a:lnSpc>
              <a:spcBef>
                <a:spcPts val="0"/>
              </a:spcBef>
              <a:spcAft>
                <a:spcPts val="0"/>
              </a:spcAft>
              <a:buNone/>
              <a:defRPr sz="6200"/>
            </a:lvl2pPr>
            <a:lvl3pPr lvl="2">
              <a:lnSpc>
                <a:spcPct val="90000"/>
              </a:lnSpc>
              <a:spcBef>
                <a:spcPts val="0"/>
              </a:spcBef>
              <a:spcAft>
                <a:spcPts val="0"/>
              </a:spcAft>
              <a:buNone/>
              <a:defRPr sz="6200"/>
            </a:lvl3pPr>
            <a:lvl4pPr lvl="3">
              <a:lnSpc>
                <a:spcPct val="90000"/>
              </a:lnSpc>
              <a:spcBef>
                <a:spcPts val="0"/>
              </a:spcBef>
              <a:spcAft>
                <a:spcPts val="0"/>
              </a:spcAft>
              <a:buNone/>
              <a:defRPr sz="6200"/>
            </a:lvl4pPr>
            <a:lvl5pPr lvl="4">
              <a:lnSpc>
                <a:spcPct val="90000"/>
              </a:lnSpc>
              <a:spcBef>
                <a:spcPts val="0"/>
              </a:spcBef>
              <a:spcAft>
                <a:spcPts val="0"/>
              </a:spcAft>
              <a:buNone/>
              <a:defRPr sz="6200"/>
            </a:lvl5pPr>
            <a:lvl6pPr lvl="5">
              <a:lnSpc>
                <a:spcPct val="90000"/>
              </a:lnSpc>
              <a:spcBef>
                <a:spcPts val="0"/>
              </a:spcBef>
              <a:spcAft>
                <a:spcPts val="0"/>
              </a:spcAft>
              <a:buNone/>
              <a:defRPr sz="6200"/>
            </a:lvl6pPr>
            <a:lvl7pPr lvl="6">
              <a:lnSpc>
                <a:spcPct val="90000"/>
              </a:lnSpc>
              <a:spcBef>
                <a:spcPts val="0"/>
              </a:spcBef>
              <a:spcAft>
                <a:spcPts val="0"/>
              </a:spcAft>
              <a:buNone/>
              <a:defRPr sz="6200"/>
            </a:lvl7pPr>
            <a:lvl8pPr lvl="7">
              <a:lnSpc>
                <a:spcPct val="90000"/>
              </a:lnSpc>
              <a:spcBef>
                <a:spcPts val="0"/>
              </a:spcBef>
              <a:spcAft>
                <a:spcPts val="0"/>
              </a:spcAft>
              <a:buNone/>
              <a:defRPr sz="6200"/>
            </a:lvl8pPr>
            <a:lvl9pPr lvl="8">
              <a:lnSpc>
                <a:spcPct val="90000"/>
              </a:lnSpc>
              <a:spcBef>
                <a:spcPts val="0"/>
              </a:spcBef>
              <a:spcAft>
                <a:spcPts val="0"/>
              </a:spcAft>
              <a:buNone/>
              <a:defRPr sz="6200"/>
            </a:lvl9pPr>
          </a:lstStyle>
          <a:p/>
        </p:txBody>
      </p:sp>
      <p:sp>
        <p:nvSpPr>
          <p:cNvPr id="286" name="Google Shape;286;p35"/>
          <p:cNvSpPr txBox="1"/>
          <p:nvPr>
            <p:ph idx="4" type="subTitle"/>
          </p:nvPr>
        </p:nvSpPr>
        <p:spPr>
          <a:xfrm>
            <a:off x="5712600" y="4290612"/>
            <a:ext cx="2613300" cy="543900"/>
          </a:xfrm>
          <a:prstGeom prst="rect">
            <a:avLst/>
          </a:prstGeom>
        </p:spPr>
        <p:txBody>
          <a:bodyPr anchorCtr="0" anchor="b" bIns="0" lIns="0" spcFirstLastPara="1" rIns="0" wrap="square" tIns="0">
            <a:noAutofit/>
          </a:bodyPr>
          <a:lstStyle>
            <a:lvl1pPr lvl="0">
              <a:spcBef>
                <a:spcPts val="0"/>
              </a:spcBef>
              <a:spcAft>
                <a:spcPts val="0"/>
              </a:spcAft>
              <a:buSzPts val="1000"/>
              <a:buFont typeface="DM Sans"/>
              <a:buNone/>
              <a:defRPr sz="10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p:txBody>
      </p:sp>
      <p:sp>
        <p:nvSpPr>
          <p:cNvPr id="287" name="Google Shape;287;p35"/>
          <p:cNvSpPr txBox="1"/>
          <p:nvPr>
            <p:ph idx="5" type="subTitle"/>
          </p:nvPr>
        </p:nvSpPr>
        <p:spPr>
          <a:xfrm>
            <a:off x="5712600" y="3243901"/>
            <a:ext cx="2613300" cy="432300"/>
          </a:xfrm>
          <a:prstGeom prst="rect">
            <a:avLst/>
          </a:prstGeom>
        </p:spPr>
        <p:txBody>
          <a:bodyPr anchorCtr="0" anchor="b" bIns="0" lIns="0" spcFirstLastPara="1" rIns="0" wrap="square" tIns="0">
            <a:noAutofit/>
          </a:bodyPr>
          <a:lstStyle>
            <a:lvl1pPr lvl="0">
              <a:spcBef>
                <a:spcPts val="0"/>
              </a:spcBef>
              <a:spcAft>
                <a:spcPts val="0"/>
              </a:spcAft>
              <a:buClr>
                <a:schemeClr val="dk1"/>
              </a:buClr>
              <a:buSzPts val="1000"/>
              <a:buFont typeface="DM Sans"/>
              <a:buNone/>
              <a:defRPr sz="1000">
                <a:solidFill>
                  <a:schemeClr val="dk1"/>
                </a:solidFill>
                <a:latin typeface="DM Sans"/>
                <a:ea typeface="DM Sans"/>
                <a:cs typeface="DM Sans"/>
                <a:sym typeface="DM Sans"/>
              </a:defRPr>
            </a:lvl1pPr>
            <a:lvl2pPr lvl="1">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p:txBody>
      </p:sp>
      <p:sp>
        <p:nvSpPr>
          <p:cNvPr id="288" name="Google Shape;288;p35"/>
          <p:cNvSpPr txBox="1"/>
          <p:nvPr>
            <p:ph idx="6" type="subTitle"/>
          </p:nvPr>
        </p:nvSpPr>
        <p:spPr>
          <a:xfrm>
            <a:off x="5712600" y="1318375"/>
            <a:ext cx="2613300" cy="483000"/>
          </a:xfrm>
          <a:prstGeom prst="rect">
            <a:avLst/>
          </a:prstGeom>
        </p:spPr>
        <p:txBody>
          <a:bodyPr anchorCtr="0" anchor="b" bIns="0" lIns="0" spcFirstLastPara="1" rIns="0" wrap="square" tIns="0">
            <a:noAutofit/>
          </a:bodyPr>
          <a:lstStyle>
            <a:lvl1pPr lvl="0">
              <a:spcBef>
                <a:spcPts val="0"/>
              </a:spcBef>
              <a:spcAft>
                <a:spcPts val="0"/>
              </a:spcAft>
              <a:buSzPts val="1000"/>
              <a:buFont typeface="DM Sans"/>
              <a:buNone/>
              <a:defRPr sz="10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modules">
  <p:cSld name="CUSTOM_1_1_1">
    <p:spTree>
      <p:nvGrpSpPr>
        <p:cNvPr id="289" name="Shape 289"/>
        <p:cNvGrpSpPr/>
        <p:nvPr/>
      </p:nvGrpSpPr>
      <p:grpSpPr>
        <a:xfrm>
          <a:off x="0" y="0"/>
          <a:ext cx="0" cy="0"/>
          <a:chOff x="0" y="0"/>
          <a:chExt cx="0" cy="0"/>
        </a:xfrm>
      </p:grpSpPr>
      <p:sp>
        <p:nvSpPr>
          <p:cNvPr id="290" name="Google Shape;290;p36"/>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1" name="Google Shape;291;p36"/>
          <p:cNvSpPr txBox="1"/>
          <p:nvPr>
            <p:ph idx="2" type="subTitle"/>
          </p:nvPr>
        </p:nvSpPr>
        <p:spPr>
          <a:xfrm>
            <a:off x="361975" y="732775"/>
            <a:ext cx="3860100" cy="138600"/>
          </a:xfrm>
          <a:prstGeom prst="rect">
            <a:avLst/>
          </a:prstGeom>
        </p:spPr>
        <p:txBody>
          <a:bodyPr anchorCtr="0" anchor="b" bIns="0" lIns="0" spcFirstLastPara="1" rIns="0" wrap="square" tIns="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2" name="Google Shape;292;p36"/>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293" name="Google Shape;293;p36"/>
          <p:cNvSpPr txBox="1"/>
          <p:nvPr>
            <p:ph type="title"/>
          </p:nvPr>
        </p:nvSpPr>
        <p:spPr>
          <a:xfrm>
            <a:off x="361975" y="988557"/>
            <a:ext cx="50184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with image - Alt 1">
  <p:cSld name="CUSTOM_2">
    <p:spTree>
      <p:nvGrpSpPr>
        <p:cNvPr id="294" name="Shape 294"/>
        <p:cNvGrpSpPr/>
        <p:nvPr/>
      </p:nvGrpSpPr>
      <p:grpSpPr>
        <a:xfrm>
          <a:off x="0" y="0"/>
          <a:ext cx="0" cy="0"/>
          <a:chOff x="0" y="0"/>
          <a:chExt cx="0" cy="0"/>
        </a:xfrm>
      </p:grpSpPr>
      <p:sp>
        <p:nvSpPr>
          <p:cNvPr id="295" name="Google Shape;295;p37"/>
          <p:cNvSpPr/>
          <p:nvPr>
            <p:ph idx="2" type="pic"/>
          </p:nvPr>
        </p:nvSpPr>
        <p:spPr>
          <a:xfrm>
            <a:off x="6289075" y="1793300"/>
            <a:ext cx="2853300" cy="3350400"/>
          </a:xfrm>
          <a:prstGeom prst="rect">
            <a:avLst/>
          </a:prstGeom>
          <a:noFill/>
          <a:ln>
            <a:noFill/>
          </a:ln>
        </p:spPr>
      </p:sp>
      <p:sp>
        <p:nvSpPr>
          <p:cNvPr id="296" name="Google Shape;296;p37"/>
          <p:cNvSpPr/>
          <p:nvPr/>
        </p:nvSpPr>
        <p:spPr>
          <a:xfrm>
            <a:off x="6289085" y="0"/>
            <a:ext cx="2853300" cy="1793100"/>
          </a:xfrm>
          <a:prstGeom prst="roundRect">
            <a:avLst>
              <a:gd fmla="val 0"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accent1"/>
              </a:solidFill>
              <a:latin typeface="DM Sans"/>
              <a:ea typeface="DM Sans"/>
              <a:cs typeface="DM Sans"/>
              <a:sym typeface="DM Sans"/>
            </a:endParaRPr>
          </a:p>
        </p:txBody>
      </p:sp>
      <p:sp>
        <p:nvSpPr>
          <p:cNvPr id="297" name="Google Shape;297;p37"/>
          <p:cNvSpPr txBox="1"/>
          <p:nvPr>
            <p:ph type="title"/>
          </p:nvPr>
        </p:nvSpPr>
        <p:spPr>
          <a:xfrm>
            <a:off x="361975" y="988550"/>
            <a:ext cx="5356800" cy="2255400"/>
          </a:xfrm>
          <a:prstGeom prst="rect">
            <a:avLst/>
          </a:prstGeom>
        </p:spPr>
        <p:txBody>
          <a:bodyPr anchorCtr="0" anchor="t" bIns="0" lIns="0" spcFirstLastPara="1" rIns="0" wrap="square" tIns="0">
            <a:noAutofit/>
          </a:bodyPr>
          <a:lstStyle>
            <a:lvl1pPr lvl="0">
              <a:spcBef>
                <a:spcPts val="0"/>
              </a:spcBef>
              <a:spcAft>
                <a:spcPts val="0"/>
              </a:spcAft>
              <a:buNone/>
              <a:defRPr sz="2200"/>
            </a:lvl1pPr>
            <a:lvl2pPr lvl="1">
              <a:spcBef>
                <a:spcPts val="0"/>
              </a:spcBef>
              <a:spcAft>
                <a:spcPts val="0"/>
              </a:spcAft>
              <a:buNone/>
              <a:defRPr sz="2200"/>
            </a:lvl2pPr>
            <a:lvl3pPr lvl="2">
              <a:spcBef>
                <a:spcPts val="0"/>
              </a:spcBef>
              <a:spcAft>
                <a:spcPts val="0"/>
              </a:spcAft>
              <a:buNone/>
              <a:defRPr sz="2200"/>
            </a:lvl3pPr>
            <a:lvl4pPr lvl="3">
              <a:spcBef>
                <a:spcPts val="0"/>
              </a:spcBef>
              <a:spcAft>
                <a:spcPts val="0"/>
              </a:spcAft>
              <a:buNone/>
              <a:defRPr sz="2200"/>
            </a:lvl4pPr>
            <a:lvl5pPr lvl="4">
              <a:spcBef>
                <a:spcPts val="0"/>
              </a:spcBef>
              <a:spcAft>
                <a:spcPts val="0"/>
              </a:spcAft>
              <a:buNone/>
              <a:defRPr sz="2200"/>
            </a:lvl5pPr>
            <a:lvl6pPr lvl="5">
              <a:spcBef>
                <a:spcPts val="0"/>
              </a:spcBef>
              <a:spcAft>
                <a:spcPts val="0"/>
              </a:spcAft>
              <a:buNone/>
              <a:defRPr sz="2200"/>
            </a:lvl6pPr>
            <a:lvl7pPr lvl="6">
              <a:spcBef>
                <a:spcPts val="0"/>
              </a:spcBef>
              <a:spcAft>
                <a:spcPts val="0"/>
              </a:spcAft>
              <a:buNone/>
              <a:defRPr sz="2200"/>
            </a:lvl7pPr>
            <a:lvl8pPr lvl="7">
              <a:spcBef>
                <a:spcPts val="0"/>
              </a:spcBef>
              <a:spcAft>
                <a:spcPts val="0"/>
              </a:spcAft>
              <a:buNone/>
              <a:defRPr sz="2200"/>
            </a:lvl8pPr>
            <a:lvl9pPr lvl="8">
              <a:spcBef>
                <a:spcPts val="0"/>
              </a:spcBef>
              <a:spcAft>
                <a:spcPts val="0"/>
              </a:spcAft>
              <a:buNone/>
              <a:defRPr sz="2200"/>
            </a:lvl9pPr>
          </a:lstStyle>
          <a:p/>
        </p:txBody>
      </p:sp>
      <p:sp>
        <p:nvSpPr>
          <p:cNvPr id="298" name="Google Shape;298;p37"/>
          <p:cNvSpPr txBox="1"/>
          <p:nvPr>
            <p:ph idx="1" type="body"/>
          </p:nvPr>
        </p:nvSpPr>
        <p:spPr>
          <a:xfrm>
            <a:off x="361975" y="3541582"/>
            <a:ext cx="3777000" cy="1044300"/>
          </a:xfrm>
          <a:prstGeom prst="rect">
            <a:avLst/>
          </a:prstGeom>
        </p:spPr>
        <p:txBody>
          <a:bodyPr anchorCtr="0" anchor="b" bIns="0" lIns="0" spcFirstLastPara="1" rIns="0" wrap="square" tIns="0">
            <a:noAutofit/>
          </a:bodyPr>
          <a:lstStyle>
            <a:lvl1pPr indent="-292100" lvl="0" marL="457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indent="-292100" lvl="1" marL="914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indent="-292100" lvl="2" marL="1371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indent="-292100" lvl="3" marL="18288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indent="-292100" lvl="4" marL="22860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indent="-292100" lvl="5" marL="27432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indent="-292100" lvl="6" marL="32004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indent="-292100" lvl="7" marL="3657600">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indent="-292100" lvl="8" marL="4114800">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p:txBody>
      </p:sp>
      <p:sp>
        <p:nvSpPr>
          <p:cNvPr id="299" name="Google Shape;299;p37"/>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300" name="Google Shape;300;p37"/>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with image - Alt 2">
  <p:cSld name="CUSTOM_2_1">
    <p:spTree>
      <p:nvGrpSpPr>
        <p:cNvPr id="301" name="Shape 301"/>
        <p:cNvGrpSpPr/>
        <p:nvPr/>
      </p:nvGrpSpPr>
      <p:grpSpPr>
        <a:xfrm>
          <a:off x="0" y="0"/>
          <a:ext cx="0" cy="0"/>
          <a:chOff x="0" y="0"/>
          <a:chExt cx="0" cy="0"/>
        </a:xfrm>
      </p:grpSpPr>
      <p:sp>
        <p:nvSpPr>
          <p:cNvPr id="302" name="Google Shape;302;p38"/>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303" name="Google Shape;303;p38"/>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 name="Google Shape;304;p38"/>
          <p:cNvSpPr txBox="1"/>
          <p:nvPr>
            <p:ph idx="2" type="body"/>
          </p:nvPr>
        </p:nvSpPr>
        <p:spPr>
          <a:xfrm>
            <a:off x="1957800" y="4195275"/>
            <a:ext cx="5228400" cy="390600"/>
          </a:xfrm>
          <a:prstGeom prst="rect">
            <a:avLst/>
          </a:prstGeom>
        </p:spPr>
        <p:txBody>
          <a:bodyPr anchorCtr="0" anchor="b" bIns="0" lIns="0" spcFirstLastPara="1" rIns="0" wrap="square" tIns="0">
            <a:noAutofit/>
          </a:bodyPr>
          <a:lstStyle>
            <a:lvl1pPr indent="-292100" lvl="0" marL="457200" algn="ctr">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indent="-292100" lvl="1" marL="9144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indent="-292100" lvl="2" marL="13716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indent="-292100" lvl="3" marL="18288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indent="-292100" lvl="4" marL="22860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indent="-292100" lvl="5" marL="27432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indent="-292100" lvl="6" marL="32004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indent="-292100" lvl="7" marL="3657600" algn="ctr">
              <a:spcBef>
                <a:spcPts val="80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indent="-292100" lvl="8" marL="4114800" algn="ctr">
              <a:spcBef>
                <a:spcPts val="800"/>
              </a:spcBef>
              <a:spcAft>
                <a:spcPts val="800"/>
              </a:spcAft>
              <a:buClr>
                <a:schemeClr val="lt1"/>
              </a:buClr>
              <a:buSzPts val="1000"/>
              <a:buFont typeface="DM Sans Light"/>
              <a:buChar char="■"/>
              <a:defRPr sz="1000">
                <a:latin typeface="DM Sans Light"/>
                <a:ea typeface="DM Sans Light"/>
                <a:cs typeface="DM Sans Light"/>
                <a:sym typeface="DM Sans Light"/>
              </a:defRPr>
            </a:lvl9pPr>
          </a:lstStyle>
          <a:p/>
        </p:txBody>
      </p:sp>
      <p:sp>
        <p:nvSpPr>
          <p:cNvPr id="305" name="Google Shape;305;p38"/>
          <p:cNvSpPr txBox="1"/>
          <p:nvPr>
            <p:ph idx="3" type="subTitle"/>
          </p:nvPr>
        </p:nvSpPr>
        <p:spPr>
          <a:xfrm>
            <a:off x="2490450" y="732775"/>
            <a:ext cx="4163100" cy="138600"/>
          </a:xfrm>
          <a:prstGeom prst="rect">
            <a:avLst/>
          </a:prstGeom>
        </p:spPr>
        <p:txBody>
          <a:bodyPr anchorCtr="0" anchor="b" bIns="0" lIns="0" spcFirstLastPara="1" rIns="0" wrap="square" tIns="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306" name="Google Shape;306;p38"/>
          <p:cNvSpPr txBox="1"/>
          <p:nvPr>
            <p:ph type="title"/>
          </p:nvPr>
        </p:nvSpPr>
        <p:spPr>
          <a:xfrm>
            <a:off x="719400" y="988550"/>
            <a:ext cx="7705200" cy="587700"/>
          </a:xfrm>
          <a:prstGeom prst="rect">
            <a:avLst/>
          </a:prstGeom>
        </p:spPr>
        <p:txBody>
          <a:bodyPr anchorCtr="0" anchor="t" bIns="0" lIns="0" spcFirstLastPara="1" rIns="0" wrap="square" tIns="0">
            <a:spAutoFit/>
          </a:bodyPr>
          <a:lstStyle>
            <a:lvl1pPr lvl="0" algn="ctr">
              <a:lnSpc>
                <a:spcPct val="90000"/>
              </a:lnSpc>
              <a:spcBef>
                <a:spcPts val="0"/>
              </a:spcBef>
              <a:spcAft>
                <a:spcPts val="0"/>
              </a:spcAft>
              <a:buNone/>
              <a:defRPr sz="2200"/>
            </a:lvl1pPr>
            <a:lvl2pPr lvl="1" algn="ctr">
              <a:lnSpc>
                <a:spcPct val="90000"/>
              </a:lnSpc>
              <a:spcBef>
                <a:spcPts val="0"/>
              </a:spcBef>
              <a:spcAft>
                <a:spcPts val="0"/>
              </a:spcAft>
              <a:buNone/>
              <a:defRPr sz="2200"/>
            </a:lvl2pPr>
            <a:lvl3pPr lvl="2" algn="ctr">
              <a:lnSpc>
                <a:spcPct val="90000"/>
              </a:lnSpc>
              <a:spcBef>
                <a:spcPts val="0"/>
              </a:spcBef>
              <a:spcAft>
                <a:spcPts val="0"/>
              </a:spcAft>
              <a:buNone/>
              <a:defRPr sz="2200"/>
            </a:lvl3pPr>
            <a:lvl4pPr lvl="3" algn="ctr">
              <a:lnSpc>
                <a:spcPct val="90000"/>
              </a:lnSpc>
              <a:spcBef>
                <a:spcPts val="0"/>
              </a:spcBef>
              <a:spcAft>
                <a:spcPts val="0"/>
              </a:spcAft>
              <a:buNone/>
              <a:defRPr sz="2200"/>
            </a:lvl4pPr>
            <a:lvl5pPr lvl="4" algn="ctr">
              <a:lnSpc>
                <a:spcPct val="90000"/>
              </a:lnSpc>
              <a:spcBef>
                <a:spcPts val="0"/>
              </a:spcBef>
              <a:spcAft>
                <a:spcPts val="0"/>
              </a:spcAft>
              <a:buNone/>
              <a:defRPr sz="2200"/>
            </a:lvl5pPr>
            <a:lvl6pPr lvl="5" algn="ctr">
              <a:lnSpc>
                <a:spcPct val="90000"/>
              </a:lnSpc>
              <a:spcBef>
                <a:spcPts val="0"/>
              </a:spcBef>
              <a:spcAft>
                <a:spcPts val="0"/>
              </a:spcAft>
              <a:buNone/>
              <a:defRPr sz="2200"/>
            </a:lvl6pPr>
            <a:lvl7pPr lvl="6" algn="ctr">
              <a:lnSpc>
                <a:spcPct val="90000"/>
              </a:lnSpc>
              <a:spcBef>
                <a:spcPts val="0"/>
              </a:spcBef>
              <a:spcAft>
                <a:spcPts val="0"/>
              </a:spcAft>
              <a:buNone/>
              <a:defRPr sz="2200"/>
            </a:lvl7pPr>
            <a:lvl8pPr lvl="7" algn="ctr">
              <a:lnSpc>
                <a:spcPct val="90000"/>
              </a:lnSpc>
              <a:spcBef>
                <a:spcPts val="0"/>
              </a:spcBef>
              <a:spcAft>
                <a:spcPts val="0"/>
              </a:spcAft>
              <a:buNone/>
              <a:defRPr sz="2200"/>
            </a:lvl8pPr>
            <a:lvl9pPr lvl="8" algn="ctr">
              <a:lnSpc>
                <a:spcPct val="90000"/>
              </a:lnSpc>
              <a:spcBef>
                <a:spcPts val="0"/>
              </a:spcBef>
              <a:spcAft>
                <a:spcPts val="0"/>
              </a:spcAft>
              <a:buNone/>
              <a:defRPr sz="2200"/>
            </a:lvl9pPr>
          </a:lstStyle>
          <a:p/>
        </p:txBody>
      </p:sp>
      <p:sp>
        <p:nvSpPr>
          <p:cNvPr id="307" name="Google Shape;307;p38"/>
          <p:cNvSpPr/>
          <p:nvPr>
            <p:ph idx="4" type="pic"/>
          </p:nvPr>
        </p:nvSpPr>
        <p:spPr>
          <a:xfrm>
            <a:off x="3982589" y="2427948"/>
            <a:ext cx="1179600" cy="14172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with image - Alt 3">
  <p:cSld name="CUSTOM_2_1_2">
    <p:bg>
      <p:bgPr>
        <a:solidFill>
          <a:schemeClr val="accent1"/>
        </a:solidFill>
      </p:bgPr>
    </p:bg>
    <p:spTree>
      <p:nvGrpSpPr>
        <p:cNvPr id="308" name="Shape 308"/>
        <p:cNvGrpSpPr/>
        <p:nvPr/>
      </p:nvGrpSpPr>
      <p:grpSpPr>
        <a:xfrm>
          <a:off x="0" y="0"/>
          <a:ext cx="0" cy="0"/>
          <a:chOff x="0" y="0"/>
          <a:chExt cx="0" cy="0"/>
        </a:xfrm>
      </p:grpSpPr>
      <p:sp>
        <p:nvSpPr>
          <p:cNvPr id="309" name="Google Shape;309;p39"/>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310" name="Google Shape;310;p39"/>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 name="Google Shape;311;p39"/>
          <p:cNvSpPr txBox="1"/>
          <p:nvPr>
            <p:ph idx="2" type="subTitle"/>
          </p:nvPr>
        </p:nvSpPr>
        <p:spPr>
          <a:xfrm>
            <a:off x="3154650" y="1051772"/>
            <a:ext cx="4163100" cy="138600"/>
          </a:xfrm>
          <a:prstGeom prst="rect">
            <a:avLst/>
          </a:prstGeom>
        </p:spPr>
        <p:txBody>
          <a:bodyPr anchorCtr="0" anchor="b" bIns="0" lIns="0" spcFirstLastPara="1" rIns="0" wrap="square" tIns="0">
            <a:spAutoFit/>
          </a:bodyPr>
          <a:lstStyle>
            <a:lvl1pPr lvl="0">
              <a:spcBef>
                <a:spcPts val="0"/>
              </a:spcBef>
              <a:spcAft>
                <a:spcPts val="0"/>
              </a:spcAft>
              <a:buSzPts val="1000"/>
              <a:buFont typeface="DM Sans"/>
              <a:buNone/>
              <a:defRPr sz="1000">
                <a:latin typeface="DM Sans"/>
                <a:ea typeface="DM Sans"/>
                <a:cs typeface="DM Sans"/>
                <a:sym typeface="DM Sans"/>
              </a:defRPr>
            </a:lvl1pPr>
            <a:lvl2pPr lvl="1">
              <a:spcBef>
                <a:spcPts val="0"/>
              </a:spcBef>
              <a:spcAft>
                <a:spcPts val="0"/>
              </a:spcAft>
              <a:buSzPts val="1400"/>
              <a:buFont typeface="DM Sans"/>
              <a:buNone/>
              <a:defRPr>
                <a:latin typeface="DM Sans"/>
                <a:ea typeface="DM Sans"/>
                <a:cs typeface="DM Sans"/>
                <a:sym typeface="DM Sans"/>
              </a:defRPr>
            </a:lvl2pPr>
            <a:lvl3pPr lvl="2">
              <a:spcBef>
                <a:spcPts val="0"/>
              </a:spcBef>
              <a:spcAft>
                <a:spcPts val="0"/>
              </a:spcAft>
              <a:buSzPts val="1400"/>
              <a:buFont typeface="DM Sans"/>
              <a:buNone/>
              <a:defRPr>
                <a:latin typeface="DM Sans"/>
                <a:ea typeface="DM Sans"/>
                <a:cs typeface="DM Sans"/>
                <a:sym typeface="DM Sans"/>
              </a:defRPr>
            </a:lvl3pPr>
            <a:lvl4pPr lvl="3">
              <a:spcBef>
                <a:spcPts val="0"/>
              </a:spcBef>
              <a:spcAft>
                <a:spcPts val="0"/>
              </a:spcAft>
              <a:buSzPts val="1400"/>
              <a:buFont typeface="DM Sans"/>
              <a:buNone/>
              <a:defRPr>
                <a:latin typeface="DM Sans"/>
                <a:ea typeface="DM Sans"/>
                <a:cs typeface="DM Sans"/>
                <a:sym typeface="DM Sans"/>
              </a:defRPr>
            </a:lvl4pPr>
            <a:lvl5pPr lvl="4">
              <a:spcBef>
                <a:spcPts val="0"/>
              </a:spcBef>
              <a:spcAft>
                <a:spcPts val="0"/>
              </a:spcAft>
              <a:buSzPts val="1400"/>
              <a:buFont typeface="DM Sans"/>
              <a:buNone/>
              <a:defRPr>
                <a:latin typeface="DM Sans"/>
                <a:ea typeface="DM Sans"/>
                <a:cs typeface="DM Sans"/>
                <a:sym typeface="DM Sans"/>
              </a:defRPr>
            </a:lvl5pPr>
            <a:lvl6pPr lvl="5">
              <a:spcBef>
                <a:spcPts val="0"/>
              </a:spcBef>
              <a:spcAft>
                <a:spcPts val="0"/>
              </a:spcAft>
              <a:buSzPts val="1400"/>
              <a:buFont typeface="DM Sans"/>
              <a:buNone/>
              <a:defRPr>
                <a:latin typeface="DM Sans"/>
                <a:ea typeface="DM Sans"/>
                <a:cs typeface="DM Sans"/>
                <a:sym typeface="DM Sans"/>
              </a:defRPr>
            </a:lvl6pPr>
            <a:lvl7pPr lvl="6">
              <a:spcBef>
                <a:spcPts val="0"/>
              </a:spcBef>
              <a:spcAft>
                <a:spcPts val="0"/>
              </a:spcAft>
              <a:buSzPts val="1400"/>
              <a:buFont typeface="DM Sans"/>
              <a:buNone/>
              <a:defRPr>
                <a:latin typeface="DM Sans"/>
                <a:ea typeface="DM Sans"/>
                <a:cs typeface="DM Sans"/>
                <a:sym typeface="DM Sans"/>
              </a:defRPr>
            </a:lvl7pPr>
            <a:lvl8pPr lvl="7">
              <a:spcBef>
                <a:spcPts val="0"/>
              </a:spcBef>
              <a:spcAft>
                <a:spcPts val="0"/>
              </a:spcAft>
              <a:buSzPts val="1400"/>
              <a:buFont typeface="DM Sans"/>
              <a:buNone/>
              <a:defRPr>
                <a:latin typeface="DM Sans"/>
                <a:ea typeface="DM Sans"/>
                <a:cs typeface="DM Sans"/>
                <a:sym typeface="DM Sans"/>
              </a:defRPr>
            </a:lvl8pPr>
            <a:lvl9pPr lvl="8">
              <a:spcBef>
                <a:spcPts val="0"/>
              </a:spcBef>
              <a:spcAft>
                <a:spcPts val="0"/>
              </a:spcAft>
              <a:buSzPts val="1400"/>
              <a:buFont typeface="DM Sans"/>
              <a:buNone/>
              <a:defRPr>
                <a:latin typeface="DM Sans"/>
                <a:ea typeface="DM Sans"/>
                <a:cs typeface="DM Sans"/>
                <a:sym typeface="DM Sans"/>
              </a:defRPr>
            </a:lvl9pPr>
          </a:lstStyle>
          <a:p/>
        </p:txBody>
      </p:sp>
      <p:sp>
        <p:nvSpPr>
          <p:cNvPr id="312" name="Google Shape;312;p39"/>
          <p:cNvSpPr txBox="1"/>
          <p:nvPr>
            <p:ph type="title"/>
          </p:nvPr>
        </p:nvSpPr>
        <p:spPr>
          <a:xfrm>
            <a:off x="3154650" y="1801500"/>
            <a:ext cx="5622000" cy="28320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800"/>
            </a:lvl1pPr>
            <a:lvl2pPr lvl="1">
              <a:lnSpc>
                <a:spcPct val="90000"/>
              </a:lnSpc>
              <a:spcBef>
                <a:spcPts val="0"/>
              </a:spcBef>
              <a:spcAft>
                <a:spcPts val="0"/>
              </a:spcAft>
              <a:buNone/>
              <a:defRPr sz="2800"/>
            </a:lvl2pPr>
            <a:lvl3pPr lvl="2">
              <a:lnSpc>
                <a:spcPct val="90000"/>
              </a:lnSpc>
              <a:spcBef>
                <a:spcPts val="0"/>
              </a:spcBef>
              <a:spcAft>
                <a:spcPts val="0"/>
              </a:spcAft>
              <a:buNone/>
              <a:defRPr sz="2800"/>
            </a:lvl3pPr>
            <a:lvl4pPr lvl="3">
              <a:lnSpc>
                <a:spcPct val="90000"/>
              </a:lnSpc>
              <a:spcBef>
                <a:spcPts val="0"/>
              </a:spcBef>
              <a:spcAft>
                <a:spcPts val="0"/>
              </a:spcAft>
              <a:buNone/>
              <a:defRPr sz="2800"/>
            </a:lvl4pPr>
            <a:lvl5pPr lvl="4">
              <a:lnSpc>
                <a:spcPct val="90000"/>
              </a:lnSpc>
              <a:spcBef>
                <a:spcPts val="0"/>
              </a:spcBef>
              <a:spcAft>
                <a:spcPts val="0"/>
              </a:spcAft>
              <a:buNone/>
              <a:defRPr sz="2800"/>
            </a:lvl5pPr>
            <a:lvl6pPr lvl="5">
              <a:lnSpc>
                <a:spcPct val="90000"/>
              </a:lnSpc>
              <a:spcBef>
                <a:spcPts val="0"/>
              </a:spcBef>
              <a:spcAft>
                <a:spcPts val="0"/>
              </a:spcAft>
              <a:buNone/>
              <a:defRPr sz="2800"/>
            </a:lvl6pPr>
            <a:lvl7pPr lvl="6">
              <a:lnSpc>
                <a:spcPct val="90000"/>
              </a:lnSpc>
              <a:spcBef>
                <a:spcPts val="0"/>
              </a:spcBef>
              <a:spcAft>
                <a:spcPts val="0"/>
              </a:spcAft>
              <a:buNone/>
              <a:defRPr sz="2800"/>
            </a:lvl7pPr>
            <a:lvl8pPr lvl="7">
              <a:lnSpc>
                <a:spcPct val="90000"/>
              </a:lnSpc>
              <a:spcBef>
                <a:spcPts val="0"/>
              </a:spcBef>
              <a:spcAft>
                <a:spcPts val="0"/>
              </a:spcAft>
              <a:buNone/>
              <a:defRPr sz="2800"/>
            </a:lvl8pPr>
            <a:lvl9pPr lvl="8">
              <a:lnSpc>
                <a:spcPct val="90000"/>
              </a:lnSpc>
              <a:spcBef>
                <a:spcPts val="0"/>
              </a:spcBef>
              <a:spcAft>
                <a:spcPts val="0"/>
              </a:spcAft>
              <a:buNone/>
              <a:defRPr sz="2800"/>
            </a:lvl9pPr>
          </a:lstStyle>
          <a:p/>
        </p:txBody>
      </p:sp>
      <p:sp>
        <p:nvSpPr>
          <p:cNvPr id="313" name="Google Shape;313;p39"/>
          <p:cNvSpPr/>
          <p:nvPr>
            <p:ph idx="3" type="pic"/>
          </p:nvPr>
        </p:nvSpPr>
        <p:spPr>
          <a:xfrm>
            <a:off x="361975" y="1066100"/>
            <a:ext cx="1967700" cy="13116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header">
  <p:cSld name="CUSTOM_2_1_2_1_2">
    <p:bg>
      <p:bgPr>
        <a:solidFill>
          <a:schemeClr val="lt1"/>
        </a:solidFill>
      </p:bgPr>
    </p:bg>
    <p:spTree>
      <p:nvGrpSpPr>
        <p:cNvPr id="314" name="Shape 314"/>
        <p:cNvGrpSpPr/>
        <p:nvPr/>
      </p:nvGrpSpPr>
      <p:grpSpPr>
        <a:xfrm>
          <a:off x="0" y="0"/>
          <a:ext cx="0" cy="0"/>
          <a:chOff x="0" y="0"/>
          <a:chExt cx="0" cy="0"/>
        </a:xfrm>
      </p:grpSpPr>
      <p:sp>
        <p:nvSpPr>
          <p:cNvPr id="315" name="Google Shape;315;p40"/>
          <p:cNvSpPr/>
          <p:nvPr>
            <p:ph idx="2" type="pic"/>
          </p:nvPr>
        </p:nvSpPr>
        <p:spPr>
          <a:xfrm>
            <a:off x="361975" y="781775"/>
            <a:ext cx="2872800" cy="3783300"/>
          </a:xfrm>
          <a:prstGeom prst="rect">
            <a:avLst/>
          </a:prstGeom>
          <a:noFill/>
          <a:ln>
            <a:noFill/>
          </a:ln>
        </p:spPr>
      </p:sp>
      <p:sp>
        <p:nvSpPr>
          <p:cNvPr id="316" name="Google Shape;316;p40"/>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317" name="Google Shape;317;p40"/>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18" name="Google Shape;318;p40"/>
          <p:cNvSpPr txBox="1"/>
          <p:nvPr>
            <p:ph idx="3" type="subTitle"/>
          </p:nvPr>
        </p:nvSpPr>
        <p:spPr>
          <a:xfrm>
            <a:off x="3657600" y="1051772"/>
            <a:ext cx="4163100" cy="138600"/>
          </a:xfrm>
          <a:prstGeom prst="rect">
            <a:avLst/>
          </a:prstGeom>
        </p:spPr>
        <p:txBody>
          <a:bodyPr anchorCtr="0" anchor="b" bIns="0" lIns="0" spcFirstLastPara="1" rIns="0" wrap="square" tIns="0">
            <a:spAutoFit/>
          </a:bodyPr>
          <a:lstStyle>
            <a:lvl1pPr lvl="0">
              <a:spcBef>
                <a:spcPts val="0"/>
              </a:spcBef>
              <a:spcAft>
                <a:spcPts val="0"/>
              </a:spcAft>
              <a:buClr>
                <a:schemeClr val="dk1"/>
              </a:buClr>
              <a:buSzPts val="1000"/>
              <a:buFont typeface="DM Sans"/>
              <a:buNone/>
              <a:defRPr sz="1000">
                <a:solidFill>
                  <a:schemeClr val="dk1"/>
                </a:solidFill>
                <a:latin typeface="DM Sans"/>
                <a:ea typeface="DM Sans"/>
                <a:cs typeface="DM Sans"/>
                <a:sym typeface="DM Sans"/>
              </a:defRPr>
            </a:lvl1pPr>
            <a:lvl2pPr lvl="1">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2pPr>
            <a:lvl3pPr lvl="2">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3pPr>
            <a:lvl4pPr lvl="3">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4pPr>
            <a:lvl5pPr lvl="4">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5pPr>
            <a:lvl6pPr lvl="5">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6pPr>
            <a:lvl7pPr lvl="6">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7pPr>
            <a:lvl8pPr lvl="7">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8pPr>
            <a:lvl9pPr lvl="8">
              <a:spcBef>
                <a:spcPts val="0"/>
              </a:spcBef>
              <a:spcAft>
                <a:spcPts val="0"/>
              </a:spcAft>
              <a:buClr>
                <a:schemeClr val="dk1"/>
              </a:buClr>
              <a:buSzPts val="1400"/>
              <a:buFont typeface="DM Sans"/>
              <a:buNone/>
              <a:defRPr>
                <a:solidFill>
                  <a:schemeClr val="dk1"/>
                </a:solidFill>
                <a:latin typeface="DM Sans"/>
                <a:ea typeface="DM Sans"/>
                <a:cs typeface="DM Sans"/>
                <a:sym typeface="DM Sans"/>
              </a:defRPr>
            </a:lvl9pPr>
          </a:lstStyle>
          <a:p/>
        </p:txBody>
      </p:sp>
      <p:sp>
        <p:nvSpPr>
          <p:cNvPr id="319" name="Google Shape;319;p40"/>
          <p:cNvSpPr txBox="1"/>
          <p:nvPr>
            <p:ph type="title"/>
          </p:nvPr>
        </p:nvSpPr>
        <p:spPr>
          <a:xfrm>
            <a:off x="3657600" y="1555450"/>
            <a:ext cx="5622000" cy="17505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2800">
                <a:solidFill>
                  <a:schemeClr val="dk1"/>
                </a:solidFill>
              </a:defRPr>
            </a:lvl1pPr>
            <a:lvl2pPr lvl="1">
              <a:lnSpc>
                <a:spcPct val="90000"/>
              </a:lnSpc>
              <a:spcBef>
                <a:spcPts val="0"/>
              </a:spcBef>
              <a:spcAft>
                <a:spcPts val="0"/>
              </a:spcAft>
              <a:buNone/>
              <a:defRPr sz="2800">
                <a:solidFill>
                  <a:schemeClr val="dk1"/>
                </a:solidFill>
              </a:defRPr>
            </a:lvl2pPr>
            <a:lvl3pPr lvl="2">
              <a:lnSpc>
                <a:spcPct val="90000"/>
              </a:lnSpc>
              <a:spcBef>
                <a:spcPts val="0"/>
              </a:spcBef>
              <a:spcAft>
                <a:spcPts val="0"/>
              </a:spcAft>
              <a:buNone/>
              <a:defRPr sz="2800">
                <a:solidFill>
                  <a:schemeClr val="dk1"/>
                </a:solidFill>
              </a:defRPr>
            </a:lvl3pPr>
            <a:lvl4pPr lvl="3">
              <a:lnSpc>
                <a:spcPct val="90000"/>
              </a:lnSpc>
              <a:spcBef>
                <a:spcPts val="0"/>
              </a:spcBef>
              <a:spcAft>
                <a:spcPts val="0"/>
              </a:spcAft>
              <a:buNone/>
              <a:defRPr sz="2800">
                <a:solidFill>
                  <a:schemeClr val="dk1"/>
                </a:solidFill>
              </a:defRPr>
            </a:lvl4pPr>
            <a:lvl5pPr lvl="4">
              <a:lnSpc>
                <a:spcPct val="90000"/>
              </a:lnSpc>
              <a:spcBef>
                <a:spcPts val="0"/>
              </a:spcBef>
              <a:spcAft>
                <a:spcPts val="0"/>
              </a:spcAft>
              <a:buNone/>
              <a:defRPr sz="2800">
                <a:solidFill>
                  <a:schemeClr val="dk1"/>
                </a:solidFill>
              </a:defRPr>
            </a:lvl5pPr>
            <a:lvl6pPr lvl="5">
              <a:lnSpc>
                <a:spcPct val="90000"/>
              </a:lnSpc>
              <a:spcBef>
                <a:spcPts val="0"/>
              </a:spcBef>
              <a:spcAft>
                <a:spcPts val="0"/>
              </a:spcAft>
              <a:buNone/>
              <a:defRPr sz="2800">
                <a:solidFill>
                  <a:schemeClr val="dk1"/>
                </a:solidFill>
              </a:defRPr>
            </a:lvl6pPr>
            <a:lvl7pPr lvl="6">
              <a:lnSpc>
                <a:spcPct val="90000"/>
              </a:lnSpc>
              <a:spcBef>
                <a:spcPts val="0"/>
              </a:spcBef>
              <a:spcAft>
                <a:spcPts val="0"/>
              </a:spcAft>
              <a:buNone/>
              <a:defRPr sz="2800">
                <a:solidFill>
                  <a:schemeClr val="dk1"/>
                </a:solidFill>
              </a:defRPr>
            </a:lvl7pPr>
            <a:lvl8pPr lvl="7">
              <a:lnSpc>
                <a:spcPct val="90000"/>
              </a:lnSpc>
              <a:spcBef>
                <a:spcPts val="0"/>
              </a:spcBef>
              <a:spcAft>
                <a:spcPts val="0"/>
              </a:spcAft>
              <a:buNone/>
              <a:defRPr sz="2800">
                <a:solidFill>
                  <a:schemeClr val="dk1"/>
                </a:solidFill>
              </a:defRPr>
            </a:lvl8pPr>
            <a:lvl9pPr lvl="8">
              <a:lnSpc>
                <a:spcPct val="90000"/>
              </a:lnSpc>
              <a:spcBef>
                <a:spcPts val="0"/>
              </a:spcBef>
              <a:spcAft>
                <a:spcPts val="0"/>
              </a:spcAft>
              <a:buNone/>
              <a:defRPr sz="2800">
                <a:solidFill>
                  <a:schemeClr val="dk1"/>
                </a:solidFill>
              </a:defRPr>
            </a:lvl9pPr>
          </a:lstStyle>
          <a:p/>
        </p:txBody>
      </p:sp>
      <p:sp>
        <p:nvSpPr>
          <p:cNvPr id="320" name="Google Shape;320;p40"/>
          <p:cNvSpPr txBox="1"/>
          <p:nvPr>
            <p:ph idx="4" type="body"/>
          </p:nvPr>
        </p:nvSpPr>
        <p:spPr>
          <a:xfrm>
            <a:off x="3657600" y="3556575"/>
            <a:ext cx="3554400" cy="1029300"/>
          </a:xfrm>
          <a:prstGeom prst="rect">
            <a:avLst/>
          </a:prstGeom>
        </p:spPr>
        <p:txBody>
          <a:bodyPr anchorCtr="0" anchor="b" bIns="0" lIns="0" spcFirstLastPara="1" rIns="0" wrap="square" tIns="0">
            <a:spAutoFit/>
          </a:bodyPr>
          <a:lstStyle>
            <a:lvl1pPr indent="-292100" lvl="0" marL="457200">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with image - Alt 5">
  <p:cSld name="CUSTOM_2_1_2_1_1">
    <p:bg>
      <p:bgPr>
        <a:solidFill>
          <a:schemeClr val="accent2"/>
        </a:solidFill>
      </p:bgPr>
    </p:bg>
    <p:spTree>
      <p:nvGrpSpPr>
        <p:cNvPr id="321" name="Shape 321"/>
        <p:cNvGrpSpPr/>
        <p:nvPr/>
      </p:nvGrpSpPr>
      <p:grpSpPr>
        <a:xfrm>
          <a:off x="0" y="0"/>
          <a:ext cx="0" cy="0"/>
          <a:chOff x="0" y="0"/>
          <a:chExt cx="0" cy="0"/>
        </a:xfrm>
      </p:grpSpPr>
      <p:pic>
        <p:nvPicPr>
          <p:cNvPr descr="The reflective glass facade of a skyscraper. " id="322" name="Google Shape;322;p41"/>
          <p:cNvPicPr preferRelativeResize="0"/>
          <p:nvPr/>
        </p:nvPicPr>
        <p:blipFill rotWithShape="1">
          <a:blip r:embed="rId2">
            <a:alphaModFix amt="14000"/>
          </a:blip>
          <a:srcRect b="15605" l="0" r="0" t="0"/>
          <a:stretch/>
        </p:blipFill>
        <p:spPr>
          <a:xfrm>
            <a:off x="0" y="-8150"/>
            <a:ext cx="9144003" cy="5143501"/>
          </a:xfrm>
          <a:prstGeom prst="rect">
            <a:avLst/>
          </a:prstGeom>
          <a:noFill/>
          <a:ln>
            <a:noFill/>
          </a:ln>
        </p:spPr>
      </p:pic>
      <p:sp>
        <p:nvSpPr>
          <p:cNvPr id="323" name="Google Shape;323;p41"/>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324" name="Google Shape;324;p41"/>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5" name="Google Shape;325;p41"/>
          <p:cNvSpPr txBox="1"/>
          <p:nvPr>
            <p:ph idx="2" type="body"/>
          </p:nvPr>
        </p:nvSpPr>
        <p:spPr>
          <a:xfrm>
            <a:off x="1957800" y="4195275"/>
            <a:ext cx="5228400" cy="390600"/>
          </a:xfrm>
          <a:prstGeom prst="rect">
            <a:avLst/>
          </a:prstGeom>
        </p:spPr>
        <p:txBody>
          <a:bodyPr anchorCtr="0" anchor="b" bIns="0" lIns="0" spcFirstLastPara="1" rIns="0" wrap="square" tIns="0">
            <a:noAutofit/>
          </a:bodyPr>
          <a:lstStyle>
            <a:lvl1pPr indent="-292100" lvl="0" marL="457200" algn="ctr">
              <a:spcBef>
                <a:spcPts val="0"/>
              </a:spcBef>
              <a:spcAft>
                <a:spcPts val="0"/>
              </a:spcAft>
              <a:buClr>
                <a:schemeClr val="lt1"/>
              </a:buClr>
              <a:buSzPts val="1000"/>
              <a:buFont typeface="DM Sans"/>
              <a:buChar char="●"/>
              <a:defRPr sz="1000"/>
            </a:lvl1pPr>
            <a:lvl2pPr indent="-292100" lvl="1" marL="914400" algn="ctr">
              <a:spcBef>
                <a:spcPts val="800"/>
              </a:spcBef>
              <a:spcAft>
                <a:spcPts val="0"/>
              </a:spcAft>
              <a:buClr>
                <a:schemeClr val="lt1"/>
              </a:buClr>
              <a:buSzPts val="1000"/>
              <a:buFont typeface="DM Sans"/>
              <a:buChar char="○"/>
              <a:defRPr sz="1000"/>
            </a:lvl2pPr>
            <a:lvl3pPr indent="-292100" lvl="2" marL="1371600" algn="ctr">
              <a:spcBef>
                <a:spcPts val="800"/>
              </a:spcBef>
              <a:spcAft>
                <a:spcPts val="0"/>
              </a:spcAft>
              <a:buClr>
                <a:schemeClr val="lt1"/>
              </a:buClr>
              <a:buSzPts val="1000"/>
              <a:buFont typeface="DM Sans"/>
              <a:buChar char="■"/>
              <a:defRPr sz="1000"/>
            </a:lvl3pPr>
            <a:lvl4pPr indent="-292100" lvl="3" marL="1828800" algn="ctr">
              <a:spcBef>
                <a:spcPts val="800"/>
              </a:spcBef>
              <a:spcAft>
                <a:spcPts val="0"/>
              </a:spcAft>
              <a:buClr>
                <a:schemeClr val="lt1"/>
              </a:buClr>
              <a:buSzPts val="1000"/>
              <a:buFont typeface="DM Sans"/>
              <a:buChar char="●"/>
              <a:defRPr sz="1000"/>
            </a:lvl4pPr>
            <a:lvl5pPr indent="-292100" lvl="4" marL="2286000" algn="ctr">
              <a:spcBef>
                <a:spcPts val="800"/>
              </a:spcBef>
              <a:spcAft>
                <a:spcPts val="0"/>
              </a:spcAft>
              <a:buClr>
                <a:schemeClr val="lt1"/>
              </a:buClr>
              <a:buSzPts val="1000"/>
              <a:buFont typeface="DM Sans"/>
              <a:buChar char="○"/>
              <a:defRPr sz="1000"/>
            </a:lvl5pPr>
            <a:lvl6pPr indent="-292100" lvl="5" marL="2743200" algn="ctr">
              <a:spcBef>
                <a:spcPts val="800"/>
              </a:spcBef>
              <a:spcAft>
                <a:spcPts val="0"/>
              </a:spcAft>
              <a:buClr>
                <a:schemeClr val="lt1"/>
              </a:buClr>
              <a:buSzPts val="1000"/>
              <a:buFont typeface="DM Sans"/>
              <a:buChar char="■"/>
              <a:defRPr sz="1000"/>
            </a:lvl6pPr>
            <a:lvl7pPr indent="-292100" lvl="6" marL="3200400" algn="ctr">
              <a:spcBef>
                <a:spcPts val="800"/>
              </a:spcBef>
              <a:spcAft>
                <a:spcPts val="0"/>
              </a:spcAft>
              <a:buClr>
                <a:schemeClr val="lt1"/>
              </a:buClr>
              <a:buSzPts val="1000"/>
              <a:buFont typeface="DM Sans"/>
              <a:buChar char="●"/>
              <a:defRPr sz="1000"/>
            </a:lvl7pPr>
            <a:lvl8pPr indent="-292100" lvl="7" marL="3657600" algn="ctr">
              <a:spcBef>
                <a:spcPts val="800"/>
              </a:spcBef>
              <a:spcAft>
                <a:spcPts val="0"/>
              </a:spcAft>
              <a:buClr>
                <a:schemeClr val="lt1"/>
              </a:buClr>
              <a:buSzPts val="1000"/>
              <a:buFont typeface="DM Sans"/>
              <a:buChar char="○"/>
              <a:defRPr sz="1000"/>
            </a:lvl8pPr>
            <a:lvl9pPr indent="-292100" lvl="8" marL="4114800" algn="ctr">
              <a:spcBef>
                <a:spcPts val="800"/>
              </a:spcBef>
              <a:spcAft>
                <a:spcPts val="800"/>
              </a:spcAft>
              <a:buClr>
                <a:schemeClr val="lt1"/>
              </a:buClr>
              <a:buSzPts val="1000"/>
              <a:buFont typeface="DM Sans"/>
              <a:buChar char="■"/>
              <a:defRPr sz="1000"/>
            </a:lvl9pPr>
          </a:lstStyle>
          <a:p/>
        </p:txBody>
      </p:sp>
      <p:sp>
        <p:nvSpPr>
          <p:cNvPr id="326" name="Google Shape;326;p41"/>
          <p:cNvSpPr txBox="1"/>
          <p:nvPr>
            <p:ph idx="3" type="subTitle"/>
          </p:nvPr>
        </p:nvSpPr>
        <p:spPr>
          <a:xfrm>
            <a:off x="2490450" y="732775"/>
            <a:ext cx="4163100" cy="138600"/>
          </a:xfrm>
          <a:prstGeom prst="rect">
            <a:avLst/>
          </a:prstGeom>
        </p:spPr>
        <p:txBody>
          <a:bodyPr anchorCtr="0" anchor="b" bIns="0" lIns="0" spcFirstLastPara="1" rIns="0" wrap="square" tIns="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327" name="Google Shape;327;p41"/>
          <p:cNvSpPr txBox="1"/>
          <p:nvPr>
            <p:ph type="title"/>
          </p:nvPr>
        </p:nvSpPr>
        <p:spPr>
          <a:xfrm>
            <a:off x="719400" y="988550"/>
            <a:ext cx="7705200" cy="587700"/>
          </a:xfrm>
          <a:prstGeom prst="rect">
            <a:avLst/>
          </a:prstGeom>
        </p:spPr>
        <p:txBody>
          <a:bodyPr anchorCtr="0" anchor="t" bIns="0" lIns="0" spcFirstLastPara="1" rIns="0" wrap="square" tIns="0">
            <a:spAutoFit/>
          </a:bodyPr>
          <a:lstStyle>
            <a:lvl1pPr lvl="0" algn="ctr">
              <a:lnSpc>
                <a:spcPct val="90000"/>
              </a:lnSpc>
              <a:spcBef>
                <a:spcPts val="0"/>
              </a:spcBef>
              <a:spcAft>
                <a:spcPts val="0"/>
              </a:spcAft>
              <a:buNone/>
              <a:defRPr/>
            </a:lvl1pPr>
            <a:lvl2pPr lvl="1" algn="ctr">
              <a:lnSpc>
                <a:spcPct val="90000"/>
              </a:lnSpc>
              <a:spcBef>
                <a:spcPts val="0"/>
              </a:spcBef>
              <a:spcAft>
                <a:spcPts val="0"/>
              </a:spcAft>
              <a:buNone/>
              <a:defRPr sz="2200"/>
            </a:lvl2pPr>
            <a:lvl3pPr lvl="2" algn="ctr">
              <a:lnSpc>
                <a:spcPct val="90000"/>
              </a:lnSpc>
              <a:spcBef>
                <a:spcPts val="0"/>
              </a:spcBef>
              <a:spcAft>
                <a:spcPts val="0"/>
              </a:spcAft>
              <a:buNone/>
              <a:defRPr sz="2200"/>
            </a:lvl3pPr>
            <a:lvl4pPr lvl="3" algn="ctr">
              <a:lnSpc>
                <a:spcPct val="90000"/>
              </a:lnSpc>
              <a:spcBef>
                <a:spcPts val="0"/>
              </a:spcBef>
              <a:spcAft>
                <a:spcPts val="0"/>
              </a:spcAft>
              <a:buNone/>
              <a:defRPr sz="2200"/>
            </a:lvl4pPr>
            <a:lvl5pPr lvl="4" algn="ctr">
              <a:lnSpc>
                <a:spcPct val="90000"/>
              </a:lnSpc>
              <a:spcBef>
                <a:spcPts val="0"/>
              </a:spcBef>
              <a:spcAft>
                <a:spcPts val="0"/>
              </a:spcAft>
              <a:buNone/>
              <a:defRPr sz="2200"/>
            </a:lvl5pPr>
            <a:lvl6pPr lvl="5" algn="ctr">
              <a:lnSpc>
                <a:spcPct val="90000"/>
              </a:lnSpc>
              <a:spcBef>
                <a:spcPts val="0"/>
              </a:spcBef>
              <a:spcAft>
                <a:spcPts val="0"/>
              </a:spcAft>
              <a:buNone/>
              <a:defRPr sz="2200"/>
            </a:lvl6pPr>
            <a:lvl7pPr lvl="6" algn="ctr">
              <a:lnSpc>
                <a:spcPct val="90000"/>
              </a:lnSpc>
              <a:spcBef>
                <a:spcPts val="0"/>
              </a:spcBef>
              <a:spcAft>
                <a:spcPts val="0"/>
              </a:spcAft>
              <a:buNone/>
              <a:defRPr sz="2200"/>
            </a:lvl7pPr>
            <a:lvl8pPr lvl="7" algn="ctr">
              <a:lnSpc>
                <a:spcPct val="90000"/>
              </a:lnSpc>
              <a:spcBef>
                <a:spcPts val="0"/>
              </a:spcBef>
              <a:spcAft>
                <a:spcPts val="0"/>
              </a:spcAft>
              <a:buNone/>
              <a:defRPr sz="2200"/>
            </a:lvl8pPr>
            <a:lvl9pPr lvl="8" algn="ctr">
              <a:lnSpc>
                <a:spcPct val="90000"/>
              </a:lnSpc>
              <a:spcBef>
                <a:spcPts val="0"/>
              </a:spcBef>
              <a:spcAft>
                <a:spcPts val="0"/>
              </a:spcAft>
              <a:buNone/>
              <a:defRPr sz="2200"/>
            </a:lvl9pPr>
          </a:lstStyle>
          <a:p/>
        </p:txBody>
      </p:sp>
      <p:sp>
        <p:nvSpPr>
          <p:cNvPr id="328" name="Google Shape;328;p41"/>
          <p:cNvSpPr/>
          <p:nvPr>
            <p:ph idx="4" type="pic"/>
          </p:nvPr>
        </p:nvSpPr>
        <p:spPr>
          <a:xfrm>
            <a:off x="3588150" y="2027104"/>
            <a:ext cx="1967700" cy="13116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Alt 2">
  <p:cSld name="CUSTOM_2_1_1_1">
    <p:bg>
      <p:bgPr>
        <a:solidFill>
          <a:schemeClr val="accent1"/>
        </a:solidFill>
      </p:bgPr>
    </p:bg>
    <p:spTree>
      <p:nvGrpSpPr>
        <p:cNvPr id="329" name="Shape 329"/>
        <p:cNvGrpSpPr/>
        <p:nvPr/>
      </p:nvGrpSpPr>
      <p:grpSpPr>
        <a:xfrm>
          <a:off x="0" y="0"/>
          <a:ext cx="0" cy="0"/>
          <a:chOff x="0" y="0"/>
          <a:chExt cx="0" cy="0"/>
        </a:xfrm>
      </p:grpSpPr>
      <p:pic>
        <p:nvPicPr>
          <p:cNvPr descr="A modern glass skyscraper. " id="330" name="Google Shape;330;p42"/>
          <p:cNvPicPr preferRelativeResize="0"/>
          <p:nvPr/>
        </p:nvPicPr>
        <p:blipFill rotWithShape="1">
          <a:blip r:embed="rId2">
            <a:alphaModFix amt="14000"/>
          </a:blip>
          <a:srcRect b="15605" l="0" r="0" t="0"/>
          <a:stretch/>
        </p:blipFill>
        <p:spPr>
          <a:xfrm>
            <a:off x="0" y="-8150"/>
            <a:ext cx="9144003" cy="5143501"/>
          </a:xfrm>
          <a:prstGeom prst="rect">
            <a:avLst/>
          </a:prstGeom>
          <a:noFill/>
          <a:ln>
            <a:noFill/>
          </a:ln>
        </p:spPr>
      </p:pic>
      <p:sp>
        <p:nvSpPr>
          <p:cNvPr id="331" name="Google Shape;331;p42"/>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332" name="Google Shape;332;p42"/>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3" name="Google Shape;333;p42"/>
          <p:cNvSpPr txBox="1"/>
          <p:nvPr>
            <p:ph idx="2" type="subTitle"/>
          </p:nvPr>
        </p:nvSpPr>
        <p:spPr>
          <a:xfrm>
            <a:off x="2490450" y="732775"/>
            <a:ext cx="4163100" cy="138600"/>
          </a:xfrm>
          <a:prstGeom prst="rect">
            <a:avLst/>
          </a:prstGeom>
        </p:spPr>
        <p:txBody>
          <a:bodyPr anchorCtr="0" anchor="b" bIns="0" lIns="0" spcFirstLastPara="1" rIns="0" wrap="square" tIns="0">
            <a:spAutoFit/>
          </a:bodyPr>
          <a:lstStyle>
            <a:lvl1pPr lvl="0" algn="ctr">
              <a:spcBef>
                <a:spcPts val="0"/>
              </a:spcBef>
              <a:spcAft>
                <a:spcPts val="0"/>
              </a:spcAft>
              <a:buSzPts val="1000"/>
              <a:buFont typeface="DM Sans Light"/>
              <a:buNone/>
              <a:defRPr sz="1000">
                <a:latin typeface="DM Sans Light"/>
                <a:ea typeface="DM Sans Light"/>
                <a:cs typeface="DM Sans Light"/>
                <a:sym typeface="DM Sans Light"/>
              </a:defRPr>
            </a:lvl1pPr>
            <a:lvl2pPr lvl="1" algn="ctr">
              <a:spcBef>
                <a:spcPts val="0"/>
              </a:spcBef>
              <a:spcAft>
                <a:spcPts val="0"/>
              </a:spcAft>
              <a:buSzPts val="1400"/>
              <a:buFont typeface="DM Sans Light"/>
              <a:buNone/>
              <a:defRPr>
                <a:latin typeface="DM Sans Light"/>
                <a:ea typeface="DM Sans Light"/>
                <a:cs typeface="DM Sans Light"/>
                <a:sym typeface="DM Sans Light"/>
              </a:defRPr>
            </a:lvl2pPr>
            <a:lvl3pPr lvl="2" algn="ctr">
              <a:spcBef>
                <a:spcPts val="0"/>
              </a:spcBef>
              <a:spcAft>
                <a:spcPts val="0"/>
              </a:spcAft>
              <a:buSzPts val="1400"/>
              <a:buFont typeface="DM Sans Light"/>
              <a:buNone/>
              <a:defRPr>
                <a:latin typeface="DM Sans Light"/>
                <a:ea typeface="DM Sans Light"/>
                <a:cs typeface="DM Sans Light"/>
                <a:sym typeface="DM Sans Light"/>
              </a:defRPr>
            </a:lvl3pPr>
            <a:lvl4pPr lvl="3" algn="ctr">
              <a:spcBef>
                <a:spcPts val="0"/>
              </a:spcBef>
              <a:spcAft>
                <a:spcPts val="0"/>
              </a:spcAft>
              <a:buSzPts val="1400"/>
              <a:buFont typeface="DM Sans Light"/>
              <a:buNone/>
              <a:defRPr>
                <a:latin typeface="DM Sans Light"/>
                <a:ea typeface="DM Sans Light"/>
                <a:cs typeface="DM Sans Light"/>
                <a:sym typeface="DM Sans Light"/>
              </a:defRPr>
            </a:lvl4pPr>
            <a:lvl5pPr lvl="4" algn="ctr">
              <a:spcBef>
                <a:spcPts val="0"/>
              </a:spcBef>
              <a:spcAft>
                <a:spcPts val="0"/>
              </a:spcAft>
              <a:buSzPts val="1400"/>
              <a:buFont typeface="DM Sans Light"/>
              <a:buNone/>
              <a:defRPr>
                <a:latin typeface="DM Sans Light"/>
                <a:ea typeface="DM Sans Light"/>
                <a:cs typeface="DM Sans Light"/>
                <a:sym typeface="DM Sans Light"/>
              </a:defRPr>
            </a:lvl5pPr>
            <a:lvl6pPr lvl="5" algn="ctr">
              <a:spcBef>
                <a:spcPts val="0"/>
              </a:spcBef>
              <a:spcAft>
                <a:spcPts val="0"/>
              </a:spcAft>
              <a:buSzPts val="1400"/>
              <a:buFont typeface="DM Sans Light"/>
              <a:buNone/>
              <a:defRPr>
                <a:latin typeface="DM Sans Light"/>
                <a:ea typeface="DM Sans Light"/>
                <a:cs typeface="DM Sans Light"/>
                <a:sym typeface="DM Sans Light"/>
              </a:defRPr>
            </a:lvl6pPr>
            <a:lvl7pPr lvl="6" algn="ctr">
              <a:spcBef>
                <a:spcPts val="0"/>
              </a:spcBef>
              <a:spcAft>
                <a:spcPts val="0"/>
              </a:spcAft>
              <a:buSzPts val="1400"/>
              <a:buFont typeface="DM Sans Light"/>
              <a:buNone/>
              <a:defRPr>
                <a:latin typeface="DM Sans Light"/>
                <a:ea typeface="DM Sans Light"/>
                <a:cs typeface="DM Sans Light"/>
                <a:sym typeface="DM Sans Light"/>
              </a:defRPr>
            </a:lvl7pPr>
            <a:lvl8pPr lvl="7" algn="ctr">
              <a:spcBef>
                <a:spcPts val="0"/>
              </a:spcBef>
              <a:spcAft>
                <a:spcPts val="0"/>
              </a:spcAft>
              <a:buSzPts val="1400"/>
              <a:buFont typeface="DM Sans Light"/>
              <a:buNone/>
              <a:defRPr>
                <a:latin typeface="DM Sans Light"/>
                <a:ea typeface="DM Sans Light"/>
                <a:cs typeface="DM Sans Light"/>
                <a:sym typeface="DM Sans Light"/>
              </a:defRPr>
            </a:lvl8pPr>
            <a:lvl9pPr lvl="8" algn="ctr">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334" name="Google Shape;334;p42"/>
          <p:cNvSpPr txBox="1"/>
          <p:nvPr>
            <p:ph type="title"/>
          </p:nvPr>
        </p:nvSpPr>
        <p:spPr>
          <a:xfrm>
            <a:off x="1128900" y="1430400"/>
            <a:ext cx="6886200" cy="2282700"/>
          </a:xfrm>
          <a:prstGeom prst="rect">
            <a:avLst/>
          </a:prstGeom>
        </p:spPr>
        <p:txBody>
          <a:bodyPr anchorCtr="0" anchor="ctr" bIns="0" lIns="0" spcFirstLastPara="1" rIns="0" wrap="square" tIns="0">
            <a:noAutofit/>
          </a:bodyPr>
          <a:lstStyle>
            <a:lvl1pPr lvl="0" algn="ctr">
              <a:spcBef>
                <a:spcPts val="0"/>
              </a:spcBef>
              <a:spcAft>
                <a:spcPts val="0"/>
              </a:spcAft>
              <a:buNone/>
              <a:defRPr sz="2800"/>
            </a:lvl1pPr>
            <a:lvl2pPr lvl="1" algn="ctr">
              <a:lnSpc>
                <a:spcPct val="115000"/>
              </a:lnSpc>
              <a:spcBef>
                <a:spcPts val="0"/>
              </a:spcBef>
              <a:spcAft>
                <a:spcPts val="0"/>
              </a:spcAft>
              <a:buNone/>
              <a:defRPr/>
            </a:lvl2pPr>
            <a:lvl3pPr lvl="2" algn="ctr">
              <a:lnSpc>
                <a:spcPct val="115000"/>
              </a:lnSpc>
              <a:spcBef>
                <a:spcPts val="0"/>
              </a:spcBef>
              <a:spcAft>
                <a:spcPts val="0"/>
              </a:spcAft>
              <a:buNone/>
              <a:defRPr/>
            </a:lvl3pPr>
            <a:lvl4pPr lvl="3" algn="ctr">
              <a:lnSpc>
                <a:spcPct val="115000"/>
              </a:lnSpc>
              <a:spcBef>
                <a:spcPts val="0"/>
              </a:spcBef>
              <a:spcAft>
                <a:spcPts val="0"/>
              </a:spcAft>
              <a:buNone/>
              <a:defRPr/>
            </a:lvl4pPr>
            <a:lvl5pPr lvl="4" algn="ctr">
              <a:lnSpc>
                <a:spcPct val="115000"/>
              </a:lnSpc>
              <a:spcBef>
                <a:spcPts val="0"/>
              </a:spcBef>
              <a:spcAft>
                <a:spcPts val="0"/>
              </a:spcAft>
              <a:buNone/>
              <a:defRPr/>
            </a:lvl5pPr>
            <a:lvl6pPr lvl="5" algn="ctr">
              <a:lnSpc>
                <a:spcPct val="115000"/>
              </a:lnSpc>
              <a:spcBef>
                <a:spcPts val="0"/>
              </a:spcBef>
              <a:spcAft>
                <a:spcPts val="0"/>
              </a:spcAft>
              <a:buNone/>
              <a:defRPr/>
            </a:lvl6pPr>
            <a:lvl7pPr lvl="6" algn="ctr">
              <a:lnSpc>
                <a:spcPct val="115000"/>
              </a:lnSpc>
              <a:spcBef>
                <a:spcPts val="0"/>
              </a:spcBef>
              <a:spcAft>
                <a:spcPts val="0"/>
              </a:spcAft>
              <a:buNone/>
              <a:defRPr/>
            </a:lvl7pPr>
            <a:lvl8pPr lvl="7" algn="ctr">
              <a:lnSpc>
                <a:spcPct val="115000"/>
              </a:lnSpc>
              <a:spcBef>
                <a:spcPts val="0"/>
              </a:spcBef>
              <a:spcAft>
                <a:spcPts val="0"/>
              </a:spcAft>
              <a:buNone/>
              <a:defRPr/>
            </a:lvl8pPr>
            <a:lvl9pPr lvl="8" algn="ctr">
              <a:lnSpc>
                <a:spcPct val="115000"/>
              </a:lnSpc>
              <a:spcBef>
                <a:spcPts val="0"/>
              </a:spcBef>
              <a:spcAft>
                <a:spcPts val="0"/>
              </a:spcAft>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verview - Six modules">
  <p:cSld name="CUSTOM_3">
    <p:bg>
      <p:bgPr>
        <a:solidFill>
          <a:schemeClr val="lt1"/>
        </a:solidFill>
      </p:bgPr>
    </p:bg>
    <p:spTree>
      <p:nvGrpSpPr>
        <p:cNvPr id="335" name="Shape 335"/>
        <p:cNvGrpSpPr/>
        <p:nvPr/>
      </p:nvGrpSpPr>
      <p:grpSpPr>
        <a:xfrm>
          <a:off x="0" y="0"/>
          <a:ext cx="0" cy="0"/>
          <a:chOff x="0" y="0"/>
          <a:chExt cx="0" cy="0"/>
        </a:xfrm>
      </p:grpSpPr>
      <p:cxnSp>
        <p:nvCxnSpPr>
          <p:cNvPr id="336" name="Google Shape;336;p43"/>
          <p:cNvCxnSpPr/>
          <p:nvPr/>
        </p:nvCxnSpPr>
        <p:spPr>
          <a:xfrm>
            <a:off x="6096087" y="1794800"/>
            <a:ext cx="0" cy="2755200"/>
          </a:xfrm>
          <a:prstGeom prst="straightConnector1">
            <a:avLst/>
          </a:prstGeom>
          <a:noFill/>
          <a:ln cap="flat" cmpd="sng" w="19050">
            <a:solidFill>
              <a:schemeClr val="lt1"/>
            </a:solidFill>
            <a:prstDash val="solid"/>
            <a:round/>
            <a:headEnd len="med" w="med" type="none"/>
            <a:tailEnd len="med" w="med" type="none"/>
          </a:ln>
        </p:spPr>
      </p:cxnSp>
      <p:cxnSp>
        <p:nvCxnSpPr>
          <p:cNvPr id="337" name="Google Shape;337;p43"/>
          <p:cNvCxnSpPr/>
          <p:nvPr/>
        </p:nvCxnSpPr>
        <p:spPr>
          <a:xfrm>
            <a:off x="3048087" y="1794800"/>
            <a:ext cx="0" cy="2755200"/>
          </a:xfrm>
          <a:prstGeom prst="straightConnector1">
            <a:avLst/>
          </a:prstGeom>
          <a:noFill/>
          <a:ln cap="flat" cmpd="sng" w="19050">
            <a:solidFill>
              <a:schemeClr val="lt1"/>
            </a:solidFill>
            <a:prstDash val="solid"/>
            <a:round/>
            <a:headEnd len="med" w="med" type="none"/>
            <a:tailEnd len="med" w="med" type="none"/>
          </a:ln>
        </p:spPr>
      </p:cxnSp>
      <p:cxnSp>
        <p:nvCxnSpPr>
          <p:cNvPr id="338" name="Google Shape;338;p43"/>
          <p:cNvCxnSpPr/>
          <p:nvPr/>
        </p:nvCxnSpPr>
        <p:spPr>
          <a:xfrm>
            <a:off x="50" y="3174279"/>
            <a:ext cx="9144000" cy="0"/>
          </a:xfrm>
          <a:prstGeom prst="straightConnector1">
            <a:avLst/>
          </a:prstGeom>
          <a:noFill/>
          <a:ln cap="flat" cmpd="sng" w="19050">
            <a:solidFill>
              <a:schemeClr val="lt1"/>
            </a:solidFill>
            <a:prstDash val="solid"/>
            <a:round/>
            <a:headEnd len="med" w="med" type="none"/>
            <a:tailEnd len="med" w="med" type="none"/>
          </a:ln>
        </p:spPr>
      </p:cxnSp>
      <p:sp>
        <p:nvSpPr>
          <p:cNvPr id="339" name="Google Shape;339;p43"/>
          <p:cNvSpPr txBox="1"/>
          <p:nvPr>
            <p:ph idx="1" type="subTitle"/>
          </p:nvPr>
        </p:nvSpPr>
        <p:spPr>
          <a:xfrm>
            <a:off x="363200" y="2516650"/>
            <a:ext cx="2321700" cy="187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340" name="Google Shape;340;p43"/>
          <p:cNvSpPr txBox="1"/>
          <p:nvPr>
            <p:ph idx="2" type="subTitle"/>
          </p:nvPr>
        </p:nvSpPr>
        <p:spPr>
          <a:xfrm>
            <a:off x="361975" y="2227250"/>
            <a:ext cx="2321700" cy="219600"/>
          </a:xfrm>
          <a:prstGeom prst="rect">
            <a:avLst/>
          </a:prstGeom>
        </p:spPr>
        <p:txBody>
          <a:bodyPr anchorCtr="0" anchor="ctr" bIns="0" lIns="0" spcFirstLastPara="1" rIns="0" wrap="square" tIns="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341" name="Google Shape;341;p43"/>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342" name="Google Shape;342;p43"/>
          <p:cNvSpPr txBox="1"/>
          <p:nvPr>
            <p:ph idx="3"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43" name="Google Shape;343;p43"/>
          <p:cNvSpPr txBox="1"/>
          <p:nvPr>
            <p:ph type="title"/>
          </p:nvPr>
        </p:nvSpPr>
        <p:spPr>
          <a:xfrm>
            <a:off x="361975" y="962092"/>
            <a:ext cx="57186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600">
                <a:solidFill>
                  <a:schemeClr val="dk1"/>
                </a:solidFill>
              </a:defRPr>
            </a:lvl1pPr>
            <a:lvl2pPr lvl="1">
              <a:lnSpc>
                <a:spcPct val="90000"/>
              </a:lnSpc>
              <a:spcBef>
                <a:spcPts val="0"/>
              </a:spcBef>
              <a:spcAft>
                <a:spcPts val="0"/>
              </a:spcAft>
              <a:buNone/>
              <a:defRPr sz="3600">
                <a:solidFill>
                  <a:schemeClr val="dk1"/>
                </a:solidFill>
              </a:defRPr>
            </a:lvl2pPr>
            <a:lvl3pPr lvl="2">
              <a:lnSpc>
                <a:spcPct val="90000"/>
              </a:lnSpc>
              <a:spcBef>
                <a:spcPts val="0"/>
              </a:spcBef>
              <a:spcAft>
                <a:spcPts val="0"/>
              </a:spcAft>
              <a:buNone/>
              <a:defRPr sz="3600">
                <a:solidFill>
                  <a:schemeClr val="dk1"/>
                </a:solidFill>
              </a:defRPr>
            </a:lvl3pPr>
            <a:lvl4pPr lvl="3">
              <a:lnSpc>
                <a:spcPct val="90000"/>
              </a:lnSpc>
              <a:spcBef>
                <a:spcPts val="0"/>
              </a:spcBef>
              <a:spcAft>
                <a:spcPts val="0"/>
              </a:spcAft>
              <a:buNone/>
              <a:defRPr sz="3600">
                <a:solidFill>
                  <a:schemeClr val="dk1"/>
                </a:solidFill>
              </a:defRPr>
            </a:lvl4pPr>
            <a:lvl5pPr lvl="4">
              <a:lnSpc>
                <a:spcPct val="90000"/>
              </a:lnSpc>
              <a:spcBef>
                <a:spcPts val="0"/>
              </a:spcBef>
              <a:spcAft>
                <a:spcPts val="0"/>
              </a:spcAft>
              <a:buNone/>
              <a:defRPr sz="3600">
                <a:solidFill>
                  <a:schemeClr val="dk1"/>
                </a:solidFill>
              </a:defRPr>
            </a:lvl5pPr>
            <a:lvl6pPr lvl="5">
              <a:lnSpc>
                <a:spcPct val="90000"/>
              </a:lnSpc>
              <a:spcBef>
                <a:spcPts val="0"/>
              </a:spcBef>
              <a:spcAft>
                <a:spcPts val="0"/>
              </a:spcAft>
              <a:buNone/>
              <a:defRPr sz="3600">
                <a:solidFill>
                  <a:schemeClr val="dk1"/>
                </a:solidFill>
              </a:defRPr>
            </a:lvl6pPr>
            <a:lvl7pPr lvl="6">
              <a:lnSpc>
                <a:spcPct val="90000"/>
              </a:lnSpc>
              <a:spcBef>
                <a:spcPts val="0"/>
              </a:spcBef>
              <a:spcAft>
                <a:spcPts val="0"/>
              </a:spcAft>
              <a:buNone/>
              <a:defRPr sz="3600">
                <a:solidFill>
                  <a:schemeClr val="dk1"/>
                </a:solidFill>
              </a:defRPr>
            </a:lvl7pPr>
            <a:lvl8pPr lvl="7">
              <a:lnSpc>
                <a:spcPct val="90000"/>
              </a:lnSpc>
              <a:spcBef>
                <a:spcPts val="0"/>
              </a:spcBef>
              <a:spcAft>
                <a:spcPts val="0"/>
              </a:spcAft>
              <a:buNone/>
              <a:defRPr sz="3600">
                <a:solidFill>
                  <a:schemeClr val="dk1"/>
                </a:solidFill>
              </a:defRPr>
            </a:lvl8pPr>
            <a:lvl9pPr lvl="8">
              <a:lnSpc>
                <a:spcPct val="90000"/>
              </a:lnSpc>
              <a:spcBef>
                <a:spcPts val="0"/>
              </a:spcBef>
              <a:spcAft>
                <a:spcPts val="0"/>
              </a:spcAft>
              <a:buNone/>
              <a:defRPr sz="3600">
                <a:solidFill>
                  <a:schemeClr val="dk1"/>
                </a:solidFill>
              </a:defRPr>
            </a:lvl9pPr>
          </a:lstStyle>
          <a:p/>
        </p:txBody>
      </p:sp>
      <p:sp>
        <p:nvSpPr>
          <p:cNvPr id="344" name="Google Shape;344;p43"/>
          <p:cNvSpPr txBox="1"/>
          <p:nvPr>
            <p:ph idx="4" type="subTitle"/>
          </p:nvPr>
        </p:nvSpPr>
        <p:spPr>
          <a:xfrm>
            <a:off x="3411825" y="2516650"/>
            <a:ext cx="2321700" cy="187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345" name="Google Shape;345;p43"/>
          <p:cNvSpPr txBox="1"/>
          <p:nvPr>
            <p:ph idx="5" type="subTitle"/>
          </p:nvPr>
        </p:nvSpPr>
        <p:spPr>
          <a:xfrm>
            <a:off x="3410600" y="2227250"/>
            <a:ext cx="2321700" cy="219600"/>
          </a:xfrm>
          <a:prstGeom prst="rect">
            <a:avLst/>
          </a:prstGeom>
        </p:spPr>
        <p:txBody>
          <a:bodyPr anchorCtr="0" anchor="ctr" bIns="0" lIns="0" spcFirstLastPara="1" rIns="0" wrap="square" tIns="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346" name="Google Shape;346;p43"/>
          <p:cNvSpPr txBox="1"/>
          <p:nvPr>
            <p:ph idx="6" type="subTitle"/>
          </p:nvPr>
        </p:nvSpPr>
        <p:spPr>
          <a:xfrm>
            <a:off x="6460475" y="2516650"/>
            <a:ext cx="2321700" cy="187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347" name="Google Shape;347;p43"/>
          <p:cNvSpPr txBox="1"/>
          <p:nvPr>
            <p:ph idx="7" type="subTitle"/>
          </p:nvPr>
        </p:nvSpPr>
        <p:spPr>
          <a:xfrm>
            <a:off x="6459250" y="2227250"/>
            <a:ext cx="2321700" cy="219600"/>
          </a:xfrm>
          <a:prstGeom prst="rect">
            <a:avLst/>
          </a:prstGeom>
        </p:spPr>
        <p:txBody>
          <a:bodyPr anchorCtr="0" anchor="ctr" bIns="0" lIns="0" spcFirstLastPara="1" rIns="0" wrap="square" tIns="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348" name="Google Shape;348;p43"/>
          <p:cNvSpPr txBox="1"/>
          <p:nvPr>
            <p:ph idx="8" type="subTitle"/>
          </p:nvPr>
        </p:nvSpPr>
        <p:spPr>
          <a:xfrm>
            <a:off x="363200" y="3864775"/>
            <a:ext cx="2321700" cy="187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349" name="Google Shape;349;p43"/>
          <p:cNvSpPr txBox="1"/>
          <p:nvPr>
            <p:ph idx="9" type="subTitle"/>
          </p:nvPr>
        </p:nvSpPr>
        <p:spPr>
          <a:xfrm>
            <a:off x="361975" y="3575375"/>
            <a:ext cx="2321700" cy="219600"/>
          </a:xfrm>
          <a:prstGeom prst="rect">
            <a:avLst/>
          </a:prstGeom>
        </p:spPr>
        <p:txBody>
          <a:bodyPr anchorCtr="0" anchor="ctr" bIns="0" lIns="0" spcFirstLastPara="1" rIns="0" wrap="square" tIns="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350" name="Google Shape;350;p43"/>
          <p:cNvSpPr txBox="1"/>
          <p:nvPr>
            <p:ph idx="13" type="subTitle"/>
          </p:nvPr>
        </p:nvSpPr>
        <p:spPr>
          <a:xfrm>
            <a:off x="3411825" y="3864775"/>
            <a:ext cx="2321700" cy="187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351" name="Google Shape;351;p43"/>
          <p:cNvSpPr txBox="1"/>
          <p:nvPr>
            <p:ph idx="14" type="subTitle"/>
          </p:nvPr>
        </p:nvSpPr>
        <p:spPr>
          <a:xfrm>
            <a:off x="3410600" y="3575375"/>
            <a:ext cx="2321700" cy="219600"/>
          </a:xfrm>
          <a:prstGeom prst="rect">
            <a:avLst/>
          </a:prstGeom>
        </p:spPr>
        <p:txBody>
          <a:bodyPr anchorCtr="0" anchor="ctr" bIns="0" lIns="0" spcFirstLastPara="1" rIns="0" wrap="square" tIns="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352" name="Google Shape;352;p43"/>
          <p:cNvSpPr txBox="1"/>
          <p:nvPr>
            <p:ph idx="15" type="subTitle"/>
          </p:nvPr>
        </p:nvSpPr>
        <p:spPr>
          <a:xfrm>
            <a:off x="6460475" y="3864775"/>
            <a:ext cx="2321700" cy="1878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600"/>
              <a:buNone/>
              <a:defRPr sz="1600">
                <a:solidFill>
                  <a:schemeClr val="dk1"/>
                </a:solidFill>
              </a:defRPr>
            </a:lvl1pPr>
            <a:lvl2pPr lvl="1">
              <a:spcBef>
                <a:spcPts val="0"/>
              </a:spcBef>
              <a:spcAft>
                <a:spcPts val="0"/>
              </a:spcAft>
              <a:buClr>
                <a:schemeClr val="dk1"/>
              </a:buClr>
              <a:buSzPts val="1000"/>
              <a:buNone/>
              <a:defRPr sz="1000">
                <a:solidFill>
                  <a:schemeClr val="dk1"/>
                </a:solidFill>
              </a:defRPr>
            </a:lvl2pPr>
            <a:lvl3pPr lvl="2">
              <a:spcBef>
                <a:spcPts val="0"/>
              </a:spcBef>
              <a:spcAft>
                <a:spcPts val="0"/>
              </a:spcAft>
              <a:buClr>
                <a:schemeClr val="dk1"/>
              </a:buClr>
              <a:buSzPts val="1000"/>
              <a:buNone/>
              <a:defRPr sz="1000">
                <a:solidFill>
                  <a:schemeClr val="dk1"/>
                </a:solidFill>
              </a:defRPr>
            </a:lvl3pPr>
            <a:lvl4pPr lvl="3">
              <a:spcBef>
                <a:spcPts val="0"/>
              </a:spcBef>
              <a:spcAft>
                <a:spcPts val="0"/>
              </a:spcAft>
              <a:buClr>
                <a:schemeClr val="dk1"/>
              </a:buClr>
              <a:buSzPts val="1000"/>
              <a:buNone/>
              <a:defRPr sz="1000">
                <a:solidFill>
                  <a:schemeClr val="dk1"/>
                </a:solidFill>
              </a:defRPr>
            </a:lvl4pPr>
            <a:lvl5pPr lvl="4">
              <a:spcBef>
                <a:spcPts val="0"/>
              </a:spcBef>
              <a:spcAft>
                <a:spcPts val="0"/>
              </a:spcAft>
              <a:buClr>
                <a:schemeClr val="dk1"/>
              </a:buClr>
              <a:buSzPts val="1000"/>
              <a:buNone/>
              <a:defRPr sz="1000">
                <a:solidFill>
                  <a:schemeClr val="dk1"/>
                </a:solidFill>
              </a:defRPr>
            </a:lvl5pPr>
            <a:lvl6pPr lvl="5">
              <a:spcBef>
                <a:spcPts val="0"/>
              </a:spcBef>
              <a:spcAft>
                <a:spcPts val="0"/>
              </a:spcAft>
              <a:buClr>
                <a:schemeClr val="dk1"/>
              </a:buClr>
              <a:buSzPts val="1000"/>
              <a:buNone/>
              <a:defRPr sz="1000">
                <a:solidFill>
                  <a:schemeClr val="dk1"/>
                </a:solidFill>
              </a:defRPr>
            </a:lvl6pPr>
            <a:lvl7pPr lvl="6">
              <a:spcBef>
                <a:spcPts val="0"/>
              </a:spcBef>
              <a:spcAft>
                <a:spcPts val="0"/>
              </a:spcAft>
              <a:buClr>
                <a:schemeClr val="dk1"/>
              </a:buClr>
              <a:buSzPts val="1000"/>
              <a:buNone/>
              <a:defRPr sz="1000">
                <a:solidFill>
                  <a:schemeClr val="dk1"/>
                </a:solidFill>
              </a:defRPr>
            </a:lvl7pPr>
            <a:lvl8pPr lvl="7">
              <a:spcBef>
                <a:spcPts val="0"/>
              </a:spcBef>
              <a:spcAft>
                <a:spcPts val="0"/>
              </a:spcAft>
              <a:buClr>
                <a:schemeClr val="dk1"/>
              </a:buClr>
              <a:buSzPts val="1000"/>
              <a:buNone/>
              <a:defRPr sz="1000">
                <a:solidFill>
                  <a:schemeClr val="dk1"/>
                </a:solidFill>
              </a:defRPr>
            </a:lvl8pPr>
            <a:lvl9pPr lvl="8">
              <a:spcBef>
                <a:spcPts val="0"/>
              </a:spcBef>
              <a:spcAft>
                <a:spcPts val="0"/>
              </a:spcAft>
              <a:buClr>
                <a:schemeClr val="dk1"/>
              </a:buClr>
              <a:buSzPts val="1000"/>
              <a:buNone/>
              <a:defRPr sz="1000">
                <a:solidFill>
                  <a:schemeClr val="dk1"/>
                </a:solidFill>
              </a:defRPr>
            </a:lvl9pPr>
          </a:lstStyle>
          <a:p/>
        </p:txBody>
      </p:sp>
      <p:sp>
        <p:nvSpPr>
          <p:cNvPr id="353" name="Google Shape;353;p43"/>
          <p:cNvSpPr txBox="1"/>
          <p:nvPr>
            <p:ph idx="16" type="subTitle"/>
          </p:nvPr>
        </p:nvSpPr>
        <p:spPr>
          <a:xfrm>
            <a:off x="6459250" y="3575375"/>
            <a:ext cx="2321700" cy="219600"/>
          </a:xfrm>
          <a:prstGeom prst="rect">
            <a:avLst/>
          </a:prstGeom>
        </p:spPr>
        <p:txBody>
          <a:bodyPr anchorCtr="0" anchor="ctr" bIns="0" lIns="0" spcFirstLastPara="1" rIns="0" wrap="square" tIns="0">
            <a:noAutofit/>
          </a:bodyPr>
          <a:lstStyle>
            <a:lvl1pPr lvl="0">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dience - Alt 1">
  <p:cSld name="CUSTOM_4">
    <p:spTree>
      <p:nvGrpSpPr>
        <p:cNvPr id="354" name="Shape 354"/>
        <p:cNvGrpSpPr/>
        <p:nvPr/>
      </p:nvGrpSpPr>
      <p:grpSpPr>
        <a:xfrm>
          <a:off x="0" y="0"/>
          <a:ext cx="0" cy="0"/>
          <a:chOff x="0" y="0"/>
          <a:chExt cx="0" cy="0"/>
        </a:xfrm>
      </p:grpSpPr>
      <p:sp>
        <p:nvSpPr>
          <p:cNvPr id="355" name="Google Shape;355;p44"/>
          <p:cNvSpPr txBox="1"/>
          <p:nvPr>
            <p:ph idx="1" type="subTitle"/>
          </p:nvPr>
        </p:nvSpPr>
        <p:spPr>
          <a:xfrm>
            <a:off x="742900" y="2158550"/>
            <a:ext cx="3213000" cy="138600"/>
          </a:xfrm>
          <a:prstGeom prst="rect">
            <a:avLst/>
          </a:prstGeom>
        </p:spPr>
        <p:txBody>
          <a:bodyPr anchorCtr="0" anchor="t" bIns="0" lIns="0" spcFirstLastPara="1" rIns="0" wrap="square" tIns="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Font typeface="DM Sans SemiBold"/>
              <a:buNone/>
              <a:defRPr>
                <a:latin typeface="DM Sans SemiBold"/>
                <a:ea typeface="DM Sans SemiBold"/>
                <a:cs typeface="DM Sans SemiBold"/>
                <a:sym typeface="DM Sans SemiBold"/>
              </a:defRPr>
            </a:lvl2pPr>
            <a:lvl3pPr lvl="2">
              <a:spcBef>
                <a:spcPts val="0"/>
              </a:spcBef>
              <a:spcAft>
                <a:spcPts val="0"/>
              </a:spcAft>
              <a:buSzPts val="1400"/>
              <a:buFont typeface="DM Sans SemiBold"/>
              <a:buNone/>
              <a:defRPr>
                <a:latin typeface="DM Sans SemiBold"/>
                <a:ea typeface="DM Sans SemiBold"/>
                <a:cs typeface="DM Sans SemiBold"/>
                <a:sym typeface="DM Sans SemiBold"/>
              </a:defRPr>
            </a:lvl3pPr>
            <a:lvl4pPr lvl="3">
              <a:spcBef>
                <a:spcPts val="0"/>
              </a:spcBef>
              <a:spcAft>
                <a:spcPts val="0"/>
              </a:spcAft>
              <a:buSzPts val="1400"/>
              <a:buFont typeface="DM Sans SemiBold"/>
              <a:buNone/>
              <a:defRPr>
                <a:latin typeface="DM Sans SemiBold"/>
                <a:ea typeface="DM Sans SemiBold"/>
                <a:cs typeface="DM Sans SemiBold"/>
                <a:sym typeface="DM Sans SemiBold"/>
              </a:defRPr>
            </a:lvl4pPr>
            <a:lvl5pPr lvl="4">
              <a:spcBef>
                <a:spcPts val="0"/>
              </a:spcBef>
              <a:spcAft>
                <a:spcPts val="0"/>
              </a:spcAft>
              <a:buSzPts val="1400"/>
              <a:buFont typeface="DM Sans SemiBold"/>
              <a:buNone/>
              <a:defRPr>
                <a:latin typeface="DM Sans SemiBold"/>
                <a:ea typeface="DM Sans SemiBold"/>
                <a:cs typeface="DM Sans SemiBold"/>
                <a:sym typeface="DM Sans SemiBold"/>
              </a:defRPr>
            </a:lvl5pPr>
            <a:lvl6pPr lvl="5">
              <a:spcBef>
                <a:spcPts val="0"/>
              </a:spcBef>
              <a:spcAft>
                <a:spcPts val="0"/>
              </a:spcAft>
              <a:buSzPts val="1400"/>
              <a:buFont typeface="DM Sans SemiBold"/>
              <a:buNone/>
              <a:defRPr>
                <a:latin typeface="DM Sans SemiBold"/>
                <a:ea typeface="DM Sans SemiBold"/>
                <a:cs typeface="DM Sans SemiBold"/>
                <a:sym typeface="DM Sans SemiBold"/>
              </a:defRPr>
            </a:lvl6pPr>
            <a:lvl7pPr lvl="6">
              <a:spcBef>
                <a:spcPts val="0"/>
              </a:spcBef>
              <a:spcAft>
                <a:spcPts val="0"/>
              </a:spcAft>
              <a:buSzPts val="1400"/>
              <a:buFont typeface="DM Sans SemiBold"/>
              <a:buNone/>
              <a:defRPr>
                <a:latin typeface="DM Sans SemiBold"/>
                <a:ea typeface="DM Sans SemiBold"/>
                <a:cs typeface="DM Sans SemiBold"/>
                <a:sym typeface="DM Sans SemiBold"/>
              </a:defRPr>
            </a:lvl7pPr>
            <a:lvl8pPr lvl="7">
              <a:spcBef>
                <a:spcPts val="0"/>
              </a:spcBef>
              <a:spcAft>
                <a:spcPts val="0"/>
              </a:spcAft>
              <a:buSzPts val="1400"/>
              <a:buFont typeface="DM Sans SemiBold"/>
              <a:buNone/>
              <a:defRPr>
                <a:latin typeface="DM Sans SemiBold"/>
                <a:ea typeface="DM Sans SemiBold"/>
                <a:cs typeface="DM Sans SemiBold"/>
                <a:sym typeface="DM Sans SemiBold"/>
              </a:defRPr>
            </a:lvl8pPr>
            <a:lvl9pPr lvl="8">
              <a:spcBef>
                <a:spcPts val="0"/>
              </a:spcBef>
              <a:spcAft>
                <a:spcPts val="0"/>
              </a:spcAft>
              <a:buSzPts val="1400"/>
              <a:buFont typeface="DM Sans SemiBold"/>
              <a:buNone/>
              <a:defRPr>
                <a:latin typeface="DM Sans SemiBold"/>
                <a:ea typeface="DM Sans SemiBold"/>
                <a:cs typeface="DM Sans SemiBold"/>
                <a:sym typeface="DM Sans SemiBold"/>
              </a:defRPr>
            </a:lvl9pPr>
          </a:lstStyle>
          <a:p/>
        </p:txBody>
      </p:sp>
      <p:sp>
        <p:nvSpPr>
          <p:cNvPr id="356" name="Google Shape;356;p44"/>
          <p:cNvSpPr txBox="1"/>
          <p:nvPr>
            <p:ph idx="2" type="body"/>
          </p:nvPr>
        </p:nvSpPr>
        <p:spPr>
          <a:xfrm>
            <a:off x="742900" y="2381875"/>
            <a:ext cx="3213000" cy="461700"/>
          </a:xfrm>
          <a:prstGeom prst="rect">
            <a:avLst/>
          </a:prstGeom>
          <a:noFill/>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indent="-292100" lvl="1" marL="9144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indent="-292100" lvl="2" marL="13716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indent="-292100" lvl="3" marL="18288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indent="-292100" lvl="4" marL="22860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indent="-292100" lvl="5" marL="2743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indent="-292100" lvl="6" marL="32004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indent="-292100" lvl="7" marL="36576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indent="-292100" lvl="8" marL="41148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p:txBody>
      </p:sp>
      <p:sp>
        <p:nvSpPr>
          <p:cNvPr id="357" name="Google Shape;357;p44"/>
          <p:cNvSpPr/>
          <p:nvPr>
            <p:ph idx="3" type="pic"/>
          </p:nvPr>
        </p:nvSpPr>
        <p:spPr>
          <a:xfrm>
            <a:off x="5402575" y="0"/>
            <a:ext cx="3739800" cy="3129600"/>
          </a:xfrm>
          <a:prstGeom prst="rect">
            <a:avLst/>
          </a:prstGeom>
          <a:noFill/>
          <a:ln cap="flat" cmpd="sng" w="9525">
            <a:solidFill>
              <a:schemeClr val="accent6"/>
            </a:solidFill>
            <a:prstDash val="solid"/>
            <a:round/>
            <a:headEnd len="sm" w="sm" type="none"/>
            <a:tailEnd len="sm" w="sm" type="none"/>
          </a:ln>
        </p:spPr>
      </p:sp>
      <p:sp>
        <p:nvSpPr>
          <p:cNvPr id="358" name="Google Shape;358;p44"/>
          <p:cNvSpPr txBox="1"/>
          <p:nvPr>
            <p:ph type="title"/>
          </p:nvPr>
        </p:nvSpPr>
        <p:spPr>
          <a:xfrm>
            <a:off x="361975" y="988550"/>
            <a:ext cx="42972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2200"/>
            </a:lvl1pPr>
            <a:lvl2pPr lvl="1">
              <a:lnSpc>
                <a:spcPct val="90000"/>
              </a:lnSpc>
              <a:spcBef>
                <a:spcPts val="0"/>
              </a:spcBef>
              <a:spcAft>
                <a:spcPts val="0"/>
              </a:spcAft>
              <a:buNone/>
              <a:defRPr sz="2200"/>
            </a:lvl2pPr>
            <a:lvl3pPr lvl="2">
              <a:lnSpc>
                <a:spcPct val="90000"/>
              </a:lnSpc>
              <a:spcBef>
                <a:spcPts val="0"/>
              </a:spcBef>
              <a:spcAft>
                <a:spcPts val="0"/>
              </a:spcAft>
              <a:buNone/>
              <a:defRPr sz="2200"/>
            </a:lvl3pPr>
            <a:lvl4pPr lvl="3">
              <a:lnSpc>
                <a:spcPct val="90000"/>
              </a:lnSpc>
              <a:spcBef>
                <a:spcPts val="0"/>
              </a:spcBef>
              <a:spcAft>
                <a:spcPts val="0"/>
              </a:spcAft>
              <a:buNone/>
              <a:defRPr sz="2200"/>
            </a:lvl4pPr>
            <a:lvl5pPr lvl="4">
              <a:lnSpc>
                <a:spcPct val="90000"/>
              </a:lnSpc>
              <a:spcBef>
                <a:spcPts val="0"/>
              </a:spcBef>
              <a:spcAft>
                <a:spcPts val="0"/>
              </a:spcAft>
              <a:buNone/>
              <a:defRPr sz="2200"/>
            </a:lvl5pPr>
            <a:lvl6pPr lvl="5">
              <a:lnSpc>
                <a:spcPct val="90000"/>
              </a:lnSpc>
              <a:spcBef>
                <a:spcPts val="0"/>
              </a:spcBef>
              <a:spcAft>
                <a:spcPts val="0"/>
              </a:spcAft>
              <a:buNone/>
              <a:defRPr sz="2200"/>
            </a:lvl6pPr>
            <a:lvl7pPr lvl="6">
              <a:lnSpc>
                <a:spcPct val="90000"/>
              </a:lnSpc>
              <a:spcBef>
                <a:spcPts val="0"/>
              </a:spcBef>
              <a:spcAft>
                <a:spcPts val="0"/>
              </a:spcAft>
              <a:buNone/>
              <a:defRPr sz="2200"/>
            </a:lvl7pPr>
            <a:lvl8pPr lvl="7">
              <a:lnSpc>
                <a:spcPct val="90000"/>
              </a:lnSpc>
              <a:spcBef>
                <a:spcPts val="0"/>
              </a:spcBef>
              <a:spcAft>
                <a:spcPts val="0"/>
              </a:spcAft>
              <a:buNone/>
              <a:defRPr sz="2200"/>
            </a:lvl8pPr>
            <a:lvl9pPr lvl="8">
              <a:lnSpc>
                <a:spcPct val="90000"/>
              </a:lnSpc>
              <a:spcBef>
                <a:spcPts val="0"/>
              </a:spcBef>
              <a:spcAft>
                <a:spcPts val="0"/>
              </a:spcAft>
              <a:buNone/>
              <a:defRPr sz="2200"/>
            </a:lvl9pPr>
          </a:lstStyle>
          <a:p/>
        </p:txBody>
      </p:sp>
      <p:sp>
        <p:nvSpPr>
          <p:cNvPr id="359" name="Google Shape;359;p44"/>
          <p:cNvSpPr txBox="1"/>
          <p:nvPr>
            <p:ph idx="4" type="subTitle"/>
          </p:nvPr>
        </p:nvSpPr>
        <p:spPr>
          <a:xfrm>
            <a:off x="361975" y="732775"/>
            <a:ext cx="4163100" cy="138600"/>
          </a:xfrm>
          <a:prstGeom prst="rect">
            <a:avLst/>
          </a:prstGeom>
        </p:spPr>
        <p:txBody>
          <a:bodyPr anchorCtr="0" anchor="b" bIns="0" lIns="0" spcFirstLastPara="1" rIns="0" wrap="square" tIns="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0" name="Google Shape;360;p44"/>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361" name="Google Shape;361;p44"/>
          <p:cNvSpPr txBox="1"/>
          <p:nvPr>
            <p:ph idx="5"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2" name="Google Shape;362;p44"/>
          <p:cNvSpPr txBox="1"/>
          <p:nvPr>
            <p:ph idx="6" type="subTitle"/>
          </p:nvPr>
        </p:nvSpPr>
        <p:spPr>
          <a:xfrm>
            <a:off x="5785175" y="3335324"/>
            <a:ext cx="2991600" cy="277200"/>
          </a:xfrm>
          <a:prstGeom prst="rect">
            <a:avLst/>
          </a:prstGeom>
        </p:spPr>
        <p:txBody>
          <a:bodyPr anchorCtr="0" anchor="t" bIns="0" lIns="0" spcFirstLastPara="1" rIns="0" wrap="square" tIns="0">
            <a:sp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63" name="Google Shape;363;p44"/>
          <p:cNvSpPr txBox="1"/>
          <p:nvPr>
            <p:ph idx="7" type="subTitle"/>
          </p:nvPr>
        </p:nvSpPr>
        <p:spPr>
          <a:xfrm>
            <a:off x="742900" y="3910855"/>
            <a:ext cx="3213000" cy="138600"/>
          </a:xfrm>
          <a:prstGeom prst="rect">
            <a:avLst/>
          </a:prstGeom>
          <a:noFill/>
        </p:spPr>
        <p:txBody>
          <a:bodyPr anchorCtr="0" anchor="t" bIns="0" lIns="0" spcFirstLastPara="1" rIns="0" wrap="square" tIns="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Font typeface="DM Sans SemiBold"/>
              <a:buNone/>
              <a:defRPr>
                <a:latin typeface="DM Sans SemiBold"/>
                <a:ea typeface="DM Sans SemiBold"/>
                <a:cs typeface="DM Sans SemiBold"/>
                <a:sym typeface="DM Sans SemiBold"/>
              </a:defRPr>
            </a:lvl2pPr>
            <a:lvl3pPr lvl="2">
              <a:spcBef>
                <a:spcPts val="0"/>
              </a:spcBef>
              <a:spcAft>
                <a:spcPts val="0"/>
              </a:spcAft>
              <a:buSzPts val="1400"/>
              <a:buFont typeface="DM Sans SemiBold"/>
              <a:buNone/>
              <a:defRPr>
                <a:latin typeface="DM Sans SemiBold"/>
                <a:ea typeface="DM Sans SemiBold"/>
                <a:cs typeface="DM Sans SemiBold"/>
                <a:sym typeface="DM Sans SemiBold"/>
              </a:defRPr>
            </a:lvl3pPr>
            <a:lvl4pPr lvl="3">
              <a:spcBef>
                <a:spcPts val="0"/>
              </a:spcBef>
              <a:spcAft>
                <a:spcPts val="0"/>
              </a:spcAft>
              <a:buSzPts val="1400"/>
              <a:buFont typeface="DM Sans SemiBold"/>
              <a:buNone/>
              <a:defRPr>
                <a:latin typeface="DM Sans SemiBold"/>
                <a:ea typeface="DM Sans SemiBold"/>
                <a:cs typeface="DM Sans SemiBold"/>
                <a:sym typeface="DM Sans SemiBold"/>
              </a:defRPr>
            </a:lvl4pPr>
            <a:lvl5pPr lvl="4">
              <a:spcBef>
                <a:spcPts val="0"/>
              </a:spcBef>
              <a:spcAft>
                <a:spcPts val="0"/>
              </a:spcAft>
              <a:buSzPts val="1400"/>
              <a:buFont typeface="DM Sans SemiBold"/>
              <a:buNone/>
              <a:defRPr>
                <a:latin typeface="DM Sans SemiBold"/>
                <a:ea typeface="DM Sans SemiBold"/>
                <a:cs typeface="DM Sans SemiBold"/>
                <a:sym typeface="DM Sans SemiBold"/>
              </a:defRPr>
            </a:lvl5pPr>
            <a:lvl6pPr lvl="5">
              <a:spcBef>
                <a:spcPts val="0"/>
              </a:spcBef>
              <a:spcAft>
                <a:spcPts val="0"/>
              </a:spcAft>
              <a:buSzPts val="1400"/>
              <a:buFont typeface="DM Sans SemiBold"/>
              <a:buNone/>
              <a:defRPr>
                <a:latin typeface="DM Sans SemiBold"/>
                <a:ea typeface="DM Sans SemiBold"/>
                <a:cs typeface="DM Sans SemiBold"/>
                <a:sym typeface="DM Sans SemiBold"/>
              </a:defRPr>
            </a:lvl6pPr>
            <a:lvl7pPr lvl="6">
              <a:spcBef>
                <a:spcPts val="0"/>
              </a:spcBef>
              <a:spcAft>
                <a:spcPts val="0"/>
              </a:spcAft>
              <a:buSzPts val="1400"/>
              <a:buFont typeface="DM Sans SemiBold"/>
              <a:buNone/>
              <a:defRPr>
                <a:latin typeface="DM Sans SemiBold"/>
                <a:ea typeface="DM Sans SemiBold"/>
                <a:cs typeface="DM Sans SemiBold"/>
                <a:sym typeface="DM Sans SemiBold"/>
              </a:defRPr>
            </a:lvl7pPr>
            <a:lvl8pPr lvl="7">
              <a:spcBef>
                <a:spcPts val="0"/>
              </a:spcBef>
              <a:spcAft>
                <a:spcPts val="0"/>
              </a:spcAft>
              <a:buSzPts val="1400"/>
              <a:buFont typeface="DM Sans SemiBold"/>
              <a:buNone/>
              <a:defRPr>
                <a:latin typeface="DM Sans SemiBold"/>
                <a:ea typeface="DM Sans SemiBold"/>
                <a:cs typeface="DM Sans SemiBold"/>
                <a:sym typeface="DM Sans SemiBold"/>
              </a:defRPr>
            </a:lvl8pPr>
            <a:lvl9pPr lvl="8">
              <a:spcBef>
                <a:spcPts val="0"/>
              </a:spcBef>
              <a:spcAft>
                <a:spcPts val="0"/>
              </a:spcAft>
              <a:buSzPts val="1400"/>
              <a:buFont typeface="DM Sans SemiBold"/>
              <a:buNone/>
              <a:defRPr>
                <a:latin typeface="DM Sans SemiBold"/>
                <a:ea typeface="DM Sans SemiBold"/>
                <a:cs typeface="DM Sans SemiBold"/>
                <a:sym typeface="DM Sans SemiBold"/>
              </a:defRPr>
            </a:lvl9pPr>
          </a:lstStyle>
          <a:p/>
        </p:txBody>
      </p:sp>
      <p:sp>
        <p:nvSpPr>
          <p:cNvPr id="364" name="Google Shape;364;p44"/>
          <p:cNvSpPr txBox="1"/>
          <p:nvPr>
            <p:ph idx="8" type="body"/>
          </p:nvPr>
        </p:nvSpPr>
        <p:spPr>
          <a:xfrm>
            <a:off x="742900" y="4134180"/>
            <a:ext cx="3213000" cy="461700"/>
          </a:xfrm>
          <a:prstGeom prst="rect">
            <a:avLst/>
          </a:prstGeom>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indent="-292100" lvl="1" marL="9144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indent="-292100" lvl="2" marL="13716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indent="-292100" lvl="3" marL="18288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indent="-292100" lvl="4" marL="22860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indent="-292100" lvl="5" marL="2743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indent="-292100" lvl="6" marL="32004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indent="-292100" lvl="7" marL="36576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indent="-292100" lvl="8" marL="41148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p:txBody>
      </p:sp>
      <p:sp>
        <p:nvSpPr>
          <p:cNvPr id="365" name="Google Shape;365;p44"/>
          <p:cNvSpPr txBox="1"/>
          <p:nvPr>
            <p:ph idx="9" type="subTitle"/>
          </p:nvPr>
        </p:nvSpPr>
        <p:spPr>
          <a:xfrm>
            <a:off x="742900" y="3050778"/>
            <a:ext cx="3213000" cy="138600"/>
          </a:xfrm>
          <a:prstGeom prst="rect">
            <a:avLst/>
          </a:prstGeom>
          <a:noFill/>
        </p:spPr>
        <p:txBody>
          <a:bodyPr anchorCtr="0" anchor="t" bIns="0" lIns="0" spcFirstLastPara="1" rIns="0" wrap="square" tIns="0">
            <a:noAutofit/>
          </a:bodyPr>
          <a:lstStyle>
            <a:lvl1pPr lvl="0">
              <a:spcBef>
                <a:spcPts val="0"/>
              </a:spcBef>
              <a:spcAft>
                <a:spcPts val="0"/>
              </a:spcAft>
              <a:buSzPts val="1000"/>
              <a:buFont typeface="DM Sans SemiBold"/>
              <a:buNone/>
              <a:defRPr sz="1000">
                <a:latin typeface="DM Sans SemiBold"/>
                <a:ea typeface="DM Sans SemiBold"/>
                <a:cs typeface="DM Sans SemiBold"/>
                <a:sym typeface="DM Sans SemiBold"/>
              </a:defRPr>
            </a:lvl1pPr>
            <a:lvl2pPr lvl="1">
              <a:spcBef>
                <a:spcPts val="0"/>
              </a:spcBef>
              <a:spcAft>
                <a:spcPts val="0"/>
              </a:spcAft>
              <a:buSzPts val="1400"/>
              <a:buFont typeface="DM Sans SemiBold"/>
              <a:buNone/>
              <a:defRPr>
                <a:latin typeface="DM Sans SemiBold"/>
                <a:ea typeface="DM Sans SemiBold"/>
                <a:cs typeface="DM Sans SemiBold"/>
                <a:sym typeface="DM Sans SemiBold"/>
              </a:defRPr>
            </a:lvl2pPr>
            <a:lvl3pPr lvl="2">
              <a:spcBef>
                <a:spcPts val="0"/>
              </a:spcBef>
              <a:spcAft>
                <a:spcPts val="0"/>
              </a:spcAft>
              <a:buSzPts val="1400"/>
              <a:buFont typeface="DM Sans SemiBold"/>
              <a:buNone/>
              <a:defRPr>
                <a:latin typeface="DM Sans SemiBold"/>
                <a:ea typeface="DM Sans SemiBold"/>
                <a:cs typeface="DM Sans SemiBold"/>
                <a:sym typeface="DM Sans SemiBold"/>
              </a:defRPr>
            </a:lvl3pPr>
            <a:lvl4pPr lvl="3">
              <a:spcBef>
                <a:spcPts val="0"/>
              </a:spcBef>
              <a:spcAft>
                <a:spcPts val="0"/>
              </a:spcAft>
              <a:buSzPts val="1400"/>
              <a:buFont typeface="DM Sans SemiBold"/>
              <a:buNone/>
              <a:defRPr>
                <a:latin typeface="DM Sans SemiBold"/>
                <a:ea typeface="DM Sans SemiBold"/>
                <a:cs typeface="DM Sans SemiBold"/>
                <a:sym typeface="DM Sans SemiBold"/>
              </a:defRPr>
            </a:lvl4pPr>
            <a:lvl5pPr lvl="4">
              <a:spcBef>
                <a:spcPts val="0"/>
              </a:spcBef>
              <a:spcAft>
                <a:spcPts val="0"/>
              </a:spcAft>
              <a:buSzPts val="1400"/>
              <a:buFont typeface="DM Sans SemiBold"/>
              <a:buNone/>
              <a:defRPr>
                <a:latin typeface="DM Sans SemiBold"/>
                <a:ea typeface="DM Sans SemiBold"/>
                <a:cs typeface="DM Sans SemiBold"/>
                <a:sym typeface="DM Sans SemiBold"/>
              </a:defRPr>
            </a:lvl5pPr>
            <a:lvl6pPr lvl="5">
              <a:spcBef>
                <a:spcPts val="0"/>
              </a:spcBef>
              <a:spcAft>
                <a:spcPts val="0"/>
              </a:spcAft>
              <a:buSzPts val="1400"/>
              <a:buFont typeface="DM Sans SemiBold"/>
              <a:buNone/>
              <a:defRPr>
                <a:latin typeface="DM Sans SemiBold"/>
                <a:ea typeface="DM Sans SemiBold"/>
                <a:cs typeface="DM Sans SemiBold"/>
                <a:sym typeface="DM Sans SemiBold"/>
              </a:defRPr>
            </a:lvl6pPr>
            <a:lvl7pPr lvl="6">
              <a:spcBef>
                <a:spcPts val="0"/>
              </a:spcBef>
              <a:spcAft>
                <a:spcPts val="0"/>
              </a:spcAft>
              <a:buSzPts val="1400"/>
              <a:buFont typeface="DM Sans SemiBold"/>
              <a:buNone/>
              <a:defRPr>
                <a:latin typeface="DM Sans SemiBold"/>
                <a:ea typeface="DM Sans SemiBold"/>
                <a:cs typeface="DM Sans SemiBold"/>
                <a:sym typeface="DM Sans SemiBold"/>
              </a:defRPr>
            </a:lvl7pPr>
            <a:lvl8pPr lvl="7">
              <a:spcBef>
                <a:spcPts val="0"/>
              </a:spcBef>
              <a:spcAft>
                <a:spcPts val="0"/>
              </a:spcAft>
              <a:buSzPts val="1400"/>
              <a:buFont typeface="DM Sans SemiBold"/>
              <a:buNone/>
              <a:defRPr>
                <a:latin typeface="DM Sans SemiBold"/>
                <a:ea typeface="DM Sans SemiBold"/>
                <a:cs typeface="DM Sans SemiBold"/>
                <a:sym typeface="DM Sans SemiBold"/>
              </a:defRPr>
            </a:lvl8pPr>
            <a:lvl9pPr lvl="8">
              <a:spcBef>
                <a:spcPts val="0"/>
              </a:spcBef>
              <a:spcAft>
                <a:spcPts val="0"/>
              </a:spcAft>
              <a:buSzPts val="1400"/>
              <a:buFont typeface="DM Sans SemiBold"/>
              <a:buNone/>
              <a:defRPr>
                <a:latin typeface="DM Sans SemiBold"/>
                <a:ea typeface="DM Sans SemiBold"/>
                <a:cs typeface="DM Sans SemiBold"/>
                <a:sym typeface="DM Sans SemiBold"/>
              </a:defRPr>
            </a:lvl9pPr>
          </a:lstStyle>
          <a:p/>
        </p:txBody>
      </p:sp>
      <p:sp>
        <p:nvSpPr>
          <p:cNvPr id="366" name="Google Shape;366;p44"/>
          <p:cNvSpPr txBox="1"/>
          <p:nvPr>
            <p:ph idx="13" type="body"/>
          </p:nvPr>
        </p:nvSpPr>
        <p:spPr>
          <a:xfrm>
            <a:off x="742900" y="3274103"/>
            <a:ext cx="3213000" cy="461700"/>
          </a:xfrm>
          <a:prstGeom prst="rect">
            <a:avLst/>
          </a:prstGeom>
          <a:noFill/>
        </p:spPr>
        <p:txBody>
          <a:bodyPr anchorCtr="0" anchor="t" bIns="0" lIns="0" spcFirstLastPara="1" rIns="0" wrap="square" tIns="0">
            <a:noAutofit/>
          </a:bodyPr>
          <a:lstStyle>
            <a:lvl1pPr indent="-292100" lvl="0" marL="457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indent="-292100" lvl="1" marL="9144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indent="-292100" lvl="2" marL="13716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indent="-292100" lvl="3" marL="18288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indent="-292100" lvl="4" marL="22860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indent="-292100" lvl="5" marL="2743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indent="-292100" lvl="6" marL="32004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indent="-292100" lvl="7" marL="36576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indent="-292100" lvl="8" marL="41148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p:txBody>
      </p:sp>
      <p:sp>
        <p:nvSpPr>
          <p:cNvPr id="367" name="Google Shape;367;p44"/>
          <p:cNvSpPr txBox="1"/>
          <p:nvPr>
            <p:ph idx="14" type="body"/>
          </p:nvPr>
        </p:nvSpPr>
        <p:spPr>
          <a:xfrm>
            <a:off x="5785175" y="4134175"/>
            <a:ext cx="2991600" cy="461700"/>
          </a:xfrm>
          <a:prstGeom prst="rect">
            <a:avLst/>
          </a:prstGeom>
        </p:spPr>
        <p:txBody>
          <a:bodyPr anchorCtr="0" anchor="b" bIns="0" lIns="0" spcFirstLastPara="1" rIns="0" wrap="square" tIns="0">
            <a:noAutofit/>
          </a:bodyPr>
          <a:lstStyle>
            <a:lvl1pPr indent="-292100" lvl="0" marL="457200">
              <a:spcBef>
                <a:spcPts val="0"/>
              </a:spcBef>
              <a:spcAft>
                <a:spcPts val="0"/>
              </a:spcAft>
              <a:buSzPts val="1000"/>
              <a:buFont typeface="DM Sans Light"/>
              <a:buChar char="●"/>
              <a:defRPr sz="1000">
                <a:latin typeface="DM Sans Light"/>
                <a:ea typeface="DM Sans Light"/>
                <a:cs typeface="DM Sans Light"/>
                <a:sym typeface="DM Sans Light"/>
              </a:defRPr>
            </a:lvl1pPr>
            <a:lvl2pPr indent="-292100" lvl="1" marL="914400">
              <a:spcBef>
                <a:spcPts val="800"/>
              </a:spcBef>
              <a:spcAft>
                <a:spcPts val="0"/>
              </a:spcAft>
              <a:buSzPts val="1000"/>
              <a:buFont typeface="DM Sans Light"/>
              <a:buChar char="○"/>
              <a:defRPr sz="1000">
                <a:latin typeface="DM Sans Light"/>
                <a:ea typeface="DM Sans Light"/>
                <a:cs typeface="DM Sans Light"/>
                <a:sym typeface="DM Sans Light"/>
              </a:defRPr>
            </a:lvl2pPr>
            <a:lvl3pPr indent="-292100" lvl="2" marL="1371600">
              <a:spcBef>
                <a:spcPts val="800"/>
              </a:spcBef>
              <a:spcAft>
                <a:spcPts val="0"/>
              </a:spcAft>
              <a:buSzPts val="1000"/>
              <a:buFont typeface="DM Sans Light"/>
              <a:buChar char="■"/>
              <a:defRPr sz="1000">
                <a:latin typeface="DM Sans Light"/>
                <a:ea typeface="DM Sans Light"/>
                <a:cs typeface="DM Sans Light"/>
                <a:sym typeface="DM Sans Light"/>
              </a:defRPr>
            </a:lvl3pPr>
            <a:lvl4pPr indent="-292100" lvl="3" marL="1828800">
              <a:spcBef>
                <a:spcPts val="800"/>
              </a:spcBef>
              <a:spcAft>
                <a:spcPts val="0"/>
              </a:spcAft>
              <a:buSzPts val="1000"/>
              <a:buFont typeface="DM Sans Light"/>
              <a:buChar char="●"/>
              <a:defRPr sz="1000">
                <a:latin typeface="DM Sans Light"/>
                <a:ea typeface="DM Sans Light"/>
                <a:cs typeface="DM Sans Light"/>
                <a:sym typeface="DM Sans Light"/>
              </a:defRPr>
            </a:lvl4pPr>
            <a:lvl5pPr indent="-292100" lvl="4" marL="2286000">
              <a:spcBef>
                <a:spcPts val="800"/>
              </a:spcBef>
              <a:spcAft>
                <a:spcPts val="0"/>
              </a:spcAft>
              <a:buSzPts val="1000"/>
              <a:buFont typeface="DM Sans Light"/>
              <a:buChar char="○"/>
              <a:defRPr sz="1000">
                <a:latin typeface="DM Sans Light"/>
                <a:ea typeface="DM Sans Light"/>
                <a:cs typeface="DM Sans Light"/>
                <a:sym typeface="DM Sans Light"/>
              </a:defRPr>
            </a:lvl5pPr>
            <a:lvl6pPr indent="-292100" lvl="5" marL="2743200">
              <a:spcBef>
                <a:spcPts val="800"/>
              </a:spcBef>
              <a:spcAft>
                <a:spcPts val="0"/>
              </a:spcAft>
              <a:buSzPts val="1000"/>
              <a:buFont typeface="DM Sans Light"/>
              <a:buChar char="■"/>
              <a:defRPr sz="1000">
                <a:latin typeface="DM Sans Light"/>
                <a:ea typeface="DM Sans Light"/>
                <a:cs typeface="DM Sans Light"/>
                <a:sym typeface="DM Sans Light"/>
              </a:defRPr>
            </a:lvl6pPr>
            <a:lvl7pPr indent="-292100" lvl="6" marL="3200400">
              <a:spcBef>
                <a:spcPts val="800"/>
              </a:spcBef>
              <a:spcAft>
                <a:spcPts val="0"/>
              </a:spcAft>
              <a:buSzPts val="1000"/>
              <a:buFont typeface="DM Sans Light"/>
              <a:buChar char="●"/>
              <a:defRPr sz="1000">
                <a:latin typeface="DM Sans Light"/>
                <a:ea typeface="DM Sans Light"/>
                <a:cs typeface="DM Sans Light"/>
                <a:sym typeface="DM Sans Light"/>
              </a:defRPr>
            </a:lvl7pPr>
            <a:lvl8pPr indent="-292100" lvl="7" marL="3657600">
              <a:spcBef>
                <a:spcPts val="800"/>
              </a:spcBef>
              <a:spcAft>
                <a:spcPts val="0"/>
              </a:spcAft>
              <a:buSzPts val="1000"/>
              <a:buFont typeface="DM Sans Light"/>
              <a:buChar char="○"/>
              <a:defRPr sz="1000">
                <a:latin typeface="DM Sans Light"/>
                <a:ea typeface="DM Sans Light"/>
                <a:cs typeface="DM Sans Light"/>
                <a:sym typeface="DM Sans Light"/>
              </a:defRPr>
            </a:lvl8pPr>
            <a:lvl9pPr indent="-292100" lvl="8" marL="4114800">
              <a:spcBef>
                <a:spcPts val="800"/>
              </a:spcBef>
              <a:spcAft>
                <a:spcPts val="800"/>
              </a:spcAft>
              <a:buSzPts val="1000"/>
              <a:buFont typeface="DM Sans Light"/>
              <a:buChar char="■"/>
              <a:defRPr sz="1000">
                <a:latin typeface="DM Sans Light"/>
                <a:ea typeface="DM Sans Light"/>
                <a:cs typeface="DM Sans Light"/>
                <a:sym typeface="DM Sans Light"/>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udience - Alt 2">
  <p:cSld name="CUSTOM_4_1">
    <p:spTree>
      <p:nvGrpSpPr>
        <p:cNvPr id="368" name="Shape 368"/>
        <p:cNvGrpSpPr/>
        <p:nvPr/>
      </p:nvGrpSpPr>
      <p:grpSpPr>
        <a:xfrm>
          <a:off x="0" y="0"/>
          <a:ext cx="0" cy="0"/>
          <a:chOff x="0" y="0"/>
          <a:chExt cx="0" cy="0"/>
        </a:xfrm>
      </p:grpSpPr>
      <p:sp>
        <p:nvSpPr>
          <p:cNvPr id="369" name="Google Shape;369;p45"/>
          <p:cNvSpPr/>
          <p:nvPr>
            <p:ph idx="2" type="pic"/>
          </p:nvPr>
        </p:nvSpPr>
        <p:spPr>
          <a:xfrm>
            <a:off x="75" y="0"/>
            <a:ext cx="2853300" cy="2436600"/>
          </a:xfrm>
          <a:prstGeom prst="rect">
            <a:avLst/>
          </a:prstGeom>
          <a:noFill/>
          <a:ln>
            <a:noFill/>
          </a:ln>
        </p:spPr>
      </p:sp>
      <p:sp>
        <p:nvSpPr>
          <p:cNvPr id="370" name="Google Shape;370;p45"/>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371" name="Google Shape;371;p45"/>
          <p:cNvSpPr txBox="1"/>
          <p:nvPr>
            <p:ph idx="1" type="subTitle"/>
          </p:nvPr>
        </p:nvSpPr>
        <p:spPr>
          <a:xfrm>
            <a:off x="361975" y="2614325"/>
            <a:ext cx="2061600" cy="277200"/>
          </a:xfrm>
          <a:prstGeom prst="rect">
            <a:avLst/>
          </a:prstGeom>
        </p:spPr>
        <p:txBody>
          <a:bodyPr anchorCtr="0" anchor="t" bIns="0" lIns="0" spcFirstLastPara="1" rIns="0" wrap="square" tIns="0">
            <a:sp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Four members">
  <p:cSld name="CUSTOM_5">
    <p:bg>
      <p:bgPr>
        <a:solidFill>
          <a:schemeClr val="lt1"/>
        </a:solidFill>
      </p:bgPr>
    </p:bg>
    <p:spTree>
      <p:nvGrpSpPr>
        <p:cNvPr id="372" name="Shape 372"/>
        <p:cNvGrpSpPr/>
        <p:nvPr/>
      </p:nvGrpSpPr>
      <p:grpSpPr>
        <a:xfrm>
          <a:off x="0" y="0"/>
          <a:ext cx="0" cy="0"/>
          <a:chOff x="0" y="0"/>
          <a:chExt cx="0" cy="0"/>
        </a:xfrm>
      </p:grpSpPr>
      <p:sp>
        <p:nvSpPr>
          <p:cNvPr id="373" name="Google Shape;373;p46"/>
          <p:cNvSpPr txBox="1"/>
          <p:nvPr>
            <p:ph idx="1" type="body"/>
          </p:nvPr>
        </p:nvSpPr>
        <p:spPr>
          <a:xfrm>
            <a:off x="352800" y="3754932"/>
            <a:ext cx="1588800" cy="688200"/>
          </a:xfrm>
          <a:prstGeom prst="rect">
            <a:avLst/>
          </a:prstGeom>
        </p:spPr>
        <p:txBody>
          <a:bodyPr anchorCtr="0" anchor="t" bIns="0" lIns="0" spcFirstLastPara="1" rIns="0" wrap="square" tIns="0">
            <a:noAutofit/>
          </a:bodyPr>
          <a:lstStyle>
            <a:lvl1pPr indent="-285750" lvl="0" marL="4572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indent="-285750" lvl="1" marL="9144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indent="-285750" lvl="2" marL="13716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indent="-285750" lvl="3" marL="18288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indent="-285750" lvl="4" marL="22860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indent="-285750" lvl="5" marL="27432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indent="-285750" lvl="6" marL="32004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indent="-285750" lvl="7" marL="36576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indent="-285750" lvl="8" marL="41148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p:txBody>
      </p:sp>
      <p:sp>
        <p:nvSpPr>
          <p:cNvPr id="374" name="Google Shape;374;p46"/>
          <p:cNvSpPr txBox="1"/>
          <p:nvPr>
            <p:ph idx="2" type="body"/>
          </p:nvPr>
        </p:nvSpPr>
        <p:spPr>
          <a:xfrm>
            <a:off x="7187875" y="3754932"/>
            <a:ext cx="1588800" cy="688200"/>
          </a:xfrm>
          <a:prstGeom prst="rect">
            <a:avLst/>
          </a:prstGeom>
        </p:spPr>
        <p:txBody>
          <a:bodyPr anchorCtr="0" anchor="t" bIns="0" lIns="0" spcFirstLastPara="1" rIns="0" wrap="square" tIns="0">
            <a:noAutofit/>
          </a:bodyPr>
          <a:lstStyle>
            <a:lvl1pPr indent="-285750" lvl="0" marL="4572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indent="-285750" lvl="1" marL="9144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indent="-285750" lvl="2" marL="13716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indent="-285750" lvl="3" marL="18288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indent="-285750" lvl="4" marL="22860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indent="-285750" lvl="5" marL="27432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indent="-285750" lvl="6" marL="32004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indent="-285750" lvl="7" marL="36576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indent="-285750" lvl="8" marL="41148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p:txBody>
      </p:sp>
      <p:sp>
        <p:nvSpPr>
          <p:cNvPr id="375" name="Google Shape;375;p46"/>
          <p:cNvSpPr txBox="1"/>
          <p:nvPr>
            <p:ph idx="3" type="body"/>
          </p:nvPr>
        </p:nvSpPr>
        <p:spPr>
          <a:xfrm>
            <a:off x="4924400" y="3754932"/>
            <a:ext cx="1588800" cy="688200"/>
          </a:xfrm>
          <a:prstGeom prst="rect">
            <a:avLst/>
          </a:prstGeom>
        </p:spPr>
        <p:txBody>
          <a:bodyPr anchorCtr="0" anchor="t" bIns="0" lIns="0" spcFirstLastPara="1" rIns="0" wrap="square" tIns="0">
            <a:noAutofit/>
          </a:bodyPr>
          <a:lstStyle>
            <a:lvl1pPr indent="-285750" lvl="0" marL="4572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indent="-285750" lvl="1" marL="9144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indent="-285750" lvl="2" marL="13716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indent="-285750" lvl="3" marL="18288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indent="-285750" lvl="4" marL="22860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indent="-285750" lvl="5" marL="27432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indent="-285750" lvl="6" marL="32004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indent="-285750" lvl="7" marL="36576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indent="-285750" lvl="8" marL="41148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p:txBody>
      </p:sp>
      <p:sp>
        <p:nvSpPr>
          <p:cNvPr id="376" name="Google Shape;376;p46"/>
          <p:cNvSpPr txBox="1"/>
          <p:nvPr>
            <p:ph idx="4" type="body"/>
          </p:nvPr>
        </p:nvSpPr>
        <p:spPr>
          <a:xfrm>
            <a:off x="2643063" y="3754932"/>
            <a:ext cx="1588800" cy="688200"/>
          </a:xfrm>
          <a:prstGeom prst="rect">
            <a:avLst/>
          </a:prstGeom>
        </p:spPr>
        <p:txBody>
          <a:bodyPr anchorCtr="0" anchor="t" bIns="0" lIns="0" spcFirstLastPara="1" rIns="0" wrap="square" tIns="0">
            <a:noAutofit/>
          </a:bodyPr>
          <a:lstStyle>
            <a:lvl1pPr indent="-285750" lvl="0" marL="4572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1pPr>
            <a:lvl2pPr indent="-285750" lvl="1" marL="9144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2pPr>
            <a:lvl3pPr indent="-285750" lvl="2" marL="13716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3pPr>
            <a:lvl4pPr indent="-285750" lvl="3" marL="18288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4pPr>
            <a:lvl5pPr indent="-285750" lvl="4" marL="22860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5pPr>
            <a:lvl6pPr indent="-285750" lvl="5" marL="27432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6pPr>
            <a:lvl7pPr indent="-285750" lvl="6" marL="32004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7pPr>
            <a:lvl8pPr indent="-285750" lvl="7" marL="36576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8pPr>
            <a:lvl9pPr indent="-285750" lvl="8" marL="4114800" algn="ctr">
              <a:spcBef>
                <a:spcPts val="0"/>
              </a:spcBef>
              <a:spcAft>
                <a:spcPts val="0"/>
              </a:spcAft>
              <a:buClr>
                <a:schemeClr val="dk1"/>
              </a:buClr>
              <a:buSzPts val="900"/>
              <a:buFont typeface="DM Sans Light"/>
              <a:buChar char="■"/>
              <a:defRPr sz="900">
                <a:solidFill>
                  <a:schemeClr val="dk1"/>
                </a:solidFill>
                <a:latin typeface="DM Sans Light"/>
                <a:ea typeface="DM Sans Light"/>
                <a:cs typeface="DM Sans Light"/>
                <a:sym typeface="DM Sans Light"/>
              </a:defRPr>
            </a:lvl9pPr>
          </a:lstStyle>
          <a:p/>
        </p:txBody>
      </p:sp>
      <p:sp>
        <p:nvSpPr>
          <p:cNvPr id="377" name="Google Shape;377;p46"/>
          <p:cNvSpPr/>
          <p:nvPr>
            <p:ph idx="5" type="pic"/>
          </p:nvPr>
        </p:nvSpPr>
        <p:spPr>
          <a:xfrm>
            <a:off x="2941550" y="1923334"/>
            <a:ext cx="991800" cy="991800"/>
          </a:xfrm>
          <a:prstGeom prst="rect">
            <a:avLst/>
          </a:prstGeom>
          <a:noFill/>
          <a:ln>
            <a:noFill/>
          </a:ln>
        </p:spPr>
      </p:sp>
      <p:sp>
        <p:nvSpPr>
          <p:cNvPr id="378" name="Google Shape;378;p46"/>
          <p:cNvSpPr/>
          <p:nvPr>
            <p:ph idx="6" type="pic"/>
          </p:nvPr>
        </p:nvSpPr>
        <p:spPr>
          <a:xfrm>
            <a:off x="5227063" y="1923334"/>
            <a:ext cx="991800" cy="991800"/>
          </a:xfrm>
          <a:prstGeom prst="rect">
            <a:avLst/>
          </a:prstGeom>
          <a:noFill/>
          <a:ln>
            <a:noFill/>
          </a:ln>
        </p:spPr>
      </p:sp>
      <p:sp>
        <p:nvSpPr>
          <p:cNvPr id="379" name="Google Shape;379;p46"/>
          <p:cNvSpPr/>
          <p:nvPr>
            <p:ph idx="7" type="pic"/>
          </p:nvPr>
        </p:nvSpPr>
        <p:spPr>
          <a:xfrm>
            <a:off x="7495263" y="1923334"/>
            <a:ext cx="991800" cy="991800"/>
          </a:xfrm>
          <a:prstGeom prst="rect">
            <a:avLst/>
          </a:prstGeom>
          <a:noFill/>
          <a:ln>
            <a:noFill/>
          </a:ln>
        </p:spPr>
      </p:sp>
      <p:cxnSp>
        <p:nvCxnSpPr>
          <p:cNvPr id="380" name="Google Shape;380;p46"/>
          <p:cNvCxnSpPr/>
          <p:nvPr/>
        </p:nvCxnSpPr>
        <p:spPr>
          <a:xfrm>
            <a:off x="2286125" y="1801500"/>
            <a:ext cx="0" cy="3342000"/>
          </a:xfrm>
          <a:prstGeom prst="straightConnector1">
            <a:avLst/>
          </a:prstGeom>
          <a:noFill/>
          <a:ln cap="flat" cmpd="sng" w="19050">
            <a:solidFill>
              <a:schemeClr val="lt1"/>
            </a:solidFill>
            <a:prstDash val="solid"/>
            <a:round/>
            <a:headEnd len="med" w="med" type="none"/>
            <a:tailEnd len="med" w="med" type="none"/>
          </a:ln>
        </p:spPr>
      </p:cxnSp>
      <p:cxnSp>
        <p:nvCxnSpPr>
          <p:cNvPr id="381" name="Google Shape;381;p46"/>
          <p:cNvCxnSpPr/>
          <p:nvPr/>
        </p:nvCxnSpPr>
        <p:spPr>
          <a:xfrm>
            <a:off x="4580525" y="1801500"/>
            <a:ext cx="0" cy="3342000"/>
          </a:xfrm>
          <a:prstGeom prst="straightConnector1">
            <a:avLst/>
          </a:prstGeom>
          <a:noFill/>
          <a:ln cap="flat" cmpd="sng" w="19050">
            <a:solidFill>
              <a:schemeClr val="lt1"/>
            </a:solidFill>
            <a:prstDash val="solid"/>
            <a:round/>
            <a:headEnd len="med" w="med" type="none"/>
            <a:tailEnd len="med" w="med" type="none"/>
          </a:ln>
        </p:spPr>
      </p:cxnSp>
      <p:cxnSp>
        <p:nvCxnSpPr>
          <p:cNvPr id="382" name="Google Shape;382;p46"/>
          <p:cNvCxnSpPr/>
          <p:nvPr/>
        </p:nvCxnSpPr>
        <p:spPr>
          <a:xfrm>
            <a:off x="6857075" y="1801500"/>
            <a:ext cx="0" cy="3342000"/>
          </a:xfrm>
          <a:prstGeom prst="straightConnector1">
            <a:avLst/>
          </a:prstGeom>
          <a:noFill/>
          <a:ln cap="flat" cmpd="sng" w="19050">
            <a:solidFill>
              <a:schemeClr val="lt1"/>
            </a:solidFill>
            <a:prstDash val="solid"/>
            <a:round/>
            <a:headEnd len="med" w="med" type="none"/>
            <a:tailEnd len="med" w="med" type="none"/>
          </a:ln>
        </p:spPr>
      </p:cxnSp>
      <p:sp>
        <p:nvSpPr>
          <p:cNvPr id="383" name="Google Shape;383;p46"/>
          <p:cNvSpPr/>
          <p:nvPr>
            <p:ph idx="8" type="pic"/>
          </p:nvPr>
        </p:nvSpPr>
        <p:spPr>
          <a:xfrm>
            <a:off x="651288" y="1923334"/>
            <a:ext cx="991800" cy="991800"/>
          </a:xfrm>
          <a:prstGeom prst="rect">
            <a:avLst/>
          </a:prstGeom>
          <a:noFill/>
          <a:ln>
            <a:noFill/>
          </a:ln>
        </p:spPr>
      </p:sp>
      <p:sp>
        <p:nvSpPr>
          <p:cNvPr id="384" name="Google Shape;384;p46"/>
          <p:cNvSpPr txBox="1"/>
          <p:nvPr>
            <p:ph type="title"/>
          </p:nvPr>
        </p:nvSpPr>
        <p:spPr>
          <a:xfrm>
            <a:off x="361975" y="962092"/>
            <a:ext cx="57186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600">
                <a:solidFill>
                  <a:schemeClr val="dk1"/>
                </a:solidFill>
              </a:defRPr>
            </a:lvl1pPr>
            <a:lvl2pPr lvl="1">
              <a:lnSpc>
                <a:spcPct val="90000"/>
              </a:lnSpc>
              <a:spcBef>
                <a:spcPts val="0"/>
              </a:spcBef>
              <a:spcAft>
                <a:spcPts val="0"/>
              </a:spcAft>
              <a:buNone/>
              <a:defRPr sz="3600">
                <a:solidFill>
                  <a:schemeClr val="dk1"/>
                </a:solidFill>
              </a:defRPr>
            </a:lvl2pPr>
            <a:lvl3pPr lvl="2">
              <a:lnSpc>
                <a:spcPct val="90000"/>
              </a:lnSpc>
              <a:spcBef>
                <a:spcPts val="0"/>
              </a:spcBef>
              <a:spcAft>
                <a:spcPts val="0"/>
              </a:spcAft>
              <a:buNone/>
              <a:defRPr sz="3600">
                <a:solidFill>
                  <a:schemeClr val="dk1"/>
                </a:solidFill>
              </a:defRPr>
            </a:lvl3pPr>
            <a:lvl4pPr lvl="3">
              <a:lnSpc>
                <a:spcPct val="90000"/>
              </a:lnSpc>
              <a:spcBef>
                <a:spcPts val="0"/>
              </a:spcBef>
              <a:spcAft>
                <a:spcPts val="0"/>
              </a:spcAft>
              <a:buNone/>
              <a:defRPr sz="3600">
                <a:solidFill>
                  <a:schemeClr val="dk1"/>
                </a:solidFill>
              </a:defRPr>
            </a:lvl4pPr>
            <a:lvl5pPr lvl="4">
              <a:lnSpc>
                <a:spcPct val="90000"/>
              </a:lnSpc>
              <a:spcBef>
                <a:spcPts val="0"/>
              </a:spcBef>
              <a:spcAft>
                <a:spcPts val="0"/>
              </a:spcAft>
              <a:buNone/>
              <a:defRPr sz="3600">
                <a:solidFill>
                  <a:schemeClr val="dk1"/>
                </a:solidFill>
              </a:defRPr>
            </a:lvl5pPr>
            <a:lvl6pPr lvl="5">
              <a:lnSpc>
                <a:spcPct val="90000"/>
              </a:lnSpc>
              <a:spcBef>
                <a:spcPts val="0"/>
              </a:spcBef>
              <a:spcAft>
                <a:spcPts val="0"/>
              </a:spcAft>
              <a:buNone/>
              <a:defRPr sz="3600">
                <a:solidFill>
                  <a:schemeClr val="dk1"/>
                </a:solidFill>
              </a:defRPr>
            </a:lvl6pPr>
            <a:lvl7pPr lvl="6">
              <a:lnSpc>
                <a:spcPct val="90000"/>
              </a:lnSpc>
              <a:spcBef>
                <a:spcPts val="0"/>
              </a:spcBef>
              <a:spcAft>
                <a:spcPts val="0"/>
              </a:spcAft>
              <a:buNone/>
              <a:defRPr sz="3600">
                <a:solidFill>
                  <a:schemeClr val="dk1"/>
                </a:solidFill>
              </a:defRPr>
            </a:lvl7pPr>
            <a:lvl8pPr lvl="7">
              <a:lnSpc>
                <a:spcPct val="90000"/>
              </a:lnSpc>
              <a:spcBef>
                <a:spcPts val="0"/>
              </a:spcBef>
              <a:spcAft>
                <a:spcPts val="0"/>
              </a:spcAft>
              <a:buNone/>
              <a:defRPr sz="3600">
                <a:solidFill>
                  <a:schemeClr val="dk1"/>
                </a:solidFill>
              </a:defRPr>
            </a:lvl8pPr>
            <a:lvl9pPr lvl="8">
              <a:lnSpc>
                <a:spcPct val="90000"/>
              </a:lnSpc>
              <a:spcBef>
                <a:spcPts val="0"/>
              </a:spcBef>
              <a:spcAft>
                <a:spcPts val="0"/>
              </a:spcAft>
              <a:buNone/>
              <a:defRPr sz="3600">
                <a:solidFill>
                  <a:schemeClr val="dk1"/>
                </a:solidFill>
              </a:defRPr>
            </a:lvl9pPr>
          </a:lstStyle>
          <a:p/>
        </p:txBody>
      </p:sp>
      <p:sp>
        <p:nvSpPr>
          <p:cNvPr id="385" name="Google Shape;385;p46"/>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dk1"/>
                </a:solidFill>
                <a:latin typeface="DM Sans"/>
                <a:ea typeface="DM Sans"/>
                <a:cs typeface="DM Sans"/>
                <a:sym typeface="DM Sans"/>
              </a:defRPr>
            </a:lvl1pPr>
            <a:lvl2pPr lvl="1" algn="r">
              <a:buNone/>
              <a:defRPr sz="700">
                <a:solidFill>
                  <a:schemeClr val="dk1"/>
                </a:solidFill>
                <a:latin typeface="DM Sans"/>
                <a:ea typeface="DM Sans"/>
                <a:cs typeface="DM Sans"/>
                <a:sym typeface="DM Sans"/>
              </a:defRPr>
            </a:lvl2pPr>
            <a:lvl3pPr lvl="2" algn="r">
              <a:buNone/>
              <a:defRPr sz="700">
                <a:solidFill>
                  <a:schemeClr val="dk1"/>
                </a:solidFill>
                <a:latin typeface="DM Sans"/>
                <a:ea typeface="DM Sans"/>
                <a:cs typeface="DM Sans"/>
                <a:sym typeface="DM Sans"/>
              </a:defRPr>
            </a:lvl3pPr>
            <a:lvl4pPr lvl="3" algn="r">
              <a:buNone/>
              <a:defRPr sz="700">
                <a:solidFill>
                  <a:schemeClr val="dk1"/>
                </a:solidFill>
                <a:latin typeface="DM Sans"/>
                <a:ea typeface="DM Sans"/>
                <a:cs typeface="DM Sans"/>
                <a:sym typeface="DM Sans"/>
              </a:defRPr>
            </a:lvl4pPr>
            <a:lvl5pPr lvl="4" algn="r">
              <a:buNone/>
              <a:defRPr sz="700">
                <a:solidFill>
                  <a:schemeClr val="dk1"/>
                </a:solidFill>
                <a:latin typeface="DM Sans"/>
                <a:ea typeface="DM Sans"/>
                <a:cs typeface="DM Sans"/>
                <a:sym typeface="DM Sans"/>
              </a:defRPr>
            </a:lvl5pPr>
            <a:lvl6pPr lvl="5" algn="r">
              <a:buNone/>
              <a:defRPr sz="700">
                <a:solidFill>
                  <a:schemeClr val="dk1"/>
                </a:solidFill>
                <a:latin typeface="DM Sans"/>
                <a:ea typeface="DM Sans"/>
                <a:cs typeface="DM Sans"/>
                <a:sym typeface="DM Sans"/>
              </a:defRPr>
            </a:lvl6pPr>
            <a:lvl7pPr lvl="6" algn="r">
              <a:buNone/>
              <a:defRPr sz="700">
                <a:solidFill>
                  <a:schemeClr val="dk1"/>
                </a:solidFill>
                <a:latin typeface="DM Sans"/>
                <a:ea typeface="DM Sans"/>
                <a:cs typeface="DM Sans"/>
                <a:sym typeface="DM Sans"/>
              </a:defRPr>
            </a:lvl7pPr>
            <a:lvl8pPr lvl="7" algn="r">
              <a:buNone/>
              <a:defRPr sz="700">
                <a:solidFill>
                  <a:schemeClr val="dk1"/>
                </a:solidFill>
                <a:latin typeface="DM Sans"/>
                <a:ea typeface="DM Sans"/>
                <a:cs typeface="DM Sans"/>
                <a:sym typeface="DM Sans"/>
              </a:defRPr>
            </a:lvl8pPr>
            <a:lvl9pPr lvl="8" algn="r">
              <a:buNone/>
              <a:defRPr sz="700">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386" name="Google Shape;386;p46"/>
          <p:cNvSpPr txBox="1"/>
          <p:nvPr>
            <p:ph idx="9"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
        <p:nvSpPr>
          <p:cNvPr id="387" name="Google Shape;387;p46"/>
          <p:cNvSpPr txBox="1"/>
          <p:nvPr>
            <p:ph idx="13" type="subTitle"/>
          </p:nvPr>
        </p:nvSpPr>
        <p:spPr>
          <a:xfrm>
            <a:off x="353250" y="3248209"/>
            <a:ext cx="1587900" cy="187800"/>
          </a:xfrm>
          <a:prstGeom prst="rect">
            <a:avLst/>
          </a:prstGeom>
        </p:spPr>
        <p:txBody>
          <a:bodyPr anchorCtr="0" anchor="t" bIns="0" lIns="0" spcFirstLastPara="1" rIns="0" wrap="square" tIns="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p:txBody>
      </p:sp>
      <p:sp>
        <p:nvSpPr>
          <p:cNvPr id="388" name="Google Shape;388;p46"/>
          <p:cNvSpPr txBox="1"/>
          <p:nvPr>
            <p:ph idx="14" type="subTitle"/>
          </p:nvPr>
        </p:nvSpPr>
        <p:spPr>
          <a:xfrm>
            <a:off x="353250" y="3050375"/>
            <a:ext cx="1587900" cy="2196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89" name="Google Shape;389;p46"/>
          <p:cNvSpPr txBox="1"/>
          <p:nvPr>
            <p:ph idx="15" type="subTitle"/>
          </p:nvPr>
        </p:nvSpPr>
        <p:spPr>
          <a:xfrm>
            <a:off x="353250" y="4598973"/>
            <a:ext cx="1587900" cy="219600"/>
          </a:xfrm>
          <a:prstGeom prst="rect">
            <a:avLst/>
          </a:prstGeom>
        </p:spPr>
        <p:txBody>
          <a:bodyPr anchorCtr="0" anchor="ctr" bIns="0" lIns="0" spcFirstLastPara="1" rIns="0" wrap="square" tIns="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p:txBody>
      </p:sp>
      <p:sp>
        <p:nvSpPr>
          <p:cNvPr id="390" name="Google Shape;390;p46"/>
          <p:cNvSpPr txBox="1"/>
          <p:nvPr>
            <p:ph idx="16" type="subTitle"/>
          </p:nvPr>
        </p:nvSpPr>
        <p:spPr>
          <a:xfrm>
            <a:off x="7188325" y="3248209"/>
            <a:ext cx="1587900" cy="187800"/>
          </a:xfrm>
          <a:prstGeom prst="rect">
            <a:avLst/>
          </a:prstGeom>
        </p:spPr>
        <p:txBody>
          <a:bodyPr anchorCtr="0" anchor="t" bIns="0" lIns="0" spcFirstLastPara="1" rIns="0" wrap="square" tIns="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p:txBody>
      </p:sp>
      <p:sp>
        <p:nvSpPr>
          <p:cNvPr id="391" name="Google Shape;391;p46"/>
          <p:cNvSpPr txBox="1"/>
          <p:nvPr>
            <p:ph idx="17" type="subTitle"/>
          </p:nvPr>
        </p:nvSpPr>
        <p:spPr>
          <a:xfrm>
            <a:off x="7188325" y="3050375"/>
            <a:ext cx="1587900" cy="2196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92" name="Google Shape;392;p46"/>
          <p:cNvSpPr txBox="1"/>
          <p:nvPr>
            <p:ph idx="18" type="subTitle"/>
          </p:nvPr>
        </p:nvSpPr>
        <p:spPr>
          <a:xfrm>
            <a:off x="7188325" y="4598973"/>
            <a:ext cx="1587900" cy="219600"/>
          </a:xfrm>
          <a:prstGeom prst="rect">
            <a:avLst/>
          </a:prstGeom>
        </p:spPr>
        <p:txBody>
          <a:bodyPr anchorCtr="0" anchor="ctr" bIns="0" lIns="0" spcFirstLastPara="1" rIns="0" wrap="square" tIns="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p:txBody>
      </p:sp>
      <p:sp>
        <p:nvSpPr>
          <p:cNvPr id="393" name="Google Shape;393;p46"/>
          <p:cNvSpPr txBox="1"/>
          <p:nvPr>
            <p:ph idx="19" type="subTitle"/>
          </p:nvPr>
        </p:nvSpPr>
        <p:spPr>
          <a:xfrm>
            <a:off x="4924850" y="3248209"/>
            <a:ext cx="1587900" cy="187800"/>
          </a:xfrm>
          <a:prstGeom prst="rect">
            <a:avLst/>
          </a:prstGeom>
        </p:spPr>
        <p:txBody>
          <a:bodyPr anchorCtr="0" anchor="t" bIns="0" lIns="0" spcFirstLastPara="1" rIns="0" wrap="square" tIns="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p:txBody>
      </p:sp>
      <p:sp>
        <p:nvSpPr>
          <p:cNvPr id="394" name="Google Shape;394;p46"/>
          <p:cNvSpPr txBox="1"/>
          <p:nvPr>
            <p:ph idx="20" type="subTitle"/>
          </p:nvPr>
        </p:nvSpPr>
        <p:spPr>
          <a:xfrm>
            <a:off x="4924850" y="3050375"/>
            <a:ext cx="1587900" cy="2196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95" name="Google Shape;395;p46"/>
          <p:cNvSpPr txBox="1"/>
          <p:nvPr>
            <p:ph idx="21" type="subTitle"/>
          </p:nvPr>
        </p:nvSpPr>
        <p:spPr>
          <a:xfrm>
            <a:off x="4924850" y="4598973"/>
            <a:ext cx="1587900" cy="219600"/>
          </a:xfrm>
          <a:prstGeom prst="rect">
            <a:avLst/>
          </a:prstGeom>
        </p:spPr>
        <p:txBody>
          <a:bodyPr anchorCtr="0" anchor="ctr" bIns="0" lIns="0" spcFirstLastPara="1" rIns="0" wrap="square" tIns="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p:txBody>
      </p:sp>
      <p:sp>
        <p:nvSpPr>
          <p:cNvPr id="396" name="Google Shape;396;p46"/>
          <p:cNvSpPr txBox="1"/>
          <p:nvPr>
            <p:ph idx="22" type="subTitle"/>
          </p:nvPr>
        </p:nvSpPr>
        <p:spPr>
          <a:xfrm>
            <a:off x="2643513" y="3248209"/>
            <a:ext cx="1587900" cy="187800"/>
          </a:xfrm>
          <a:prstGeom prst="rect">
            <a:avLst/>
          </a:prstGeom>
        </p:spPr>
        <p:txBody>
          <a:bodyPr anchorCtr="0" anchor="t" bIns="0" lIns="0" spcFirstLastPara="1" rIns="0" wrap="square" tIns="0">
            <a:spAutoFit/>
          </a:bodyPr>
          <a:lstStyle>
            <a:lvl1pPr lvl="0" algn="ctr">
              <a:spcBef>
                <a:spcPts val="0"/>
              </a:spcBef>
              <a:spcAft>
                <a:spcPts val="0"/>
              </a:spcAft>
              <a:buClr>
                <a:schemeClr val="accent1"/>
              </a:buClr>
              <a:buSzPts val="1400"/>
              <a:buNone/>
              <a:defRPr>
                <a:solidFill>
                  <a:schemeClr val="accent1"/>
                </a:solidFill>
              </a:defRPr>
            </a:lvl1pPr>
            <a:lvl2pPr lvl="1" algn="ctr">
              <a:spcBef>
                <a:spcPts val="0"/>
              </a:spcBef>
              <a:spcAft>
                <a:spcPts val="0"/>
              </a:spcAft>
              <a:buClr>
                <a:schemeClr val="accent1"/>
              </a:buClr>
              <a:buSzPts val="1000"/>
              <a:buNone/>
              <a:defRPr sz="1000">
                <a:solidFill>
                  <a:schemeClr val="accent1"/>
                </a:solidFill>
              </a:defRPr>
            </a:lvl2pPr>
            <a:lvl3pPr lvl="2" algn="ctr">
              <a:spcBef>
                <a:spcPts val="0"/>
              </a:spcBef>
              <a:spcAft>
                <a:spcPts val="0"/>
              </a:spcAft>
              <a:buClr>
                <a:schemeClr val="accent1"/>
              </a:buClr>
              <a:buSzPts val="1000"/>
              <a:buNone/>
              <a:defRPr sz="1000">
                <a:solidFill>
                  <a:schemeClr val="accent1"/>
                </a:solidFill>
              </a:defRPr>
            </a:lvl3pPr>
            <a:lvl4pPr lvl="3" algn="ctr">
              <a:spcBef>
                <a:spcPts val="0"/>
              </a:spcBef>
              <a:spcAft>
                <a:spcPts val="0"/>
              </a:spcAft>
              <a:buClr>
                <a:schemeClr val="accent1"/>
              </a:buClr>
              <a:buSzPts val="1000"/>
              <a:buNone/>
              <a:defRPr sz="1000">
                <a:solidFill>
                  <a:schemeClr val="accent1"/>
                </a:solidFill>
              </a:defRPr>
            </a:lvl4pPr>
            <a:lvl5pPr lvl="4" algn="ctr">
              <a:spcBef>
                <a:spcPts val="0"/>
              </a:spcBef>
              <a:spcAft>
                <a:spcPts val="0"/>
              </a:spcAft>
              <a:buClr>
                <a:schemeClr val="accent1"/>
              </a:buClr>
              <a:buSzPts val="1000"/>
              <a:buNone/>
              <a:defRPr sz="1000">
                <a:solidFill>
                  <a:schemeClr val="accent1"/>
                </a:solidFill>
              </a:defRPr>
            </a:lvl5pPr>
            <a:lvl6pPr lvl="5" algn="ctr">
              <a:spcBef>
                <a:spcPts val="0"/>
              </a:spcBef>
              <a:spcAft>
                <a:spcPts val="0"/>
              </a:spcAft>
              <a:buClr>
                <a:schemeClr val="accent1"/>
              </a:buClr>
              <a:buSzPts val="1000"/>
              <a:buNone/>
              <a:defRPr sz="1000">
                <a:solidFill>
                  <a:schemeClr val="accent1"/>
                </a:solidFill>
              </a:defRPr>
            </a:lvl6pPr>
            <a:lvl7pPr lvl="6" algn="ctr">
              <a:spcBef>
                <a:spcPts val="0"/>
              </a:spcBef>
              <a:spcAft>
                <a:spcPts val="0"/>
              </a:spcAft>
              <a:buClr>
                <a:schemeClr val="accent1"/>
              </a:buClr>
              <a:buSzPts val="1000"/>
              <a:buNone/>
              <a:defRPr sz="1000">
                <a:solidFill>
                  <a:schemeClr val="accent1"/>
                </a:solidFill>
              </a:defRPr>
            </a:lvl7pPr>
            <a:lvl8pPr lvl="7" algn="ctr">
              <a:spcBef>
                <a:spcPts val="0"/>
              </a:spcBef>
              <a:spcAft>
                <a:spcPts val="0"/>
              </a:spcAft>
              <a:buClr>
                <a:schemeClr val="accent1"/>
              </a:buClr>
              <a:buSzPts val="1000"/>
              <a:buNone/>
              <a:defRPr sz="1000">
                <a:solidFill>
                  <a:schemeClr val="accent1"/>
                </a:solidFill>
              </a:defRPr>
            </a:lvl8pPr>
            <a:lvl9pPr lvl="8" algn="ctr">
              <a:spcBef>
                <a:spcPts val="0"/>
              </a:spcBef>
              <a:spcAft>
                <a:spcPts val="0"/>
              </a:spcAft>
              <a:buClr>
                <a:schemeClr val="accent1"/>
              </a:buClr>
              <a:buSzPts val="1000"/>
              <a:buNone/>
              <a:defRPr sz="1000">
                <a:solidFill>
                  <a:schemeClr val="accent1"/>
                </a:solidFill>
              </a:defRPr>
            </a:lvl9pPr>
          </a:lstStyle>
          <a:p/>
        </p:txBody>
      </p:sp>
      <p:sp>
        <p:nvSpPr>
          <p:cNvPr id="397" name="Google Shape;397;p46"/>
          <p:cNvSpPr txBox="1"/>
          <p:nvPr>
            <p:ph idx="23" type="subTitle"/>
          </p:nvPr>
        </p:nvSpPr>
        <p:spPr>
          <a:xfrm>
            <a:off x="2643513" y="3050375"/>
            <a:ext cx="1587900" cy="219600"/>
          </a:xfrm>
          <a:prstGeom prst="rect">
            <a:avLst/>
          </a:prstGeom>
        </p:spPr>
        <p:txBody>
          <a:bodyPr anchorCtr="0" anchor="ctr" bIns="0" lIns="0" spcFirstLastPara="1" rIns="0" wrap="square" tIns="0">
            <a:noAutofit/>
          </a:bodyPr>
          <a:lstStyle>
            <a:lvl1pPr lvl="0" algn="ctr">
              <a:spcBef>
                <a:spcPts val="0"/>
              </a:spcBef>
              <a:spcAft>
                <a:spcPts val="0"/>
              </a:spcAft>
              <a:buClr>
                <a:schemeClr val="dk1"/>
              </a:buClr>
              <a:buSzPts val="800"/>
              <a:buNone/>
              <a:defRPr sz="8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98" name="Google Shape;398;p46"/>
          <p:cNvSpPr txBox="1"/>
          <p:nvPr>
            <p:ph idx="24" type="subTitle"/>
          </p:nvPr>
        </p:nvSpPr>
        <p:spPr>
          <a:xfrm>
            <a:off x="2643513" y="4598973"/>
            <a:ext cx="1587900" cy="219600"/>
          </a:xfrm>
          <a:prstGeom prst="rect">
            <a:avLst/>
          </a:prstGeom>
        </p:spPr>
        <p:txBody>
          <a:bodyPr anchorCtr="0" anchor="ctr" bIns="0" lIns="0" spcFirstLastPara="1" rIns="0" wrap="square" tIns="0">
            <a:noAutofit/>
          </a:bodyPr>
          <a:lstStyle>
            <a:lvl1pPr lvl="0" algn="ctr">
              <a:spcBef>
                <a:spcPts val="0"/>
              </a:spcBef>
              <a:spcAft>
                <a:spcPts val="0"/>
              </a:spcAft>
              <a:buClr>
                <a:schemeClr val="accent1"/>
              </a:buClr>
              <a:buSzPts val="900"/>
              <a:buFont typeface="DM Sans Light"/>
              <a:buNone/>
              <a:defRPr sz="900">
                <a:solidFill>
                  <a:schemeClr val="accent1"/>
                </a:solidFill>
                <a:latin typeface="DM Sans Light"/>
                <a:ea typeface="DM Sans Light"/>
                <a:cs typeface="DM Sans Light"/>
                <a:sym typeface="DM Sans Light"/>
              </a:defRPr>
            </a:lvl1pPr>
            <a:lvl2pPr lvl="1"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2pPr>
            <a:lvl3pPr lvl="2"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3pPr>
            <a:lvl4pPr lvl="3"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4pPr>
            <a:lvl5pPr lvl="4"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5pPr>
            <a:lvl6pPr lvl="5"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6pPr>
            <a:lvl7pPr lvl="6"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7pPr>
            <a:lvl8pPr lvl="7"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8pPr>
            <a:lvl9pPr lvl="8" algn="ctr">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 Eight members">
  <p:cSld name="CUSTOM_6">
    <p:spTree>
      <p:nvGrpSpPr>
        <p:cNvPr id="399" name="Shape 399"/>
        <p:cNvGrpSpPr/>
        <p:nvPr/>
      </p:nvGrpSpPr>
      <p:grpSpPr>
        <a:xfrm>
          <a:off x="0" y="0"/>
          <a:ext cx="0" cy="0"/>
          <a:chOff x="0" y="0"/>
          <a:chExt cx="0" cy="0"/>
        </a:xfrm>
      </p:grpSpPr>
      <p:sp>
        <p:nvSpPr>
          <p:cNvPr id="400" name="Google Shape;400;p47"/>
          <p:cNvSpPr txBox="1"/>
          <p:nvPr>
            <p:ph idx="1" type="subTitle"/>
          </p:nvPr>
        </p:nvSpPr>
        <p:spPr>
          <a:xfrm>
            <a:off x="6750600" y="1283963"/>
            <a:ext cx="2026200" cy="187800"/>
          </a:xfrm>
          <a:prstGeom prst="rect">
            <a:avLst/>
          </a:prstGeom>
        </p:spPr>
        <p:txBody>
          <a:bodyPr anchorCtr="0" anchor="ctr" bIns="0" lIns="0" spcFirstLastPara="1" rIns="0" wrap="square" tIns="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01" name="Google Shape;401;p47"/>
          <p:cNvSpPr txBox="1"/>
          <p:nvPr>
            <p:ph idx="2" type="subTitle"/>
          </p:nvPr>
        </p:nvSpPr>
        <p:spPr>
          <a:xfrm>
            <a:off x="6750600" y="1054750"/>
            <a:ext cx="2026200" cy="219600"/>
          </a:xfrm>
          <a:prstGeom prst="rect">
            <a:avLst/>
          </a:prstGeom>
        </p:spPr>
        <p:txBody>
          <a:bodyPr anchorCtr="0" anchor="ctr"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p:txBody>
      </p:sp>
      <p:sp>
        <p:nvSpPr>
          <p:cNvPr id="402" name="Google Shape;402;p47"/>
          <p:cNvSpPr txBox="1"/>
          <p:nvPr>
            <p:ph idx="3" type="subTitle"/>
          </p:nvPr>
        </p:nvSpPr>
        <p:spPr>
          <a:xfrm>
            <a:off x="6750600" y="1427900"/>
            <a:ext cx="2026200" cy="219600"/>
          </a:xfrm>
          <a:prstGeom prst="rect">
            <a:avLst/>
          </a:prstGeom>
        </p:spPr>
        <p:txBody>
          <a:bodyPr anchorCtr="0" anchor="ctr" bIns="0" lIns="0" spcFirstLastPara="1" rIns="0" wrap="square" tIns="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p:txBody>
      </p:sp>
      <p:sp>
        <p:nvSpPr>
          <p:cNvPr id="403" name="Google Shape;403;p47"/>
          <p:cNvSpPr/>
          <p:nvPr>
            <p:ph idx="4" type="pic"/>
          </p:nvPr>
        </p:nvSpPr>
        <p:spPr>
          <a:xfrm>
            <a:off x="6080709" y="1066100"/>
            <a:ext cx="530400" cy="530400"/>
          </a:xfrm>
          <a:prstGeom prst="rect">
            <a:avLst/>
          </a:prstGeom>
          <a:noFill/>
          <a:ln>
            <a:noFill/>
          </a:ln>
        </p:spPr>
      </p:sp>
      <p:sp>
        <p:nvSpPr>
          <p:cNvPr id="404" name="Google Shape;404;p47"/>
          <p:cNvSpPr txBox="1"/>
          <p:nvPr>
            <p:ph idx="5" type="subTitle"/>
          </p:nvPr>
        </p:nvSpPr>
        <p:spPr>
          <a:xfrm>
            <a:off x="3824550" y="1283963"/>
            <a:ext cx="2026200" cy="187800"/>
          </a:xfrm>
          <a:prstGeom prst="rect">
            <a:avLst/>
          </a:prstGeom>
        </p:spPr>
        <p:txBody>
          <a:bodyPr anchorCtr="0" anchor="ctr" bIns="0" lIns="0" spcFirstLastPara="1" rIns="0" wrap="square" tIns="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05" name="Google Shape;405;p47"/>
          <p:cNvSpPr txBox="1"/>
          <p:nvPr>
            <p:ph idx="6" type="subTitle"/>
          </p:nvPr>
        </p:nvSpPr>
        <p:spPr>
          <a:xfrm>
            <a:off x="3824550" y="1054750"/>
            <a:ext cx="2026200" cy="219600"/>
          </a:xfrm>
          <a:prstGeom prst="rect">
            <a:avLst/>
          </a:prstGeom>
        </p:spPr>
        <p:txBody>
          <a:bodyPr anchorCtr="0" anchor="ctr"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p:txBody>
      </p:sp>
      <p:sp>
        <p:nvSpPr>
          <p:cNvPr id="406" name="Google Shape;406;p47"/>
          <p:cNvSpPr txBox="1"/>
          <p:nvPr>
            <p:ph idx="7" type="subTitle"/>
          </p:nvPr>
        </p:nvSpPr>
        <p:spPr>
          <a:xfrm>
            <a:off x="3824550" y="1427900"/>
            <a:ext cx="2026200" cy="219600"/>
          </a:xfrm>
          <a:prstGeom prst="rect">
            <a:avLst/>
          </a:prstGeom>
        </p:spPr>
        <p:txBody>
          <a:bodyPr anchorCtr="0" anchor="ctr" bIns="0" lIns="0" spcFirstLastPara="1" rIns="0" wrap="square" tIns="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p:txBody>
      </p:sp>
      <p:sp>
        <p:nvSpPr>
          <p:cNvPr id="407" name="Google Shape;407;p47"/>
          <p:cNvSpPr/>
          <p:nvPr>
            <p:ph idx="8" type="pic"/>
          </p:nvPr>
        </p:nvSpPr>
        <p:spPr>
          <a:xfrm>
            <a:off x="3154659" y="1066100"/>
            <a:ext cx="530400" cy="530400"/>
          </a:xfrm>
          <a:prstGeom prst="rect">
            <a:avLst/>
          </a:prstGeom>
          <a:noFill/>
          <a:ln>
            <a:noFill/>
          </a:ln>
        </p:spPr>
      </p:sp>
      <p:sp>
        <p:nvSpPr>
          <p:cNvPr id="408" name="Google Shape;408;p47"/>
          <p:cNvSpPr txBox="1"/>
          <p:nvPr>
            <p:ph idx="9" type="subTitle"/>
          </p:nvPr>
        </p:nvSpPr>
        <p:spPr>
          <a:xfrm>
            <a:off x="6750600" y="2193728"/>
            <a:ext cx="2026200" cy="187800"/>
          </a:xfrm>
          <a:prstGeom prst="rect">
            <a:avLst/>
          </a:prstGeom>
        </p:spPr>
        <p:txBody>
          <a:bodyPr anchorCtr="0" anchor="ctr" bIns="0" lIns="0" spcFirstLastPara="1" rIns="0" wrap="square" tIns="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09" name="Google Shape;409;p47"/>
          <p:cNvSpPr txBox="1"/>
          <p:nvPr>
            <p:ph idx="13" type="subTitle"/>
          </p:nvPr>
        </p:nvSpPr>
        <p:spPr>
          <a:xfrm>
            <a:off x="6750600" y="1964514"/>
            <a:ext cx="2026200" cy="219600"/>
          </a:xfrm>
          <a:prstGeom prst="rect">
            <a:avLst/>
          </a:prstGeom>
        </p:spPr>
        <p:txBody>
          <a:bodyPr anchorCtr="0" anchor="ctr"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p:txBody>
      </p:sp>
      <p:sp>
        <p:nvSpPr>
          <p:cNvPr id="410" name="Google Shape;410;p47"/>
          <p:cNvSpPr txBox="1"/>
          <p:nvPr>
            <p:ph idx="14" type="subTitle"/>
          </p:nvPr>
        </p:nvSpPr>
        <p:spPr>
          <a:xfrm>
            <a:off x="6750600" y="2337664"/>
            <a:ext cx="2026200" cy="219600"/>
          </a:xfrm>
          <a:prstGeom prst="rect">
            <a:avLst/>
          </a:prstGeom>
        </p:spPr>
        <p:txBody>
          <a:bodyPr anchorCtr="0" anchor="ctr" bIns="0" lIns="0" spcFirstLastPara="1" rIns="0" wrap="square" tIns="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p:txBody>
      </p:sp>
      <p:sp>
        <p:nvSpPr>
          <p:cNvPr id="411" name="Google Shape;411;p47"/>
          <p:cNvSpPr/>
          <p:nvPr>
            <p:ph idx="15" type="pic"/>
          </p:nvPr>
        </p:nvSpPr>
        <p:spPr>
          <a:xfrm>
            <a:off x="6080709" y="1975864"/>
            <a:ext cx="530400" cy="530400"/>
          </a:xfrm>
          <a:prstGeom prst="rect">
            <a:avLst/>
          </a:prstGeom>
          <a:noFill/>
          <a:ln>
            <a:noFill/>
          </a:ln>
        </p:spPr>
      </p:sp>
      <p:sp>
        <p:nvSpPr>
          <p:cNvPr id="412" name="Google Shape;412;p47"/>
          <p:cNvSpPr txBox="1"/>
          <p:nvPr>
            <p:ph idx="16" type="subTitle"/>
          </p:nvPr>
        </p:nvSpPr>
        <p:spPr>
          <a:xfrm>
            <a:off x="3824550" y="2193728"/>
            <a:ext cx="2026200" cy="187800"/>
          </a:xfrm>
          <a:prstGeom prst="rect">
            <a:avLst/>
          </a:prstGeom>
        </p:spPr>
        <p:txBody>
          <a:bodyPr anchorCtr="0" anchor="ctr" bIns="0" lIns="0" spcFirstLastPara="1" rIns="0" wrap="square" tIns="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13" name="Google Shape;413;p47"/>
          <p:cNvSpPr txBox="1"/>
          <p:nvPr>
            <p:ph idx="17" type="subTitle"/>
          </p:nvPr>
        </p:nvSpPr>
        <p:spPr>
          <a:xfrm>
            <a:off x="3824550" y="1964514"/>
            <a:ext cx="2026200" cy="219600"/>
          </a:xfrm>
          <a:prstGeom prst="rect">
            <a:avLst/>
          </a:prstGeom>
        </p:spPr>
        <p:txBody>
          <a:bodyPr anchorCtr="0" anchor="ctr"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p:txBody>
      </p:sp>
      <p:sp>
        <p:nvSpPr>
          <p:cNvPr id="414" name="Google Shape;414;p47"/>
          <p:cNvSpPr txBox="1"/>
          <p:nvPr>
            <p:ph idx="18" type="subTitle"/>
          </p:nvPr>
        </p:nvSpPr>
        <p:spPr>
          <a:xfrm>
            <a:off x="3824550" y="2337664"/>
            <a:ext cx="2026200" cy="219600"/>
          </a:xfrm>
          <a:prstGeom prst="rect">
            <a:avLst/>
          </a:prstGeom>
        </p:spPr>
        <p:txBody>
          <a:bodyPr anchorCtr="0" anchor="ctr" bIns="0" lIns="0" spcFirstLastPara="1" rIns="0" wrap="square" tIns="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p:txBody>
      </p:sp>
      <p:sp>
        <p:nvSpPr>
          <p:cNvPr id="415" name="Google Shape;415;p47"/>
          <p:cNvSpPr/>
          <p:nvPr>
            <p:ph idx="19" type="pic"/>
          </p:nvPr>
        </p:nvSpPr>
        <p:spPr>
          <a:xfrm>
            <a:off x="3154659" y="1975864"/>
            <a:ext cx="530400" cy="530400"/>
          </a:xfrm>
          <a:prstGeom prst="rect">
            <a:avLst/>
          </a:prstGeom>
          <a:noFill/>
          <a:ln>
            <a:noFill/>
          </a:ln>
        </p:spPr>
      </p:sp>
      <p:sp>
        <p:nvSpPr>
          <p:cNvPr id="416" name="Google Shape;416;p47"/>
          <p:cNvSpPr txBox="1"/>
          <p:nvPr>
            <p:ph idx="20" type="subTitle"/>
          </p:nvPr>
        </p:nvSpPr>
        <p:spPr>
          <a:xfrm>
            <a:off x="6750600" y="3101715"/>
            <a:ext cx="2026200" cy="187800"/>
          </a:xfrm>
          <a:prstGeom prst="rect">
            <a:avLst/>
          </a:prstGeom>
        </p:spPr>
        <p:txBody>
          <a:bodyPr anchorCtr="0" anchor="ctr" bIns="0" lIns="0" spcFirstLastPara="1" rIns="0" wrap="square" tIns="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17" name="Google Shape;417;p47"/>
          <p:cNvSpPr txBox="1"/>
          <p:nvPr>
            <p:ph idx="21" type="subTitle"/>
          </p:nvPr>
        </p:nvSpPr>
        <p:spPr>
          <a:xfrm>
            <a:off x="6750600" y="2872502"/>
            <a:ext cx="2026200" cy="219600"/>
          </a:xfrm>
          <a:prstGeom prst="rect">
            <a:avLst/>
          </a:prstGeom>
        </p:spPr>
        <p:txBody>
          <a:bodyPr anchorCtr="0" anchor="ctr"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p:txBody>
      </p:sp>
      <p:sp>
        <p:nvSpPr>
          <p:cNvPr id="418" name="Google Shape;418;p47"/>
          <p:cNvSpPr txBox="1"/>
          <p:nvPr>
            <p:ph idx="22" type="subTitle"/>
          </p:nvPr>
        </p:nvSpPr>
        <p:spPr>
          <a:xfrm>
            <a:off x="6750600" y="3245652"/>
            <a:ext cx="2026200" cy="219600"/>
          </a:xfrm>
          <a:prstGeom prst="rect">
            <a:avLst/>
          </a:prstGeom>
        </p:spPr>
        <p:txBody>
          <a:bodyPr anchorCtr="0" anchor="ctr" bIns="0" lIns="0" spcFirstLastPara="1" rIns="0" wrap="square" tIns="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p:txBody>
      </p:sp>
      <p:sp>
        <p:nvSpPr>
          <p:cNvPr id="419" name="Google Shape;419;p47"/>
          <p:cNvSpPr/>
          <p:nvPr>
            <p:ph idx="23" type="pic"/>
          </p:nvPr>
        </p:nvSpPr>
        <p:spPr>
          <a:xfrm>
            <a:off x="6080709" y="2883852"/>
            <a:ext cx="530400" cy="530400"/>
          </a:xfrm>
          <a:prstGeom prst="rect">
            <a:avLst/>
          </a:prstGeom>
          <a:noFill/>
          <a:ln>
            <a:noFill/>
          </a:ln>
        </p:spPr>
      </p:sp>
      <p:sp>
        <p:nvSpPr>
          <p:cNvPr id="420" name="Google Shape;420;p47"/>
          <p:cNvSpPr txBox="1"/>
          <p:nvPr>
            <p:ph idx="24" type="subTitle"/>
          </p:nvPr>
        </p:nvSpPr>
        <p:spPr>
          <a:xfrm>
            <a:off x="3824550" y="3101715"/>
            <a:ext cx="2026200" cy="187800"/>
          </a:xfrm>
          <a:prstGeom prst="rect">
            <a:avLst/>
          </a:prstGeom>
        </p:spPr>
        <p:txBody>
          <a:bodyPr anchorCtr="0" anchor="ctr" bIns="0" lIns="0" spcFirstLastPara="1" rIns="0" wrap="square" tIns="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21" name="Google Shape;421;p47"/>
          <p:cNvSpPr txBox="1"/>
          <p:nvPr>
            <p:ph idx="25" type="subTitle"/>
          </p:nvPr>
        </p:nvSpPr>
        <p:spPr>
          <a:xfrm>
            <a:off x="3824550" y="2872502"/>
            <a:ext cx="2026200" cy="219600"/>
          </a:xfrm>
          <a:prstGeom prst="rect">
            <a:avLst/>
          </a:prstGeom>
        </p:spPr>
        <p:txBody>
          <a:bodyPr anchorCtr="0" anchor="ctr"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p:txBody>
      </p:sp>
      <p:sp>
        <p:nvSpPr>
          <p:cNvPr id="422" name="Google Shape;422;p47"/>
          <p:cNvSpPr txBox="1"/>
          <p:nvPr>
            <p:ph idx="26" type="subTitle"/>
          </p:nvPr>
        </p:nvSpPr>
        <p:spPr>
          <a:xfrm>
            <a:off x="3824550" y="3245652"/>
            <a:ext cx="2026200" cy="219600"/>
          </a:xfrm>
          <a:prstGeom prst="rect">
            <a:avLst/>
          </a:prstGeom>
        </p:spPr>
        <p:txBody>
          <a:bodyPr anchorCtr="0" anchor="ctr" bIns="0" lIns="0" spcFirstLastPara="1" rIns="0" wrap="square" tIns="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p:txBody>
      </p:sp>
      <p:sp>
        <p:nvSpPr>
          <p:cNvPr id="423" name="Google Shape;423;p47"/>
          <p:cNvSpPr/>
          <p:nvPr>
            <p:ph idx="27" type="pic"/>
          </p:nvPr>
        </p:nvSpPr>
        <p:spPr>
          <a:xfrm>
            <a:off x="3154659" y="2883852"/>
            <a:ext cx="530400" cy="530400"/>
          </a:xfrm>
          <a:prstGeom prst="rect">
            <a:avLst/>
          </a:prstGeom>
          <a:noFill/>
          <a:ln>
            <a:noFill/>
          </a:ln>
        </p:spPr>
      </p:sp>
      <p:sp>
        <p:nvSpPr>
          <p:cNvPr id="424" name="Google Shape;424;p47"/>
          <p:cNvSpPr txBox="1"/>
          <p:nvPr>
            <p:ph idx="28" type="subTitle"/>
          </p:nvPr>
        </p:nvSpPr>
        <p:spPr>
          <a:xfrm>
            <a:off x="6750600" y="4022919"/>
            <a:ext cx="2026200" cy="187800"/>
          </a:xfrm>
          <a:prstGeom prst="rect">
            <a:avLst/>
          </a:prstGeom>
        </p:spPr>
        <p:txBody>
          <a:bodyPr anchorCtr="0" anchor="ctr" bIns="0" lIns="0" spcFirstLastPara="1" rIns="0" wrap="square" tIns="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25" name="Google Shape;425;p47"/>
          <p:cNvSpPr txBox="1"/>
          <p:nvPr>
            <p:ph idx="29" type="subTitle"/>
          </p:nvPr>
        </p:nvSpPr>
        <p:spPr>
          <a:xfrm>
            <a:off x="6750600" y="3793706"/>
            <a:ext cx="2026200" cy="219600"/>
          </a:xfrm>
          <a:prstGeom prst="rect">
            <a:avLst/>
          </a:prstGeom>
        </p:spPr>
        <p:txBody>
          <a:bodyPr anchorCtr="0" anchor="ctr"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p:txBody>
      </p:sp>
      <p:sp>
        <p:nvSpPr>
          <p:cNvPr id="426" name="Google Shape;426;p47"/>
          <p:cNvSpPr txBox="1"/>
          <p:nvPr>
            <p:ph idx="30" type="subTitle"/>
          </p:nvPr>
        </p:nvSpPr>
        <p:spPr>
          <a:xfrm>
            <a:off x="6750600" y="4166856"/>
            <a:ext cx="2026200" cy="219600"/>
          </a:xfrm>
          <a:prstGeom prst="rect">
            <a:avLst/>
          </a:prstGeom>
        </p:spPr>
        <p:txBody>
          <a:bodyPr anchorCtr="0" anchor="ctr" bIns="0" lIns="0" spcFirstLastPara="1" rIns="0" wrap="square" tIns="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p:txBody>
      </p:sp>
      <p:sp>
        <p:nvSpPr>
          <p:cNvPr id="427" name="Google Shape;427;p47"/>
          <p:cNvSpPr/>
          <p:nvPr>
            <p:ph idx="31" type="pic"/>
          </p:nvPr>
        </p:nvSpPr>
        <p:spPr>
          <a:xfrm>
            <a:off x="6080709" y="3805056"/>
            <a:ext cx="530400" cy="530400"/>
          </a:xfrm>
          <a:prstGeom prst="rect">
            <a:avLst/>
          </a:prstGeom>
          <a:noFill/>
          <a:ln>
            <a:noFill/>
          </a:ln>
        </p:spPr>
      </p:sp>
      <p:sp>
        <p:nvSpPr>
          <p:cNvPr id="428" name="Google Shape;428;p47"/>
          <p:cNvSpPr txBox="1"/>
          <p:nvPr>
            <p:ph idx="32" type="subTitle"/>
          </p:nvPr>
        </p:nvSpPr>
        <p:spPr>
          <a:xfrm>
            <a:off x="3824550" y="4022919"/>
            <a:ext cx="2026200" cy="187800"/>
          </a:xfrm>
          <a:prstGeom prst="rect">
            <a:avLst/>
          </a:prstGeom>
        </p:spPr>
        <p:txBody>
          <a:bodyPr anchorCtr="0" anchor="ctr" bIns="0" lIns="0" spcFirstLastPara="1" rIns="0" wrap="square" tIns="0">
            <a:noAutofit/>
          </a:bodyPr>
          <a:lstStyle>
            <a:lvl1pPr lvl="0">
              <a:spcBef>
                <a:spcPts val="0"/>
              </a:spcBef>
              <a:spcAft>
                <a:spcPts val="0"/>
              </a:spcAft>
              <a:buSzPts val="1000"/>
              <a:buNone/>
              <a:defRPr sz="10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429" name="Google Shape;429;p47"/>
          <p:cNvSpPr txBox="1"/>
          <p:nvPr>
            <p:ph idx="33" type="subTitle"/>
          </p:nvPr>
        </p:nvSpPr>
        <p:spPr>
          <a:xfrm>
            <a:off x="3824550" y="3793706"/>
            <a:ext cx="2026200" cy="219600"/>
          </a:xfrm>
          <a:prstGeom prst="rect">
            <a:avLst/>
          </a:prstGeom>
        </p:spPr>
        <p:txBody>
          <a:bodyPr anchorCtr="0" anchor="ctr" bIns="0" lIns="0" spcFirstLastPara="1" rIns="0" wrap="square" tIns="0">
            <a:noAutofit/>
          </a:bodyPr>
          <a:lstStyle>
            <a:lvl1pPr lvl="0">
              <a:spcBef>
                <a:spcPts val="0"/>
              </a:spcBef>
              <a:spcAft>
                <a:spcPts val="0"/>
              </a:spcAft>
              <a:buSzPts val="1400"/>
              <a:buNone/>
              <a:defRPr/>
            </a:lvl1pPr>
            <a:lvl2pPr lvl="1">
              <a:spcBef>
                <a:spcPts val="0"/>
              </a:spcBef>
              <a:spcAft>
                <a:spcPts val="0"/>
              </a:spcAft>
              <a:buSzPts val="800"/>
              <a:buNone/>
              <a:defRPr sz="800"/>
            </a:lvl2pPr>
            <a:lvl3pPr lvl="2">
              <a:spcBef>
                <a:spcPts val="0"/>
              </a:spcBef>
              <a:spcAft>
                <a:spcPts val="0"/>
              </a:spcAft>
              <a:buSzPts val="800"/>
              <a:buNone/>
              <a:defRPr sz="800"/>
            </a:lvl3pPr>
            <a:lvl4pPr lvl="3">
              <a:spcBef>
                <a:spcPts val="0"/>
              </a:spcBef>
              <a:spcAft>
                <a:spcPts val="0"/>
              </a:spcAft>
              <a:buSzPts val="800"/>
              <a:buNone/>
              <a:defRPr sz="800"/>
            </a:lvl4pPr>
            <a:lvl5pPr lvl="4">
              <a:spcBef>
                <a:spcPts val="0"/>
              </a:spcBef>
              <a:spcAft>
                <a:spcPts val="0"/>
              </a:spcAft>
              <a:buSzPts val="800"/>
              <a:buNone/>
              <a:defRPr sz="800"/>
            </a:lvl5pPr>
            <a:lvl6pPr lvl="5">
              <a:spcBef>
                <a:spcPts val="0"/>
              </a:spcBef>
              <a:spcAft>
                <a:spcPts val="0"/>
              </a:spcAft>
              <a:buSzPts val="800"/>
              <a:buNone/>
              <a:defRPr sz="800"/>
            </a:lvl6pPr>
            <a:lvl7pPr lvl="6">
              <a:spcBef>
                <a:spcPts val="0"/>
              </a:spcBef>
              <a:spcAft>
                <a:spcPts val="0"/>
              </a:spcAft>
              <a:buSzPts val="800"/>
              <a:buNone/>
              <a:defRPr sz="800"/>
            </a:lvl7pPr>
            <a:lvl8pPr lvl="7">
              <a:spcBef>
                <a:spcPts val="0"/>
              </a:spcBef>
              <a:spcAft>
                <a:spcPts val="0"/>
              </a:spcAft>
              <a:buSzPts val="800"/>
              <a:buNone/>
              <a:defRPr sz="800"/>
            </a:lvl8pPr>
            <a:lvl9pPr lvl="8">
              <a:spcBef>
                <a:spcPts val="0"/>
              </a:spcBef>
              <a:spcAft>
                <a:spcPts val="0"/>
              </a:spcAft>
              <a:buSzPts val="800"/>
              <a:buNone/>
              <a:defRPr sz="800"/>
            </a:lvl9pPr>
          </a:lstStyle>
          <a:p/>
        </p:txBody>
      </p:sp>
      <p:sp>
        <p:nvSpPr>
          <p:cNvPr id="430" name="Google Shape;430;p47"/>
          <p:cNvSpPr txBox="1"/>
          <p:nvPr>
            <p:ph idx="34" type="subTitle"/>
          </p:nvPr>
        </p:nvSpPr>
        <p:spPr>
          <a:xfrm>
            <a:off x="3824550" y="4166856"/>
            <a:ext cx="2026200" cy="219600"/>
          </a:xfrm>
          <a:prstGeom prst="rect">
            <a:avLst/>
          </a:prstGeom>
        </p:spPr>
        <p:txBody>
          <a:bodyPr anchorCtr="0" anchor="ctr" bIns="0" lIns="0" spcFirstLastPara="1" rIns="0" wrap="square" tIns="0">
            <a:noAutofit/>
          </a:bodyPr>
          <a:lstStyle>
            <a:lvl1pPr lvl="0">
              <a:spcBef>
                <a:spcPts val="0"/>
              </a:spcBef>
              <a:spcAft>
                <a:spcPts val="0"/>
              </a:spcAft>
              <a:buSzPts val="900"/>
              <a:buFont typeface="DM Sans Light"/>
              <a:buNone/>
              <a:defRPr sz="900">
                <a:latin typeface="DM Sans Light"/>
                <a:ea typeface="DM Sans Light"/>
                <a:cs typeface="DM Sans Light"/>
                <a:sym typeface="DM Sans Light"/>
              </a:defRPr>
            </a:lvl1pPr>
            <a:lvl2pPr lvl="1">
              <a:spcBef>
                <a:spcPts val="0"/>
              </a:spcBef>
              <a:spcAft>
                <a:spcPts val="0"/>
              </a:spcAft>
              <a:buSzPts val="900"/>
              <a:buFont typeface="DM Sans Light"/>
              <a:buNone/>
              <a:defRPr sz="900">
                <a:latin typeface="DM Sans Light"/>
                <a:ea typeface="DM Sans Light"/>
                <a:cs typeface="DM Sans Light"/>
                <a:sym typeface="DM Sans Light"/>
              </a:defRPr>
            </a:lvl2pPr>
            <a:lvl3pPr lvl="2">
              <a:spcBef>
                <a:spcPts val="0"/>
              </a:spcBef>
              <a:spcAft>
                <a:spcPts val="0"/>
              </a:spcAft>
              <a:buSzPts val="900"/>
              <a:buFont typeface="DM Sans Light"/>
              <a:buNone/>
              <a:defRPr sz="900">
                <a:latin typeface="DM Sans Light"/>
                <a:ea typeface="DM Sans Light"/>
                <a:cs typeface="DM Sans Light"/>
                <a:sym typeface="DM Sans Light"/>
              </a:defRPr>
            </a:lvl3pPr>
            <a:lvl4pPr lvl="3">
              <a:spcBef>
                <a:spcPts val="0"/>
              </a:spcBef>
              <a:spcAft>
                <a:spcPts val="0"/>
              </a:spcAft>
              <a:buSzPts val="900"/>
              <a:buFont typeface="DM Sans Light"/>
              <a:buNone/>
              <a:defRPr sz="900">
                <a:latin typeface="DM Sans Light"/>
                <a:ea typeface="DM Sans Light"/>
                <a:cs typeface="DM Sans Light"/>
                <a:sym typeface="DM Sans Light"/>
              </a:defRPr>
            </a:lvl4pPr>
            <a:lvl5pPr lvl="4">
              <a:spcBef>
                <a:spcPts val="0"/>
              </a:spcBef>
              <a:spcAft>
                <a:spcPts val="0"/>
              </a:spcAft>
              <a:buSzPts val="900"/>
              <a:buFont typeface="DM Sans Light"/>
              <a:buNone/>
              <a:defRPr sz="900">
                <a:latin typeface="DM Sans Light"/>
                <a:ea typeface="DM Sans Light"/>
                <a:cs typeface="DM Sans Light"/>
                <a:sym typeface="DM Sans Light"/>
              </a:defRPr>
            </a:lvl5pPr>
            <a:lvl6pPr lvl="5">
              <a:spcBef>
                <a:spcPts val="0"/>
              </a:spcBef>
              <a:spcAft>
                <a:spcPts val="0"/>
              </a:spcAft>
              <a:buSzPts val="900"/>
              <a:buFont typeface="DM Sans Light"/>
              <a:buNone/>
              <a:defRPr sz="900">
                <a:latin typeface="DM Sans Light"/>
                <a:ea typeface="DM Sans Light"/>
                <a:cs typeface="DM Sans Light"/>
                <a:sym typeface="DM Sans Light"/>
              </a:defRPr>
            </a:lvl6pPr>
            <a:lvl7pPr lvl="6">
              <a:spcBef>
                <a:spcPts val="0"/>
              </a:spcBef>
              <a:spcAft>
                <a:spcPts val="0"/>
              </a:spcAft>
              <a:buSzPts val="900"/>
              <a:buFont typeface="DM Sans Light"/>
              <a:buNone/>
              <a:defRPr sz="900">
                <a:latin typeface="DM Sans Light"/>
                <a:ea typeface="DM Sans Light"/>
                <a:cs typeface="DM Sans Light"/>
                <a:sym typeface="DM Sans Light"/>
              </a:defRPr>
            </a:lvl7pPr>
            <a:lvl8pPr lvl="7">
              <a:spcBef>
                <a:spcPts val="0"/>
              </a:spcBef>
              <a:spcAft>
                <a:spcPts val="0"/>
              </a:spcAft>
              <a:buSzPts val="900"/>
              <a:buFont typeface="DM Sans Light"/>
              <a:buNone/>
              <a:defRPr sz="900">
                <a:latin typeface="DM Sans Light"/>
                <a:ea typeface="DM Sans Light"/>
                <a:cs typeface="DM Sans Light"/>
                <a:sym typeface="DM Sans Light"/>
              </a:defRPr>
            </a:lvl8pPr>
            <a:lvl9pPr lvl="8">
              <a:spcBef>
                <a:spcPts val="0"/>
              </a:spcBef>
              <a:spcAft>
                <a:spcPts val="0"/>
              </a:spcAft>
              <a:buSzPts val="900"/>
              <a:buFont typeface="DM Sans Light"/>
              <a:buNone/>
              <a:defRPr sz="900">
                <a:latin typeface="DM Sans Light"/>
                <a:ea typeface="DM Sans Light"/>
                <a:cs typeface="DM Sans Light"/>
                <a:sym typeface="DM Sans Light"/>
              </a:defRPr>
            </a:lvl9pPr>
          </a:lstStyle>
          <a:p/>
        </p:txBody>
      </p:sp>
      <p:sp>
        <p:nvSpPr>
          <p:cNvPr id="431" name="Google Shape;431;p47"/>
          <p:cNvSpPr/>
          <p:nvPr>
            <p:ph idx="35" type="pic"/>
          </p:nvPr>
        </p:nvSpPr>
        <p:spPr>
          <a:xfrm>
            <a:off x="3154659" y="3805056"/>
            <a:ext cx="530400" cy="530400"/>
          </a:xfrm>
          <a:prstGeom prst="rect">
            <a:avLst/>
          </a:prstGeom>
          <a:noFill/>
          <a:ln>
            <a:noFill/>
          </a:ln>
        </p:spPr>
      </p:sp>
      <p:sp>
        <p:nvSpPr>
          <p:cNvPr id="432" name="Google Shape;432;p47"/>
          <p:cNvSpPr txBox="1"/>
          <p:nvPr>
            <p:ph type="title"/>
          </p:nvPr>
        </p:nvSpPr>
        <p:spPr>
          <a:xfrm>
            <a:off x="361975" y="962100"/>
            <a:ext cx="2450700" cy="587700"/>
          </a:xfrm>
          <a:prstGeom prst="rect">
            <a:avLst/>
          </a:prstGeom>
        </p:spPr>
        <p:txBody>
          <a:bodyPr anchorCtr="0" anchor="t" bIns="0" lIns="0" spcFirstLastPara="1" rIns="0" wrap="square" tIns="0">
            <a:sp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sz="3600"/>
            </a:lvl2pPr>
            <a:lvl3pPr lvl="2">
              <a:lnSpc>
                <a:spcPct val="90000"/>
              </a:lnSpc>
              <a:spcBef>
                <a:spcPts val="0"/>
              </a:spcBef>
              <a:spcAft>
                <a:spcPts val="0"/>
              </a:spcAft>
              <a:buNone/>
              <a:defRPr sz="3600"/>
            </a:lvl3pPr>
            <a:lvl4pPr lvl="3">
              <a:lnSpc>
                <a:spcPct val="90000"/>
              </a:lnSpc>
              <a:spcBef>
                <a:spcPts val="0"/>
              </a:spcBef>
              <a:spcAft>
                <a:spcPts val="0"/>
              </a:spcAft>
              <a:buNone/>
              <a:defRPr sz="3600"/>
            </a:lvl4pPr>
            <a:lvl5pPr lvl="4">
              <a:lnSpc>
                <a:spcPct val="90000"/>
              </a:lnSpc>
              <a:spcBef>
                <a:spcPts val="0"/>
              </a:spcBef>
              <a:spcAft>
                <a:spcPts val="0"/>
              </a:spcAft>
              <a:buNone/>
              <a:defRPr sz="3600"/>
            </a:lvl5pPr>
            <a:lvl6pPr lvl="5">
              <a:lnSpc>
                <a:spcPct val="90000"/>
              </a:lnSpc>
              <a:spcBef>
                <a:spcPts val="0"/>
              </a:spcBef>
              <a:spcAft>
                <a:spcPts val="0"/>
              </a:spcAft>
              <a:buNone/>
              <a:defRPr sz="3600"/>
            </a:lvl6pPr>
            <a:lvl7pPr lvl="6">
              <a:lnSpc>
                <a:spcPct val="90000"/>
              </a:lnSpc>
              <a:spcBef>
                <a:spcPts val="0"/>
              </a:spcBef>
              <a:spcAft>
                <a:spcPts val="0"/>
              </a:spcAft>
              <a:buNone/>
              <a:defRPr sz="3600"/>
            </a:lvl7pPr>
            <a:lvl8pPr lvl="7">
              <a:lnSpc>
                <a:spcPct val="90000"/>
              </a:lnSpc>
              <a:spcBef>
                <a:spcPts val="0"/>
              </a:spcBef>
              <a:spcAft>
                <a:spcPts val="0"/>
              </a:spcAft>
              <a:buNone/>
              <a:defRPr sz="3600"/>
            </a:lvl8pPr>
            <a:lvl9pPr lvl="8">
              <a:lnSpc>
                <a:spcPct val="90000"/>
              </a:lnSpc>
              <a:spcBef>
                <a:spcPts val="0"/>
              </a:spcBef>
              <a:spcAft>
                <a:spcPts val="0"/>
              </a:spcAft>
              <a:buNone/>
              <a:defRPr sz="3600"/>
            </a:lvl9pPr>
          </a:lstStyle>
          <a:p/>
        </p:txBody>
      </p:sp>
      <p:sp>
        <p:nvSpPr>
          <p:cNvPr id="433" name="Google Shape;433;p47"/>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434" name="Google Shape;434;p47"/>
          <p:cNvSpPr txBox="1"/>
          <p:nvPr>
            <p:ph idx="36"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otlight - Alt 2">
  <p:cSld name="CUSTOM_7_1">
    <p:bg>
      <p:bgPr>
        <a:solidFill>
          <a:schemeClr val="accent2"/>
        </a:solidFill>
      </p:bgPr>
    </p:bg>
    <p:spTree>
      <p:nvGrpSpPr>
        <p:cNvPr id="435" name="Shape 435"/>
        <p:cNvGrpSpPr/>
        <p:nvPr/>
      </p:nvGrpSpPr>
      <p:grpSpPr>
        <a:xfrm>
          <a:off x="0" y="0"/>
          <a:ext cx="0" cy="0"/>
          <a:chOff x="0" y="0"/>
          <a:chExt cx="0" cy="0"/>
        </a:xfrm>
      </p:grpSpPr>
      <p:sp>
        <p:nvSpPr>
          <p:cNvPr id="436" name="Google Shape;436;p48"/>
          <p:cNvSpPr/>
          <p:nvPr/>
        </p:nvSpPr>
        <p:spPr>
          <a:xfrm>
            <a:off x="0" y="0"/>
            <a:ext cx="4567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DM Sans"/>
              <a:ea typeface="DM Sans"/>
              <a:cs typeface="DM Sans"/>
              <a:sym typeface="DM Sans"/>
            </a:endParaRPr>
          </a:p>
        </p:txBody>
      </p:sp>
      <p:sp>
        <p:nvSpPr>
          <p:cNvPr id="437" name="Google Shape;437;p48"/>
          <p:cNvSpPr txBox="1"/>
          <p:nvPr>
            <p:ph type="title"/>
          </p:nvPr>
        </p:nvSpPr>
        <p:spPr>
          <a:xfrm>
            <a:off x="4975925" y="989088"/>
            <a:ext cx="3783600" cy="587700"/>
          </a:xfrm>
          <a:prstGeom prst="rect">
            <a:avLst/>
          </a:prstGeom>
        </p:spPr>
        <p:txBody>
          <a:bodyPr anchorCtr="0" anchor="t" bIns="0" lIns="0" spcFirstLastPara="1" rIns="0" wrap="square" tIns="0">
            <a:noAutofit/>
          </a:bodyPr>
          <a:lstStyle>
            <a:lvl1pPr lvl="0">
              <a:lnSpc>
                <a:spcPct val="90000"/>
              </a:lnSpc>
              <a:spcBef>
                <a:spcPts val="0"/>
              </a:spcBef>
              <a:spcAft>
                <a:spcPts val="0"/>
              </a:spcAft>
              <a:buNone/>
              <a:defRPr sz="3600"/>
            </a:lvl1pPr>
            <a:lvl2pPr lvl="1">
              <a:lnSpc>
                <a:spcPct val="90000"/>
              </a:lnSpc>
              <a:spcBef>
                <a:spcPts val="0"/>
              </a:spcBef>
              <a:spcAft>
                <a:spcPts val="0"/>
              </a:spcAft>
              <a:buNone/>
              <a:defRPr sz="3600"/>
            </a:lvl2pPr>
            <a:lvl3pPr lvl="2">
              <a:lnSpc>
                <a:spcPct val="90000"/>
              </a:lnSpc>
              <a:spcBef>
                <a:spcPts val="0"/>
              </a:spcBef>
              <a:spcAft>
                <a:spcPts val="0"/>
              </a:spcAft>
              <a:buNone/>
              <a:defRPr sz="3600"/>
            </a:lvl3pPr>
            <a:lvl4pPr lvl="3">
              <a:lnSpc>
                <a:spcPct val="90000"/>
              </a:lnSpc>
              <a:spcBef>
                <a:spcPts val="0"/>
              </a:spcBef>
              <a:spcAft>
                <a:spcPts val="0"/>
              </a:spcAft>
              <a:buNone/>
              <a:defRPr sz="3600"/>
            </a:lvl4pPr>
            <a:lvl5pPr lvl="4">
              <a:lnSpc>
                <a:spcPct val="90000"/>
              </a:lnSpc>
              <a:spcBef>
                <a:spcPts val="0"/>
              </a:spcBef>
              <a:spcAft>
                <a:spcPts val="0"/>
              </a:spcAft>
              <a:buNone/>
              <a:defRPr sz="3600"/>
            </a:lvl5pPr>
            <a:lvl6pPr lvl="5">
              <a:lnSpc>
                <a:spcPct val="90000"/>
              </a:lnSpc>
              <a:spcBef>
                <a:spcPts val="0"/>
              </a:spcBef>
              <a:spcAft>
                <a:spcPts val="0"/>
              </a:spcAft>
              <a:buNone/>
              <a:defRPr sz="3600"/>
            </a:lvl6pPr>
            <a:lvl7pPr lvl="6">
              <a:lnSpc>
                <a:spcPct val="90000"/>
              </a:lnSpc>
              <a:spcBef>
                <a:spcPts val="0"/>
              </a:spcBef>
              <a:spcAft>
                <a:spcPts val="0"/>
              </a:spcAft>
              <a:buNone/>
              <a:defRPr sz="3600"/>
            </a:lvl7pPr>
            <a:lvl8pPr lvl="7">
              <a:lnSpc>
                <a:spcPct val="90000"/>
              </a:lnSpc>
              <a:spcBef>
                <a:spcPts val="0"/>
              </a:spcBef>
              <a:spcAft>
                <a:spcPts val="0"/>
              </a:spcAft>
              <a:buNone/>
              <a:defRPr sz="3600"/>
            </a:lvl8pPr>
            <a:lvl9pPr lvl="8">
              <a:lnSpc>
                <a:spcPct val="90000"/>
              </a:lnSpc>
              <a:spcBef>
                <a:spcPts val="0"/>
              </a:spcBef>
              <a:spcAft>
                <a:spcPts val="0"/>
              </a:spcAft>
              <a:buNone/>
              <a:defRPr sz="3600"/>
            </a:lvl9pPr>
          </a:lstStyle>
          <a:p/>
        </p:txBody>
      </p:sp>
      <p:sp>
        <p:nvSpPr>
          <p:cNvPr id="438" name="Google Shape;438;p48"/>
          <p:cNvSpPr/>
          <p:nvPr>
            <p:ph idx="2" type="pic"/>
          </p:nvPr>
        </p:nvSpPr>
        <p:spPr>
          <a:xfrm flipH="1">
            <a:off x="953803" y="1066100"/>
            <a:ext cx="2664300" cy="3002700"/>
          </a:xfrm>
          <a:prstGeom prst="rect">
            <a:avLst/>
          </a:prstGeom>
          <a:noFill/>
          <a:ln>
            <a:noFill/>
          </a:ln>
        </p:spPr>
      </p:sp>
      <p:sp>
        <p:nvSpPr>
          <p:cNvPr id="439" name="Google Shape;439;p48"/>
          <p:cNvSpPr txBox="1"/>
          <p:nvPr>
            <p:ph idx="1" type="body"/>
          </p:nvPr>
        </p:nvSpPr>
        <p:spPr>
          <a:xfrm>
            <a:off x="4975925" y="4125662"/>
            <a:ext cx="3783600" cy="461700"/>
          </a:xfrm>
          <a:prstGeom prst="rect">
            <a:avLst/>
          </a:prstGeom>
          <a:noFill/>
        </p:spPr>
        <p:txBody>
          <a:bodyPr anchorCtr="0" anchor="b" bIns="0" lIns="0" spcFirstLastPara="1" rIns="0" wrap="square" tIns="0">
            <a:noAutofit/>
          </a:bodyPr>
          <a:lstStyle>
            <a:lvl1pPr indent="-292100" lvl="0" marL="457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1pPr>
            <a:lvl2pPr indent="-292100" lvl="1" marL="9144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2pPr>
            <a:lvl3pPr indent="-292100" lvl="2" marL="13716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3pPr>
            <a:lvl4pPr indent="-292100" lvl="3" marL="18288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4pPr>
            <a:lvl5pPr indent="-292100" lvl="4" marL="22860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5pPr>
            <a:lvl6pPr indent="-292100" lvl="5" marL="27432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6pPr>
            <a:lvl7pPr indent="-292100" lvl="6" marL="32004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7pPr>
            <a:lvl8pPr indent="-292100" lvl="7" marL="36576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8pPr>
            <a:lvl9pPr indent="-292100" lvl="8" marL="4114800">
              <a:spcBef>
                <a:spcPts val="0"/>
              </a:spcBef>
              <a:spcAft>
                <a:spcPts val="0"/>
              </a:spcAft>
              <a:buClr>
                <a:schemeClr val="lt1"/>
              </a:buClr>
              <a:buSzPts val="1000"/>
              <a:buFont typeface="DM Sans Light"/>
              <a:buChar char="■"/>
              <a:defRPr sz="1000">
                <a:latin typeface="DM Sans Light"/>
                <a:ea typeface="DM Sans Light"/>
                <a:cs typeface="DM Sans Light"/>
                <a:sym typeface="DM Sans Light"/>
              </a:defRPr>
            </a:lvl9pPr>
          </a:lstStyle>
          <a:p/>
        </p:txBody>
      </p:sp>
      <p:sp>
        <p:nvSpPr>
          <p:cNvPr id="440" name="Google Shape;440;p48"/>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441" name="Google Shape;441;p48"/>
          <p:cNvSpPr txBox="1"/>
          <p:nvPr>
            <p:ph idx="3" type="body"/>
          </p:nvPr>
        </p:nvSpPr>
        <p:spPr>
          <a:xfrm>
            <a:off x="4975925" y="1943891"/>
            <a:ext cx="3783600" cy="1243200"/>
          </a:xfrm>
          <a:prstGeom prst="rect">
            <a:avLst/>
          </a:prstGeom>
          <a:noFill/>
        </p:spPr>
        <p:txBody>
          <a:bodyPr anchorCtr="0" anchor="t" bIns="0" lIns="0" spcFirstLastPara="1" rIns="0" wrap="square" tIns="0">
            <a:noAutofit/>
          </a:bodyPr>
          <a:lstStyle>
            <a:lvl1pPr indent="-330200" lvl="0" marL="457200">
              <a:spcBef>
                <a:spcPts val="0"/>
              </a:spcBef>
              <a:spcAft>
                <a:spcPts val="0"/>
              </a:spcAft>
              <a:buClr>
                <a:schemeClr val="lt1"/>
              </a:buClr>
              <a:buSzPts val="1600"/>
              <a:buFont typeface="Newsreader"/>
              <a:buChar char="●"/>
              <a:defRPr sz="1600">
                <a:latin typeface="Newsreader"/>
                <a:ea typeface="Newsreader"/>
                <a:cs typeface="Newsreader"/>
                <a:sym typeface="Newsreader"/>
              </a:defRPr>
            </a:lvl1pPr>
            <a:lvl2pPr indent="-330200" lvl="1" marL="914400">
              <a:spcBef>
                <a:spcPts val="0"/>
              </a:spcBef>
              <a:spcAft>
                <a:spcPts val="0"/>
              </a:spcAft>
              <a:buClr>
                <a:schemeClr val="lt1"/>
              </a:buClr>
              <a:buSzPts val="1600"/>
              <a:buFont typeface="Newsreader"/>
              <a:buChar char="○"/>
              <a:defRPr sz="1600">
                <a:latin typeface="Newsreader"/>
                <a:ea typeface="Newsreader"/>
                <a:cs typeface="Newsreader"/>
                <a:sym typeface="Newsreader"/>
              </a:defRPr>
            </a:lvl2pPr>
            <a:lvl3pPr indent="-330200" lvl="2" marL="1371600">
              <a:spcBef>
                <a:spcPts val="0"/>
              </a:spcBef>
              <a:spcAft>
                <a:spcPts val="0"/>
              </a:spcAft>
              <a:buClr>
                <a:schemeClr val="lt1"/>
              </a:buClr>
              <a:buSzPts val="1600"/>
              <a:buFont typeface="Newsreader"/>
              <a:buChar char="■"/>
              <a:defRPr sz="1600">
                <a:latin typeface="Newsreader"/>
                <a:ea typeface="Newsreader"/>
                <a:cs typeface="Newsreader"/>
                <a:sym typeface="Newsreader"/>
              </a:defRPr>
            </a:lvl3pPr>
            <a:lvl4pPr indent="-330200" lvl="3" marL="1828800">
              <a:spcBef>
                <a:spcPts val="0"/>
              </a:spcBef>
              <a:spcAft>
                <a:spcPts val="0"/>
              </a:spcAft>
              <a:buClr>
                <a:schemeClr val="lt1"/>
              </a:buClr>
              <a:buSzPts val="1600"/>
              <a:buFont typeface="Newsreader"/>
              <a:buChar char="●"/>
              <a:defRPr sz="1600">
                <a:latin typeface="Newsreader"/>
                <a:ea typeface="Newsreader"/>
                <a:cs typeface="Newsreader"/>
                <a:sym typeface="Newsreader"/>
              </a:defRPr>
            </a:lvl4pPr>
            <a:lvl5pPr indent="-330200" lvl="4" marL="2286000">
              <a:spcBef>
                <a:spcPts val="0"/>
              </a:spcBef>
              <a:spcAft>
                <a:spcPts val="0"/>
              </a:spcAft>
              <a:buClr>
                <a:schemeClr val="lt1"/>
              </a:buClr>
              <a:buSzPts val="1600"/>
              <a:buFont typeface="Newsreader"/>
              <a:buChar char="○"/>
              <a:defRPr sz="1600">
                <a:latin typeface="Newsreader"/>
                <a:ea typeface="Newsreader"/>
                <a:cs typeface="Newsreader"/>
                <a:sym typeface="Newsreader"/>
              </a:defRPr>
            </a:lvl5pPr>
            <a:lvl6pPr indent="-330200" lvl="5" marL="2743200">
              <a:spcBef>
                <a:spcPts val="0"/>
              </a:spcBef>
              <a:spcAft>
                <a:spcPts val="0"/>
              </a:spcAft>
              <a:buClr>
                <a:schemeClr val="lt1"/>
              </a:buClr>
              <a:buSzPts val="1600"/>
              <a:buFont typeface="Newsreader"/>
              <a:buChar char="■"/>
              <a:defRPr sz="1600">
                <a:latin typeface="Newsreader"/>
                <a:ea typeface="Newsreader"/>
                <a:cs typeface="Newsreader"/>
                <a:sym typeface="Newsreader"/>
              </a:defRPr>
            </a:lvl6pPr>
            <a:lvl7pPr indent="-330200" lvl="6" marL="3200400">
              <a:spcBef>
                <a:spcPts val="0"/>
              </a:spcBef>
              <a:spcAft>
                <a:spcPts val="0"/>
              </a:spcAft>
              <a:buClr>
                <a:schemeClr val="lt1"/>
              </a:buClr>
              <a:buSzPts val="1600"/>
              <a:buFont typeface="Newsreader"/>
              <a:buChar char="●"/>
              <a:defRPr sz="1600">
                <a:latin typeface="Newsreader"/>
                <a:ea typeface="Newsreader"/>
                <a:cs typeface="Newsreader"/>
                <a:sym typeface="Newsreader"/>
              </a:defRPr>
            </a:lvl7pPr>
            <a:lvl8pPr indent="-330200" lvl="7" marL="3657600">
              <a:spcBef>
                <a:spcPts val="0"/>
              </a:spcBef>
              <a:spcAft>
                <a:spcPts val="0"/>
              </a:spcAft>
              <a:buClr>
                <a:schemeClr val="lt1"/>
              </a:buClr>
              <a:buSzPts val="1600"/>
              <a:buFont typeface="Newsreader"/>
              <a:buChar char="○"/>
              <a:defRPr sz="1600">
                <a:latin typeface="Newsreader"/>
                <a:ea typeface="Newsreader"/>
                <a:cs typeface="Newsreader"/>
                <a:sym typeface="Newsreader"/>
              </a:defRPr>
            </a:lvl8pPr>
            <a:lvl9pPr indent="-330200" lvl="8" marL="4114800">
              <a:spcBef>
                <a:spcPts val="0"/>
              </a:spcBef>
              <a:spcAft>
                <a:spcPts val="0"/>
              </a:spcAft>
              <a:buClr>
                <a:schemeClr val="lt1"/>
              </a:buClr>
              <a:buSzPts val="1600"/>
              <a:buFont typeface="Newsreader"/>
              <a:buChar char="■"/>
              <a:defRPr sz="1600">
                <a:latin typeface="Newsreader"/>
                <a:ea typeface="Newsreader"/>
                <a:cs typeface="Newsreader"/>
                <a:sym typeface="Newsreader"/>
              </a:defRPr>
            </a:lvl9pPr>
          </a:lstStyle>
          <a:p/>
        </p:txBody>
      </p:sp>
      <p:sp>
        <p:nvSpPr>
          <p:cNvPr id="442" name="Google Shape;442;p48"/>
          <p:cNvSpPr txBox="1"/>
          <p:nvPr>
            <p:ph idx="4" type="subTitle"/>
          </p:nvPr>
        </p:nvSpPr>
        <p:spPr>
          <a:xfrm>
            <a:off x="4975925" y="732775"/>
            <a:ext cx="3783600" cy="138600"/>
          </a:xfrm>
          <a:prstGeom prst="rect">
            <a:avLst/>
          </a:prstGeom>
        </p:spPr>
        <p:txBody>
          <a:bodyPr anchorCtr="0" anchor="b" bIns="0" lIns="0" spcFirstLastPara="1" rIns="0" wrap="square" tIns="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Font typeface="DM Sans Light"/>
              <a:buNone/>
              <a:defRPr>
                <a:latin typeface="DM Sans Light"/>
                <a:ea typeface="DM Sans Light"/>
                <a:cs typeface="DM Sans Light"/>
                <a:sym typeface="DM Sans Light"/>
              </a:defRPr>
            </a:lvl2pPr>
            <a:lvl3pPr lvl="2">
              <a:spcBef>
                <a:spcPts val="0"/>
              </a:spcBef>
              <a:spcAft>
                <a:spcPts val="0"/>
              </a:spcAft>
              <a:buSzPts val="1400"/>
              <a:buFont typeface="DM Sans Light"/>
              <a:buNone/>
              <a:defRPr>
                <a:latin typeface="DM Sans Light"/>
                <a:ea typeface="DM Sans Light"/>
                <a:cs typeface="DM Sans Light"/>
                <a:sym typeface="DM Sans Light"/>
              </a:defRPr>
            </a:lvl3pPr>
            <a:lvl4pPr lvl="3">
              <a:spcBef>
                <a:spcPts val="0"/>
              </a:spcBef>
              <a:spcAft>
                <a:spcPts val="0"/>
              </a:spcAft>
              <a:buSzPts val="1400"/>
              <a:buFont typeface="DM Sans Light"/>
              <a:buNone/>
              <a:defRPr>
                <a:latin typeface="DM Sans Light"/>
                <a:ea typeface="DM Sans Light"/>
                <a:cs typeface="DM Sans Light"/>
                <a:sym typeface="DM Sans Light"/>
              </a:defRPr>
            </a:lvl4pPr>
            <a:lvl5pPr lvl="4">
              <a:spcBef>
                <a:spcPts val="0"/>
              </a:spcBef>
              <a:spcAft>
                <a:spcPts val="0"/>
              </a:spcAft>
              <a:buSzPts val="1400"/>
              <a:buFont typeface="DM Sans Light"/>
              <a:buNone/>
              <a:defRPr>
                <a:latin typeface="DM Sans Light"/>
                <a:ea typeface="DM Sans Light"/>
                <a:cs typeface="DM Sans Light"/>
                <a:sym typeface="DM Sans Light"/>
              </a:defRPr>
            </a:lvl5pPr>
            <a:lvl6pPr lvl="5">
              <a:spcBef>
                <a:spcPts val="0"/>
              </a:spcBef>
              <a:spcAft>
                <a:spcPts val="0"/>
              </a:spcAft>
              <a:buSzPts val="1400"/>
              <a:buFont typeface="DM Sans Light"/>
              <a:buNone/>
              <a:defRPr>
                <a:latin typeface="DM Sans Light"/>
                <a:ea typeface="DM Sans Light"/>
                <a:cs typeface="DM Sans Light"/>
                <a:sym typeface="DM Sans Light"/>
              </a:defRPr>
            </a:lvl6pPr>
            <a:lvl7pPr lvl="6">
              <a:spcBef>
                <a:spcPts val="0"/>
              </a:spcBef>
              <a:spcAft>
                <a:spcPts val="0"/>
              </a:spcAft>
              <a:buSzPts val="1400"/>
              <a:buFont typeface="DM Sans Light"/>
              <a:buNone/>
              <a:defRPr>
                <a:latin typeface="DM Sans Light"/>
                <a:ea typeface="DM Sans Light"/>
                <a:cs typeface="DM Sans Light"/>
                <a:sym typeface="DM Sans Light"/>
              </a:defRPr>
            </a:lvl7pPr>
            <a:lvl8pPr lvl="7">
              <a:spcBef>
                <a:spcPts val="0"/>
              </a:spcBef>
              <a:spcAft>
                <a:spcPts val="0"/>
              </a:spcAft>
              <a:buSzPts val="1400"/>
              <a:buFont typeface="DM Sans Light"/>
              <a:buNone/>
              <a:defRPr>
                <a:latin typeface="DM Sans Light"/>
                <a:ea typeface="DM Sans Light"/>
                <a:cs typeface="DM Sans Light"/>
                <a:sym typeface="DM Sans Light"/>
              </a:defRPr>
            </a:lvl8pPr>
            <a:lvl9pPr lvl="8">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443" name="Google Shape;443;p48"/>
          <p:cNvSpPr txBox="1"/>
          <p:nvPr>
            <p:ph idx="5" type="subTitle"/>
          </p:nvPr>
        </p:nvSpPr>
        <p:spPr>
          <a:xfrm>
            <a:off x="4975925" y="1647132"/>
            <a:ext cx="3783600" cy="138600"/>
          </a:xfrm>
          <a:prstGeom prst="rect">
            <a:avLst/>
          </a:prstGeom>
        </p:spPr>
        <p:txBody>
          <a:bodyPr anchorCtr="0" anchor="t" bIns="0" lIns="0" spcFirstLastPara="1" rIns="0" wrap="square" tIns="0">
            <a:noAutofit/>
          </a:bodyPr>
          <a:lstStyle>
            <a:lvl1pPr lvl="0">
              <a:spcBef>
                <a:spcPts val="0"/>
              </a:spcBef>
              <a:spcAft>
                <a:spcPts val="0"/>
              </a:spcAft>
              <a:buSzPts val="900"/>
              <a:buNone/>
              <a:defRPr sz="900"/>
            </a:lvl1pPr>
            <a:lvl2pPr lvl="1">
              <a:spcBef>
                <a:spcPts val="0"/>
              </a:spcBef>
              <a:spcAft>
                <a:spcPts val="0"/>
              </a:spcAft>
              <a:buSzPts val="900"/>
              <a:buNone/>
              <a:defRPr sz="900"/>
            </a:lvl2pPr>
            <a:lvl3pPr lvl="2">
              <a:spcBef>
                <a:spcPts val="0"/>
              </a:spcBef>
              <a:spcAft>
                <a:spcPts val="0"/>
              </a:spcAft>
              <a:buSzPts val="900"/>
              <a:buNone/>
              <a:defRPr sz="900"/>
            </a:lvl3pPr>
            <a:lvl4pPr lvl="3">
              <a:spcBef>
                <a:spcPts val="0"/>
              </a:spcBef>
              <a:spcAft>
                <a:spcPts val="0"/>
              </a:spcAft>
              <a:buSzPts val="900"/>
              <a:buNone/>
              <a:defRPr sz="900"/>
            </a:lvl4pPr>
            <a:lvl5pPr lvl="4">
              <a:spcBef>
                <a:spcPts val="0"/>
              </a:spcBef>
              <a:spcAft>
                <a:spcPts val="0"/>
              </a:spcAft>
              <a:buSzPts val="900"/>
              <a:buNone/>
              <a:defRPr sz="900"/>
            </a:lvl5pPr>
            <a:lvl6pPr lvl="5">
              <a:spcBef>
                <a:spcPts val="0"/>
              </a:spcBef>
              <a:spcAft>
                <a:spcPts val="0"/>
              </a:spcAft>
              <a:buSzPts val="900"/>
              <a:buNone/>
              <a:defRPr sz="900"/>
            </a:lvl6pPr>
            <a:lvl7pPr lvl="6">
              <a:spcBef>
                <a:spcPts val="0"/>
              </a:spcBef>
              <a:spcAft>
                <a:spcPts val="0"/>
              </a:spcAft>
              <a:buSzPts val="900"/>
              <a:buNone/>
              <a:defRPr sz="900"/>
            </a:lvl7pPr>
            <a:lvl8pPr lvl="7">
              <a:spcBef>
                <a:spcPts val="0"/>
              </a:spcBef>
              <a:spcAft>
                <a:spcPts val="0"/>
              </a:spcAft>
              <a:buSzPts val="900"/>
              <a:buNone/>
              <a:defRPr sz="900"/>
            </a:lvl8pPr>
            <a:lvl9pPr lvl="8">
              <a:spcBef>
                <a:spcPts val="0"/>
              </a:spcBef>
              <a:spcAft>
                <a:spcPts val="0"/>
              </a:spcAft>
              <a:buSzPts val="900"/>
              <a:buNone/>
              <a:defRPr sz="900"/>
            </a:lvl9pPr>
          </a:lstStyle>
          <a:p/>
        </p:txBody>
      </p:sp>
      <p:sp>
        <p:nvSpPr>
          <p:cNvPr id="444" name="Google Shape;444;p48"/>
          <p:cNvSpPr txBox="1"/>
          <p:nvPr>
            <p:ph idx="6"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chart background">
  <p:cSld name="CUSTOM_8">
    <p:spTree>
      <p:nvGrpSpPr>
        <p:cNvPr id="445" name="Shape 445"/>
        <p:cNvGrpSpPr/>
        <p:nvPr/>
      </p:nvGrpSpPr>
      <p:grpSpPr>
        <a:xfrm>
          <a:off x="0" y="0"/>
          <a:ext cx="0" cy="0"/>
          <a:chOff x="0" y="0"/>
          <a:chExt cx="0" cy="0"/>
        </a:xfrm>
      </p:grpSpPr>
      <p:grpSp>
        <p:nvGrpSpPr>
          <p:cNvPr id="446" name="Google Shape;446;p49"/>
          <p:cNvGrpSpPr/>
          <p:nvPr/>
        </p:nvGrpSpPr>
        <p:grpSpPr>
          <a:xfrm>
            <a:off x="49" y="514398"/>
            <a:ext cx="9144297" cy="4115162"/>
            <a:chOff x="-18500" y="514395"/>
            <a:chExt cx="9219900" cy="4115162"/>
          </a:xfrm>
        </p:grpSpPr>
        <p:cxnSp>
          <p:nvCxnSpPr>
            <p:cNvPr id="447" name="Google Shape;447;p49"/>
            <p:cNvCxnSpPr/>
            <p:nvPr/>
          </p:nvCxnSpPr>
          <p:spPr>
            <a:xfrm>
              <a:off x="-18500" y="1028790"/>
              <a:ext cx="9219900" cy="0"/>
            </a:xfrm>
            <a:prstGeom prst="straightConnector1">
              <a:avLst/>
            </a:prstGeom>
            <a:noFill/>
            <a:ln cap="flat" cmpd="sng" w="9525">
              <a:solidFill>
                <a:schemeClr val="accent6"/>
              </a:solidFill>
              <a:prstDash val="solid"/>
              <a:round/>
              <a:headEnd len="med" w="med" type="none"/>
              <a:tailEnd len="med" w="med" type="none"/>
            </a:ln>
          </p:spPr>
        </p:cxnSp>
        <p:cxnSp>
          <p:nvCxnSpPr>
            <p:cNvPr id="448" name="Google Shape;448;p49"/>
            <p:cNvCxnSpPr/>
            <p:nvPr/>
          </p:nvCxnSpPr>
          <p:spPr>
            <a:xfrm>
              <a:off x="-18500" y="4629557"/>
              <a:ext cx="9219900" cy="0"/>
            </a:xfrm>
            <a:prstGeom prst="straightConnector1">
              <a:avLst/>
            </a:prstGeom>
            <a:noFill/>
            <a:ln cap="flat" cmpd="sng" w="9525">
              <a:solidFill>
                <a:schemeClr val="accent6"/>
              </a:solidFill>
              <a:prstDash val="solid"/>
              <a:round/>
              <a:headEnd len="med" w="med" type="none"/>
              <a:tailEnd len="med" w="med" type="none"/>
            </a:ln>
          </p:spPr>
        </p:cxnSp>
        <p:cxnSp>
          <p:nvCxnSpPr>
            <p:cNvPr id="449" name="Google Shape;449;p49"/>
            <p:cNvCxnSpPr/>
            <p:nvPr/>
          </p:nvCxnSpPr>
          <p:spPr>
            <a:xfrm>
              <a:off x="-18500" y="4115162"/>
              <a:ext cx="9219900" cy="0"/>
            </a:xfrm>
            <a:prstGeom prst="straightConnector1">
              <a:avLst/>
            </a:prstGeom>
            <a:noFill/>
            <a:ln cap="flat" cmpd="sng" w="9525">
              <a:solidFill>
                <a:schemeClr val="accent6"/>
              </a:solidFill>
              <a:prstDash val="solid"/>
              <a:round/>
              <a:headEnd len="med" w="med" type="none"/>
              <a:tailEnd len="med" w="med" type="none"/>
            </a:ln>
          </p:spPr>
        </p:cxnSp>
        <p:cxnSp>
          <p:nvCxnSpPr>
            <p:cNvPr id="450" name="Google Shape;450;p49"/>
            <p:cNvCxnSpPr/>
            <p:nvPr/>
          </p:nvCxnSpPr>
          <p:spPr>
            <a:xfrm>
              <a:off x="-18500" y="3600767"/>
              <a:ext cx="9219900" cy="0"/>
            </a:xfrm>
            <a:prstGeom prst="straightConnector1">
              <a:avLst/>
            </a:prstGeom>
            <a:noFill/>
            <a:ln cap="flat" cmpd="sng" w="9525">
              <a:solidFill>
                <a:schemeClr val="accent6"/>
              </a:solidFill>
              <a:prstDash val="solid"/>
              <a:round/>
              <a:headEnd len="med" w="med" type="none"/>
              <a:tailEnd len="med" w="med" type="none"/>
            </a:ln>
          </p:spPr>
        </p:cxnSp>
        <p:cxnSp>
          <p:nvCxnSpPr>
            <p:cNvPr id="451" name="Google Shape;451;p49"/>
            <p:cNvCxnSpPr/>
            <p:nvPr/>
          </p:nvCxnSpPr>
          <p:spPr>
            <a:xfrm>
              <a:off x="-18500" y="3086371"/>
              <a:ext cx="9219900" cy="0"/>
            </a:xfrm>
            <a:prstGeom prst="straightConnector1">
              <a:avLst/>
            </a:prstGeom>
            <a:noFill/>
            <a:ln cap="flat" cmpd="sng" w="9525">
              <a:solidFill>
                <a:schemeClr val="accent6"/>
              </a:solidFill>
              <a:prstDash val="solid"/>
              <a:round/>
              <a:headEnd len="med" w="med" type="none"/>
              <a:tailEnd len="med" w="med" type="none"/>
            </a:ln>
          </p:spPr>
        </p:cxnSp>
        <p:cxnSp>
          <p:nvCxnSpPr>
            <p:cNvPr id="452" name="Google Shape;452;p49"/>
            <p:cNvCxnSpPr/>
            <p:nvPr/>
          </p:nvCxnSpPr>
          <p:spPr>
            <a:xfrm>
              <a:off x="-18500" y="2571976"/>
              <a:ext cx="9219900" cy="0"/>
            </a:xfrm>
            <a:prstGeom prst="straightConnector1">
              <a:avLst/>
            </a:prstGeom>
            <a:noFill/>
            <a:ln cap="flat" cmpd="sng" w="9525">
              <a:solidFill>
                <a:schemeClr val="accent6"/>
              </a:solidFill>
              <a:prstDash val="solid"/>
              <a:round/>
              <a:headEnd len="med" w="med" type="none"/>
              <a:tailEnd len="med" w="med" type="none"/>
            </a:ln>
          </p:spPr>
        </p:cxnSp>
        <p:cxnSp>
          <p:nvCxnSpPr>
            <p:cNvPr id="453" name="Google Shape;453;p49"/>
            <p:cNvCxnSpPr/>
            <p:nvPr/>
          </p:nvCxnSpPr>
          <p:spPr>
            <a:xfrm>
              <a:off x="-18500" y="2057581"/>
              <a:ext cx="9219900" cy="0"/>
            </a:xfrm>
            <a:prstGeom prst="straightConnector1">
              <a:avLst/>
            </a:prstGeom>
            <a:noFill/>
            <a:ln cap="flat" cmpd="sng" w="9525">
              <a:solidFill>
                <a:schemeClr val="accent6"/>
              </a:solidFill>
              <a:prstDash val="solid"/>
              <a:round/>
              <a:headEnd len="med" w="med" type="none"/>
              <a:tailEnd len="med" w="med" type="none"/>
            </a:ln>
          </p:spPr>
        </p:cxnSp>
        <p:cxnSp>
          <p:nvCxnSpPr>
            <p:cNvPr id="454" name="Google Shape;454;p49"/>
            <p:cNvCxnSpPr/>
            <p:nvPr/>
          </p:nvCxnSpPr>
          <p:spPr>
            <a:xfrm>
              <a:off x="-18500" y="1543186"/>
              <a:ext cx="9219900" cy="0"/>
            </a:xfrm>
            <a:prstGeom prst="straightConnector1">
              <a:avLst/>
            </a:prstGeom>
            <a:noFill/>
            <a:ln cap="flat" cmpd="sng" w="9525">
              <a:solidFill>
                <a:schemeClr val="accent6"/>
              </a:solidFill>
              <a:prstDash val="solid"/>
              <a:round/>
              <a:headEnd len="med" w="med" type="none"/>
              <a:tailEnd len="med" w="med" type="none"/>
            </a:ln>
          </p:spPr>
        </p:cxnSp>
        <p:cxnSp>
          <p:nvCxnSpPr>
            <p:cNvPr id="455" name="Google Shape;455;p49"/>
            <p:cNvCxnSpPr/>
            <p:nvPr/>
          </p:nvCxnSpPr>
          <p:spPr>
            <a:xfrm>
              <a:off x="-18500" y="514395"/>
              <a:ext cx="9219900" cy="0"/>
            </a:xfrm>
            <a:prstGeom prst="straightConnector1">
              <a:avLst/>
            </a:prstGeom>
            <a:noFill/>
            <a:ln cap="flat" cmpd="sng" w="9525">
              <a:solidFill>
                <a:schemeClr val="accent6"/>
              </a:solidFill>
              <a:prstDash val="solid"/>
              <a:round/>
              <a:headEnd len="med" w="med" type="none"/>
              <a:tailEnd len="med" w="med" type="none"/>
            </a:ln>
          </p:spPr>
        </p:cxnSp>
      </p:grpSp>
      <p:sp>
        <p:nvSpPr>
          <p:cNvPr id="456" name="Google Shape;456;p49"/>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Autofit/>
          </a:bodyPr>
          <a:lstStyle>
            <a:lvl1pPr lvl="0" algn="r">
              <a:buNone/>
              <a:defRPr sz="700">
                <a:solidFill>
                  <a:schemeClr val="lt1"/>
                </a:solidFill>
                <a:latin typeface="DM Sans"/>
                <a:ea typeface="DM Sans"/>
                <a:cs typeface="DM Sans"/>
                <a:sym typeface="DM Sans"/>
              </a:defRPr>
            </a:lvl1pPr>
            <a:lvl2pPr lvl="1" algn="r">
              <a:buNone/>
              <a:defRPr sz="700">
                <a:solidFill>
                  <a:schemeClr val="lt1"/>
                </a:solidFill>
                <a:latin typeface="DM Sans"/>
                <a:ea typeface="DM Sans"/>
                <a:cs typeface="DM Sans"/>
                <a:sym typeface="DM Sans"/>
              </a:defRPr>
            </a:lvl2pPr>
            <a:lvl3pPr lvl="2" algn="r">
              <a:buNone/>
              <a:defRPr sz="700">
                <a:solidFill>
                  <a:schemeClr val="lt1"/>
                </a:solidFill>
                <a:latin typeface="DM Sans"/>
                <a:ea typeface="DM Sans"/>
                <a:cs typeface="DM Sans"/>
                <a:sym typeface="DM Sans"/>
              </a:defRPr>
            </a:lvl3pPr>
            <a:lvl4pPr lvl="3" algn="r">
              <a:buNone/>
              <a:defRPr sz="700">
                <a:solidFill>
                  <a:schemeClr val="lt1"/>
                </a:solidFill>
                <a:latin typeface="DM Sans"/>
                <a:ea typeface="DM Sans"/>
                <a:cs typeface="DM Sans"/>
                <a:sym typeface="DM Sans"/>
              </a:defRPr>
            </a:lvl4pPr>
            <a:lvl5pPr lvl="4" algn="r">
              <a:buNone/>
              <a:defRPr sz="700">
                <a:solidFill>
                  <a:schemeClr val="lt1"/>
                </a:solidFill>
                <a:latin typeface="DM Sans"/>
                <a:ea typeface="DM Sans"/>
                <a:cs typeface="DM Sans"/>
                <a:sym typeface="DM Sans"/>
              </a:defRPr>
            </a:lvl5pPr>
            <a:lvl6pPr lvl="5" algn="r">
              <a:buNone/>
              <a:defRPr sz="700">
                <a:solidFill>
                  <a:schemeClr val="lt1"/>
                </a:solidFill>
                <a:latin typeface="DM Sans"/>
                <a:ea typeface="DM Sans"/>
                <a:cs typeface="DM Sans"/>
                <a:sym typeface="DM Sans"/>
              </a:defRPr>
            </a:lvl6pPr>
            <a:lvl7pPr lvl="6" algn="r">
              <a:buNone/>
              <a:defRPr sz="700">
                <a:solidFill>
                  <a:schemeClr val="lt1"/>
                </a:solidFill>
                <a:latin typeface="DM Sans"/>
                <a:ea typeface="DM Sans"/>
                <a:cs typeface="DM Sans"/>
                <a:sym typeface="DM Sans"/>
              </a:defRPr>
            </a:lvl7pPr>
            <a:lvl8pPr lvl="7" algn="r">
              <a:buNone/>
              <a:defRPr sz="700">
                <a:solidFill>
                  <a:schemeClr val="lt1"/>
                </a:solidFill>
                <a:latin typeface="DM Sans"/>
                <a:ea typeface="DM Sans"/>
                <a:cs typeface="DM Sans"/>
                <a:sym typeface="DM Sans"/>
              </a:defRPr>
            </a:lvl8pPr>
            <a:lvl9pPr lvl="8" algn="r">
              <a:buNone/>
              <a:defRPr sz="700">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457" name="Google Shape;457;p49"/>
          <p:cNvSpPr txBox="1"/>
          <p:nvPr>
            <p:ph idx="1" type="subTitle"/>
          </p:nvPr>
        </p:nvSpPr>
        <p:spPr>
          <a:xfrm>
            <a:off x="361975" y="217725"/>
            <a:ext cx="4163100" cy="237600"/>
          </a:xfrm>
          <a:prstGeom prst="rect">
            <a:avLst/>
          </a:prstGeom>
        </p:spPr>
        <p:txBody>
          <a:bodyPr anchorCtr="0" anchor="ctr" bIns="0" lIns="0" spcFirstLastPara="1" rIns="0" wrap="square" tIns="0">
            <a:noAutofit/>
          </a:bodyPr>
          <a:lstStyle>
            <a:lvl1pPr lvl="0">
              <a:spcBef>
                <a:spcPts val="0"/>
              </a:spcBef>
              <a:spcAft>
                <a:spcPts val="0"/>
              </a:spcAft>
              <a:buSzPts val="700"/>
              <a:buFont typeface="DM Sans"/>
              <a:buNone/>
              <a:defRPr sz="700">
                <a:latin typeface="DM Sans"/>
                <a:ea typeface="DM Sans"/>
                <a:cs typeface="DM Sans"/>
                <a:sym typeface="DM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8" name="Google Shape;458;p49"/>
          <p:cNvSpPr txBox="1"/>
          <p:nvPr>
            <p:ph idx="2" type="subTitle"/>
          </p:nvPr>
        </p:nvSpPr>
        <p:spPr>
          <a:xfrm>
            <a:off x="361975" y="732775"/>
            <a:ext cx="4163100" cy="138600"/>
          </a:xfrm>
          <a:prstGeom prst="rect">
            <a:avLst/>
          </a:prstGeom>
        </p:spPr>
        <p:txBody>
          <a:bodyPr anchorCtr="0" anchor="b" bIns="0" lIns="0" spcFirstLastPara="1" rIns="0" wrap="square" tIns="0">
            <a:spAutoFit/>
          </a:bodyPr>
          <a:lstStyle>
            <a:lvl1pPr lvl="0">
              <a:spcBef>
                <a:spcPts val="0"/>
              </a:spcBef>
              <a:spcAft>
                <a:spcPts val="0"/>
              </a:spcAft>
              <a:buSzPts val="1000"/>
              <a:buFont typeface="DM Sans Light"/>
              <a:buNone/>
              <a:defRPr sz="1000">
                <a:latin typeface="DM Sans Light"/>
                <a:ea typeface="DM Sans Light"/>
                <a:cs typeface="DM Sans Light"/>
                <a:sym typeface="DM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8_1">
    <p:bg>
      <p:bgPr>
        <a:solidFill>
          <a:schemeClr val="accent2"/>
        </a:solidFill>
      </p:bgPr>
    </p:bg>
    <p:spTree>
      <p:nvGrpSpPr>
        <p:cNvPr id="459" name="Shape 459"/>
        <p:cNvGrpSpPr/>
        <p:nvPr/>
      </p:nvGrpSpPr>
      <p:grpSpPr>
        <a:xfrm>
          <a:off x="0" y="0"/>
          <a:ext cx="0" cy="0"/>
          <a:chOff x="0" y="0"/>
          <a:chExt cx="0" cy="0"/>
        </a:xfrm>
      </p:grpSpPr>
      <p:sp>
        <p:nvSpPr>
          <p:cNvPr id="460" name="Google Shape;460;p50"/>
          <p:cNvSpPr/>
          <p:nvPr/>
        </p:nvSpPr>
        <p:spPr>
          <a:xfrm>
            <a:off x="50" y="-300"/>
            <a:ext cx="67089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DM Sans"/>
              <a:ea typeface="DM Sans"/>
              <a:cs typeface="DM Sans"/>
              <a:sym typeface="DM Sans"/>
            </a:endParaRPr>
          </a:p>
        </p:txBody>
      </p:sp>
      <p:sp>
        <p:nvSpPr>
          <p:cNvPr id="461" name="Google Shape;461;p50"/>
          <p:cNvSpPr txBox="1"/>
          <p:nvPr>
            <p:ph type="title"/>
          </p:nvPr>
        </p:nvSpPr>
        <p:spPr>
          <a:xfrm>
            <a:off x="451472" y="2024100"/>
            <a:ext cx="4163100" cy="1372500"/>
          </a:xfrm>
          <a:prstGeom prst="rect">
            <a:avLst/>
          </a:prstGeom>
        </p:spPr>
        <p:txBody>
          <a:bodyPr anchorCtr="0" anchor="b" bIns="0" lIns="0" spcFirstLastPara="1" rIns="0" wrap="square" tIns="0">
            <a:noAutofit/>
          </a:bodyPr>
          <a:lstStyle>
            <a:lvl1pPr lvl="0">
              <a:lnSpc>
                <a:spcPct val="90000"/>
              </a:lnSpc>
              <a:spcBef>
                <a:spcPts val="0"/>
              </a:spcBef>
              <a:spcAft>
                <a:spcPts val="0"/>
              </a:spcAft>
              <a:buNone/>
              <a:defRPr sz="4200">
                <a:solidFill>
                  <a:schemeClr val="dk1"/>
                </a:solidFill>
              </a:defRPr>
            </a:lvl1pPr>
            <a:lvl2pPr lvl="1">
              <a:lnSpc>
                <a:spcPct val="90000"/>
              </a:lnSpc>
              <a:spcBef>
                <a:spcPts val="0"/>
              </a:spcBef>
              <a:spcAft>
                <a:spcPts val="0"/>
              </a:spcAft>
              <a:buNone/>
              <a:defRPr sz="4200">
                <a:solidFill>
                  <a:schemeClr val="dk1"/>
                </a:solidFill>
              </a:defRPr>
            </a:lvl2pPr>
            <a:lvl3pPr lvl="2">
              <a:lnSpc>
                <a:spcPct val="90000"/>
              </a:lnSpc>
              <a:spcBef>
                <a:spcPts val="0"/>
              </a:spcBef>
              <a:spcAft>
                <a:spcPts val="0"/>
              </a:spcAft>
              <a:buNone/>
              <a:defRPr sz="4200">
                <a:solidFill>
                  <a:schemeClr val="dk1"/>
                </a:solidFill>
              </a:defRPr>
            </a:lvl3pPr>
            <a:lvl4pPr lvl="3">
              <a:lnSpc>
                <a:spcPct val="90000"/>
              </a:lnSpc>
              <a:spcBef>
                <a:spcPts val="0"/>
              </a:spcBef>
              <a:spcAft>
                <a:spcPts val="0"/>
              </a:spcAft>
              <a:buNone/>
              <a:defRPr sz="4200">
                <a:solidFill>
                  <a:schemeClr val="dk1"/>
                </a:solidFill>
              </a:defRPr>
            </a:lvl4pPr>
            <a:lvl5pPr lvl="4">
              <a:lnSpc>
                <a:spcPct val="90000"/>
              </a:lnSpc>
              <a:spcBef>
                <a:spcPts val="0"/>
              </a:spcBef>
              <a:spcAft>
                <a:spcPts val="0"/>
              </a:spcAft>
              <a:buNone/>
              <a:defRPr sz="4200">
                <a:solidFill>
                  <a:schemeClr val="dk1"/>
                </a:solidFill>
              </a:defRPr>
            </a:lvl5pPr>
            <a:lvl6pPr lvl="5">
              <a:lnSpc>
                <a:spcPct val="90000"/>
              </a:lnSpc>
              <a:spcBef>
                <a:spcPts val="0"/>
              </a:spcBef>
              <a:spcAft>
                <a:spcPts val="0"/>
              </a:spcAft>
              <a:buNone/>
              <a:defRPr sz="4200">
                <a:solidFill>
                  <a:schemeClr val="dk1"/>
                </a:solidFill>
              </a:defRPr>
            </a:lvl6pPr>
            <a:lvl7pPr lvl="6">
              <a:lnSpc>
                <a:spcPct val="90000"/>
              </a:lnSpc>
              <a:spcBef>
                <a:spcPts val="0"/>
              </a:spcBef>
              <a:spcAft>
                <a:spcPts val="0"/>
              </a:spcAft>
              <a:buNone/>
              <a:defRPr sz="4200">
                <a:solidFill>
                  <a:schemeClr val="dk1"/>
                </a:solidFill>
              </a:defRPr>
            </a:lvl7pPr>
            <a:lvl8pPr lvl="7">
              <a:lnSpc>
                <a:spcPct val="90000"/>
              </a:lnSpc>
              <a:spcBef>
                <a:spcPts val="0"/>
              </a:spcBef>
              <a:spcAft>
                <a:spcPts val="0"/>
              </a:spcAft>
              <a:buNone/>
              <a:defRPr sz="4200">
                <a:solidFill>
                  <a:schemeClr val="dk1"/>
                </a:solidFill>
              </a:defRPr>
            </a:lvl8pPr>
            <a:lvl9pPr lvl="8">
              <a:lnSpc>
                <a:spcPct val="90000"/>
              </a:lnSpc>
              <a:spcBef>
                <a:spcPts val="0"/>
              </a:spcBef>
              <a:spcAft>
                <a:spcPts val="0"/>
              </a:spcAft>
              <a:buNone/>
              <a:defRPr sz="4200">
                <a:solidFill>
                  <a:schemeClr val="dk1"/>
                </a:solidFill>
              </a:defRPr>
            </a:lvl9pPr>
          </a:lstStyle>
          <a:p/>
        </p:txBody>
      </p:sp>
      <p:sp>
        <p:nvSpPr>
          <p:cNvPr id="462" name="Google Shape;462;p50"/>
          <p:cNvSpPr txBox="1"/>
          <p:nvPr>
            <p:ph idx="1" type="subTitle"/>
          </p:nvPr>
        </p:nvSpPr>
        <p:spPr>
          <a:xfrm>
            <a:off x="451475" y="3776250"/>
            <a:ext cx="4163100" cy="426900"/>
          </a:xfrm>
          <a:prstGeom prst="rect">
            <a:avLst/>
          </a:prstGeom>
        </p:spPr>
        <p:txBody>
          <a:bodyPr anchorCtr="0" anchor="t" bIns="0" lIns="0" spcFirstLastPara="1" rIns="0" wrap="square" tIns="0">
            <a:noAutofit/>
          </a:bodyPr>
          <a:lstStyle>
            <a:lvl1pPr lvl="0">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1pPr>
            <a:lvl2pPr lvl="1">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2pPr>
            <a:lvl3pPr lvl="2">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3pPr>
            <a:lvl4pPr lvl="3">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4pPr>
            <a:lvl5pPr lvl="4">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5pPr>
            <a:lvl6pPr lvl="5">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6pPr>
            <a:lvl7pPr lvl="6">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7pPr>
            <a:lvl8pPr lvl="7">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8pPr>
            <a:lvl9pPr lvl="8">
              <a:spcBef>
                <a:spcPts val="0"/>
              </a:spcBef>
              <a:spcAft>
                <a:spcPts val="0"/>
              </a:spcAft>
              <a:buClr>
                <a:schemeClr val="accent2"/>
              </a:buClr>
              <a:buSzPts val="1500"/>
              <a:buFont typeface="DM Sans"/>
              <a:buNone/>
              <a:defRPr sz="1500">
                <a:solidFill>
                  <a:schemeClr val="accent2"/>
                </a:solidFill>
                <a:latin typeface="DM Sans"/>
                <a:ea typeface="DM Sans"/>
                <a:cs typeface="DM Sans"/>
                <a:sym typeface="DM Sans"/>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63" name="Shape 463"/>
        <p:cNvGrpSpPr/>
        <p:nvPr/>
      </p:nvGrpSpPr>
      <p:grpSpPr>
        <a:xfrm>
          <a:off x="0" y="0"/>
          <a:ext cx="0" cy="0"/>
          <a:chOff x="0" y="0"/>
          <a:chExt cx="0" cy="0"/>
        </a:xfrm>
      </p:grpSpPr>
      <p:sp>
        <p:nvSpPr>
          <p:cNvPr id="464" name="Google Shape;464;p5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65" name="Google Shape;465;p5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466" name="Shape 466"/>
        <p:cNvGrpSpPr/>
        <p:nvPr/>
      </p:nvGrpSpPr>
      <p:grpSpPr>
        <a:xfrm>
          <a:off x="0" y="0"/>
          <a:ext cx="0" cy="0"/>
          <a:chOff x="0" y="0"/>
          <a:chExt cx="0" cy="0"/>
        </a:xfrm>
      </p:grpSpPr>
      <p:sp>
        <p:nvSpPr>
          <p:cNvPr id="467" name="Google Shape;467;p5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468" name="Shape 468"/>
        <p:cNvGrpSpPr/>
        <p:nvPr/>
      </p:nvGrpSpPr>
      <p:grpSpPr>
        <a:xfrm>
          <a:off x="0" y="0"/>
          <a:ext cx="0" cy="0"/>
          <a:chOff x="0" y="0"/>
          <a:chExt cx="0" cy="0"/>
        </a:xfrm>
      </p:grpSpPr>
      <p:sp>
        <p:nvSpPr>
          <p:cNvPr id="469" name="Google Shape;469;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0" name="Google Shape;470;p5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471" name="Shape 471"/>
        <p:cNvGrpSpPr/>
        <p:nvPr/>
      </p:nvGrpSpPr>
      <p:grpSpPr>
        <a:xfrm>
          <a:off x="0" y="0"/>
          <a:ext cx="0" cy="0"/>
          <a:chOff x="0" y="0"/>
          <a:chExt cx="0" cy="0"/>
        </a:xfrm>
      </p:grpSpPr>
      <p:sp>
        <p:nvSpPr>
          <p:cNvPr id="472" name="Google Shape;472;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3" name="Google Shape;473;p5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74" name="Google Shape;474;p54"/>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75" name="Shape 475"/>
        <p:cNvGrpSpPr/>
        <p:nvPr/>
      </p:nvGrpSpPr>
      <p:grpSpPr>
        <a:xfrm>
          <a:off x="0" y="0"/>
          <a:ext cx="0" cy="0"/>
          <a:chOff x="0" y="0"/>
          <a:chExt cx="0" cy="0"/>
        </a:xfrm>
      </p:grpSpPr>
      <p:sp>
        <p:nvSpPr>
          <p:cNvPr id="476" name="Google Shape;476;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477" name="Shape 477"/>
        <p:cNvGrpSpPr/>
        <p:nvPr/>
      </p:nvGrpSpPr>
      <p:grpSpPr>
        <a:xfrm>
          <a:off x="0" y="0"/>
          <a:ext cx="0" cy="0"/>
          <a:chOff x="0" y="0"/>
          <a:chExt cx="0" cy="0"/>
        </a:xfrm>
      </p:grpSpPr>
      <p:sp>
        <p:nvSpPr>
          <p:cNvPr id="478" name="Google Shape;478;p56"/>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79" name="Google Shape;479;p56"/>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480" name="Shape 480"/>
        <p:cNvGrpSpPr/>
        <p:nvPr/>
      </p:nvGrpSpPr>
      <p:grpSpPr>
        <a:xfrm>
          <a:off x="0" y="0"/>
          <a:ext cx="0" cy="0"/>
          <a:chOff x="0" y="0"/>
          <a:chExt cx="0" cy="0"/>
        </a:xfrm>
      </p:grpSpPr>
      <p:sp>
        <p:nvSpPr>
          <p:cNvPr id="481" name="Google Shape;481;p57"/>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482" name="Shape 482"/>
        <p:cNvGrpSpPr/>
        <p:nvPr/>
      </p:nvGrpSpPr>
      <p:grpSpPr>
        <a:xfrm>
          <a:off x="0" y="0"/>
          <a:ext cx="0" cy="0"/>
          <a:chOff x="0" y="0"/>
          <a:chExt cx="0" cy="0"/>
        </a:xfrm>
      </p:grpSpPr>
      <p:sp>
        <p:nvSpPr>
          <p:cNvPr id="483" name="Google Shape;483;p5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84" name="Google Shape;484;p5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485" name="Google Shape;485;p58"/>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486" name="Shape 486"/>
        <p:cNvGrpSpPr/>
        <p:nvPr/>
      </p:nvGrpSpPr>
      <p:grpSpPr>
        <a:xfrm>
          <a:off x="0" y="0"/>
          <a:ext cx="0" cy="0"/>
          <a:chOff x="0" y="0"/>
          <a:chExt cx="0" cy="0"/>
        </a:xfrm>
      </p:grpSpPr>
      <p:sp>
        <p:nvSpPr>
          <p:cNvPr id="487" name="Google Shape;487;p59"/>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488" name="Shape 488"/>
        <p:cNvGrpSpPr/>
        <p:nvPr/>
      </p:nvGrpSpPr>
      <p:grpSpPr>
        <a:xfrm>
          <a:off x="0" y="0"/>
          <a:ext cx="0" cy="0"/>
          <a:chOff x="0" y="0"/>
          <a:chExt cx="0" cy="0"/>
        </a:xfrm>
      </p:grpSpPr>
      <p:sp>
        <p:nvSpPr>
          <p:cNvPr id="489" name="Google Shape;489;p6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0" name="Google Shape;490;p60"/>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91" name="Shape 49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492" name="Shape 492"/>
        <p:cNvGrpSpPr/>
        <p:nvPr/>
      </p:nvGrpSpPr>
      <p:grpSpPr>
        <a:xfrm>
          <a:off x="0" y="0"/>
          <a:ext cx="0" cy="0"/>
          <a:chOff x="0" y="0"/>
          <a:chExt cx="0" cy="0"/>
        </a:xfrm>
      </p:grpSpPr>
      <p:sp>
        <p:nvSpPr>
          <p:cNvPr id="493" name="Google Shape;493;p62"/>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4" name="Google Shape;494;p62"/>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95" name="Google Shape;495;p62"/>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96" name="Google Shape;496;p62"/>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97" name="Google Shape;497;p62"/>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98" name="Google Shape;498;p62"/>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99" name="Google Shape;499;p62"/>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500" name="Shape 500"/>
        <p:cNvGrpSpPr/>
        <p:nvPr/>
      </p:nvGrpSpPr>
      <p:grpSpPr>
        <a:xfrm>
          <a:off x="0" y="0"/>
          <a:ext cx="0" cy="0"/>
          <a:chOff x="0" y="0"/>
          <a:chExt cx="0" cy="0"/>
        </a:xfrm>
      </p:grpSpPr>
      <p:sp>
        <p:nvSpPr>
          <p:cNvPr id="501" name="Google Shape;501;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2" name="Google Shape;502;p63"/>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03" name="Google Shape;503;p63"/>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504" name="Shape 504"/>
        <p:cNvGrpSpPr/>
        <p:nvPr/>
      </p:nvGrpSpPr>
      <p:grpSpPr>
        <a:xfrm>
          <a:off x="0" y="0"/>
          <a:ext cx="0" cy="0"/>
          <a:chOff x="0" y="0"/>
          <a:chExt cx="0" cy="0"/>
        </a:xfrm>
      </p:grpSpPr>
      <p:sp>
        <p:nvSpPr>
          <p:cNvPr id="505" name="Google Shape;505;p64"/>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06" name="Google Shape;506;p64"/>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07" name="Google Shape;507;p64"/>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08" name="Google Shape;508;p64"/>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09" name="Google Shape;509;p64"/>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510" name="Shape 510"/>
        <p:cNvGrpSpPr/>
        <p:nvPr/>
      </p:nvGrpSpPr>
      <p:grpSpPr>
        <a:xfrm>
          <a:off x="0" y="0"/>
          <a:ext cx="0" cy="0"/>
          <a:chOff x="0" y="0"/>
          <a:chExt cx="0" cy="0"/>
        </a:xfrm>
      </p:grpSpPr>
      <p:sp>
        <p:nvSpPr>
          <p:cNvPr id="511" name="Google Shape;511;p65"/>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12" name="Google Shape;512;p65"/>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13" name="Google Shape;513;p65"/>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14" name="Google Shape;514;p65"/>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15" name="Google Shape;515;p65"/>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16" name="Google Shape;516;p65"/>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17" name="Google Shape;517;p65"/>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518" name="Shape 518"/>
        <p:cNvGrpSpPr/>
        <p:nvPr/>
      </p:nvGrpSpPr>
      <p:grpSpPr>
        <a:xfrm>
          <a:off x="0" y="0"/>
          <a:ext cx="0" cy="0"/>
          <a:chOff x="0" y="0"/>
          <a:chExt cx="0" cy="0"/>
        </a:xfrm>
      </p:grpSpPr>
      <p:sp>
        <p:nvSpPr>
          <p:cNvPr id="519" name="Google Shape;519;p66"/>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20" name="Google Shape;520;p66"/>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21" name="Google Shape;521;p66"/>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22" name="Google Shape;522;p66"/>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23" name="Google Shape;523;p66"/>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24" name="Google Shape;524;p66"/>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5" name="Google Shape;525;p66"/>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6" name="Google Shape;526;p66"/>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527" name="Google Shape;527;p66"/>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528" name="Shape 528"/>
        <p:cNvGrpSpPr/>
        <p:nvPr/>
      </p:nvGrpSpPr>
      <p:grpSpPr>
        <a:xfrm>
          <a:off x="0" y="0"/>
          <a:ext cx="0" cy="0"/>
          <a:chOff x="0" y="0"/>
          <a:chExt cx="0" cy="0"/>
        </a:xfrm>
      </p:grpSpPr>
      <p:sp>
        <p:nvSpPr>
          <p:cNvPr id="529" name="Google Shape;529;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0" name="Google Shape;530;p67"/>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531" name="Shape 531"/>
        <p:cNvGrpSpPr/>
        <p:nvPr/>
      </p:nvGrpSpPr>
      <p:grpSpPr>
        <a:xfrm>
          <a:off x="0" y="0"/>
          <a:ext cx="0" cy="0"/>
          <a:chOff x="0" y="0"/>
          <a:chExt cx="0" cy="0"/>
        </a:xfrm>
      </p:grpSpPr>
      <p:sp>
        <p:nvSpPr>
          <p:cNvPr id="532" name="Google Shape;532;p68"/>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33" name="Google Shape;533;p68"/>
          <p:cNvSpPr/>
          <p:nvPr>
            <p:ph idx="2" type="pic"/>
          </p:nvPr>
        </p:nvSpPr>
        <p:spPr>
          <a:xfrm>
            <a:off x="4804825" y="1133300"/>
            <a:ext cx="4027500" cy="2392800"/>
          </a:xfrm>
          <a:prstGeom prst="rect">
            <a:avLst/>
          </a:prstGeom>
          <a:noFill/>
          <a:ln>
            <a:noFill/>
          </a:ln>
        </p:spPr>
      </p:sp>
      <p:sp>
        <p:nvSpPr>
          <p:cNvPr id="534" name="Google Shape;534;p68"/>
          <p:cNvSpPr/>
          <p:nvPr>
            <p:ph idx="3" type="pic"/>
          </p:nvPr>
        </p:nvSpPr>
        <p:spPr>
          <a:xfrm>
            <a:off x="311725" y="1133300"/>
            <a:ext cx="4027500" cy="2392800"/>
          </a:xfrm>
          <a:prstGeom prst="rect">
            <a:avLst/>
          </a:prstGeom>
          <a:noFill/>
          <a:ln>
            <a:noFill/>
          </a:ln>
        </p:spPr>
      </p:sp>
      <p:sp>
        <p:nvSpPr>
          <p:cNvPr id="535" name="Google Shape;535;p68"/>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36" name="Google Shape;536;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7" name="Google Shape;537;p68"/>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38" name="Google Shape;538;p68"/>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539" name="Shape 539"/>
        <p:cNvGrpSpPr/>
        <p:nvPr/>
      </p:nvGrpSpPr>
      <p:grpSpPr>
        <a:xfrm>
          <a:off x="0" y="0"/>
          <a:ext cx="0" cy="0"/>
          <a:chOff x="0" y="0"/>
          <a:chExt cx="0" cy="0"/>
        </a:xfrm>
      </p:grpSpPr>
      <p:sp>
        <p:nvSpPr>
          <p:cNvPr id="540" name="Google Shape;540;p69"/>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541" name="Google Shape;541;p69"/>
          <p:cNvSpPr/>
          <p:nvPr>
            <p:ph idx="2" type="pic"/>
          </p:nvPr>
        </p:nvSpPr>
        <p:spPr>
          <a:xfrm>
            <a:off x="6205225" y="1128325"/>
            <a:ext cx="2627100" cy="2273100"/>
          </a:xfrm>
          <a:prstGeom prst="rect">
            <a:avLst/>
          </a:prstGeom>
          <a:noFill/>
          <a:ln>
            <a:noFill/>
          </a:ln>
        </p:spPr>
      </p:sp>
      <p:sp>
        <p:nvSpPr>
          <p:cNvPr id="542" name="Google Shape;542;p69"/>
          <p:cNvSpPr/>
          <p:nvPr>
            <p:ph idx="3" type="pic"/>
          </p:nvPr>
        </p:nvSpPr>
        <p:spPr>
          <a:xfrm>
            <a:off x="311725" y="1128325"/>
            <a:ext cx="2627100" cy="2273100"/>
          </a:xfrm>
          <a:prstGeom prst="rect">
            <a:avLst/>
          </a:prstGeom>
          <a:noFill/>
          <a:ln>
            <a:noFill/>
          </a:ln>
        </p:spPr>
      </p:sp>
      <p:sp>
        <p:nvSpPr>
          <p:cNvPr id="543" name="Google Shape;543;p69"/>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44" name="Google Shape;544;p69"/>
          <p:cNvSpPr/>
          <p:nvPr>
            <p:ph idx="5" type="pic"/>
          </p:nvPr>
        </p:nvSpPr>
        <p:spPr>
          <a:xfrm>
            <a:off x="3255250" y="1128325"/>
            <a:ext cx="2627100" cy="2273100"/>
          </a:xfrm>
          <a:prstGeom prst="rect">
            <a:avLst/>
          </a:prstGeom>
          <a:noFill/>
          <a:ln>
            <a:noFill/>
          </a:ln>
        </p:spPr>
      </p:sp>
      <p:sp>
        <p:nvSpPr>
          <p:cNvPr id="545" name="Google Shape;545;p69"/>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546" name="Google Shape;546;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7" name="Google Shape;547;p69"/>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48" name="Google Shape;548;p69"/>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549" name="Google Shape;549;p69"/>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550" name="Shape 550"/>
        <p:cNvGrpSpPr/>
        <p:nvPr/>
      </p:nvGrpSpPr>
      <p:grpSpPr>
        <a:xfrm>
          <a:off x="0" y="0"/>
          <a:ext cx="0" cy="0"/>
          <a:chOff x="0" y="0"/>
          <a:chExt cx="0" cy="0"/>
        </a:xfrm>
      </p:grpSpPr>
      <p:sp>
        <p:nvSpPr>
          <p:cNvPr id="551" name="Google Shape;551;p70"/>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552" name="Shape 552"/>
        <p:cNvGrpSpPr/>
        <p:nvPr/>
      </p:nvGrpSpPr>
      <p:grpSpPr>
        <a:xfrm>
          <a:off x="0" y="0"/>
          <a:ext cx="0" cy="0"/>
          <a:chOff x="0" y="0"/>
          <a:chExt cx="0" cy="0"/>
        </a:xfrm>
      </p:grpSpPr>
      <p:sp>
        <p:nvSpPr>
          <p:cNvPr id="553" name="Google Shape;553;p71"/>
          <p:cNvSpPr/>
          <p:nvPr>
            <p:ph idx="2" type="pic"/>
          </p:nvPr>
        </p:nvSpPr>
        <p:spPr>
          <a:xfrm>
            <a:off x="3389600" y="118913"/>
            <a:ext cx="1643700" cy="1535100"/>
          </a:xfrm>
          <a:prstGeom prst="rect">
            <a:avLst/>
          </a:prstGeom>
          <a:noFill/>
          <a:ln>
            <a:noFill/>
          </a:ln>
        </p:spPr>
      </p:sp>
      <p:sp>
        <p:nvSpPr>
          <p:cNvPr id="554" name="Google Shape;554;p71"/>
          <p:cNvSpPr/>
          <p:nvPr>
            <p:ph idx="3" type="pic"/>
          </p:nvPr>
        </p:nvSpPr>
        <p:spPr>
          <a:xfrm>
            <a:off x="5195935" y="118913"/>
            <a:ext cx="1643700" cy="1535100"/>
          </a:xfrm>
          <a:prstGeom prst="rect">
            <a:avLst/>
          </a:prstGeom>
          <a:noFill/>
          <a:ln>
            <a:noFill/>
          </a:ln>
        </p:spPr>
      </p:sp>
      <p:sp>
        <p:nvSpPr>
          <p:cNvPr id="555" name="Google Shape;555;p71"/>
          <p:cNvSpPr/>
          <p:nvPr>
            <p:ph idx="4" type="pic"/>
          </p:nvPr>
        </p:nvSpPr>
        <p:spPr>
          <a:xfrm>
            <a:off x="7002270" y="118913"/>
            <a:ext cx="1643700" cy="1535100"/>
          </a:xfrm>
          <a:prstGeom prst="rect">
            <a:avLst/>
          </a:prstGeom>
          <a:noFill/>
          <a:ln>
            <a:noFill/>
          </a:ln>
        </p:spPr>
      </p:sp>
      <p:sp>
        <p:nvSpPr>
          <p:cNvPr id="556" name="Google Shape;556;p71"/>
          <p:cNvSpPr/>
          <p:nvPr>
            <p:ph idx="5" type="pic"/>
          </p:nvPr>
        </p:nvSpPr>
        <p:spPr>
          <a:xfrm>
            <a:off x="3389588" y="1804212"/>
            <a:ext cx="1643700" cy="1535100"/>
          </a:xfrm>
          <a:prstGeom prst="rect">
            <a:avLst/>
          </a:prstGeom>
          <a:noFill/>
          <a:ln>
            <a:noFill/>
          </a:ln>
        </p:spPr>
      </p:sp>
      <p:sp>
        <p:nvSpPr>
          <p:cNvPr id="557" name="Google Shape;557;p71"/>
          <p:cNvSpPr/>
          <p:nvPr>
            <p:ph idx="6" type="pic"/>
          </p:nvPr>
        </p:nvSpPr>
        <p:spPr>
          <a:xfrm>
            <a:off x="5195922" y="1804212"/>
            <a:ext cx="1643700" cy="1535100"/>
          </a:xfrm>
          <a:prstGeom prst="rect">
            <a:avLst/>
          </a:prstGeom>
          <a:noFill/>
          <a:ln>
            <a:noFill/>
          </a:ln>
        </p:spPr>
      </p:sp>
      <p:sp>
        <p:nvSpPr>
          <p:cNvPr id="558" name="Google Shape;558;p71"/>
          <p:cNvSpPr/>
          <p:nvPr>
            <p:ph idx="7" type="pic"/>
          </p:nvPr>
        </p:nvSpPr>
        <p:spPr>
          <a:xfrm>
            <a:off x="7002257" y="1804212"/>
            <a:ext cx="1643700" cy="1535100"/>
          </a:xfrm>
          <a:prstGeom prst="rect">
            <a:avLst/>
          </a:prstGeom>
          <a:noFill/>
          <a:ln>
            <a:noFill/>
          </a:ln>
        </p:spPr>
      </p:sp>
      <p:sp>
        <p:nvSpPr>
          <p:cNvPr id="559" name="Google Shape;559;p71"/>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0" name="Google Shape;560;p71"/>
          <p:cNvSpPr/>
          <p:nvPr>
            <p:ph idx="8" type="pic"/>
          </p:nvPr>
        </p:nvSpPr>
        <p:spPr>
          <a:xfrm>
            <a:off x="3389588" y="3489487"/>
            <a:ext cx="1643700" cy="1535100"/>
          </a:xfrm>
          <a:prstGeom prst="rect">
            <a:avLst/>
          </a:prstGeom>
          <a:noFill/>
          <a:ln>
            <a:noFill/>
          </a:ln>
        </p:spPr>
      </p:sp>
      <p:sp>
        <p:nvSpPr>
          <p:cNvPr id="561" name="Google Shape;561;p71"/>
          <p:cNvSpPr/>
          <p:nvPr>
            <p:ph idx="9" type="pic"/>
          </p:nvPr>
        </p:nvSpPr>
        <p:spPr>
          <a:xfrm>
            <a:off x="5195922" y="3489487"/>
            <a:ext cx="1643700" cy="1535100"/>
          </a:xfrm>
          <a:prstGeom prst="rect">
            <a:avLst/>
          </a:prstGeom>
          <a:noFill/>
          <a:ln>
            <a:noFill/>
          </a:ln>
        </p:spPr>
      </p:sp>
      <p:sp>
        <p:nvSpPr>
          <p:cNvPr id="562" name="Google Shape;562;p71"/>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3" name="Shape 563"/>
        <p:cNvGrpSpPr/>
        <p:nvPr/>
      </p:nvGrpSpPr>
      <p:grpSpPr>
        <a:xfrm>
          <a:off x="0" y="0"/>
          <a:ext cx="0" cy="0"/>
          <a:chOff x="0" y="0"/>
          <a:chExt cx="0" cy="0"/>
        </a:xfrm>
      </p:grpSpPr>
      <p:sp>
        <p:nvSpPr>
          <p:cNvPr id="564" name="Google Shape;564;p7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rgbClr val="3F3F3F"/>
              </a:buClr>
              <a:buSzPts val="4500"/>
              <a:buFont typeface="Barlow"/>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5" name="Google Shape;565;p72"/>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rgbClr val="0C0C0C"/>
              </a:buClr>
              <a:buSzPts val="1800"/>
              <a:buNone/>
              <a:defRPr sz="1800"/>
            </a:lvl1pPr>
            <a:lvl2pPr lvl="1" algn="ctr">
              <a:lnSpc>
                <a:spcPct val="90000"/>
              </a:lnSpc>
              <a:spcBef>
                <a:spcPts val="400"/>
              </a:spcBef>
              <a:spcAft>
                <a:spcPts val="0"/>
              </a:spcAft>
              <a:buClr>
                <a:srgbClr val="0C0C0C"/>
              </a:buClr>
              <a:buSzPts val="1500"/>
              <a:buNone/>
              <a:defRPr sz="1500"/>
            </a:lvl2pPr>
            <a:lvl3pPr lvl="2" algn="ctr">
              <a:lnSpc>
                <a:spcPct val="90000"/>
              </a:lnSpc>
              <a:spcBef>
                <a:spcPts val="400"/>
              </a:spcBef>
              <a:spcAft>
                <a:spcPts val="0"/>
              </a:spcAft>
              <a:buClr>
                <a:srgbClr val="0C0C0C"/>
              </a:buClr>
              <a:buSzPts val="1400"/>
              <a:buNone/>
              <a:defRPr sz="1400"/>
            </a:lvl3pPr>
            <a:lvl4pPr lvl="3" algn="ctr">
              <a:lnSpc>
                <a:spcPct val="90000"/>
              </a:lnSpc>
              <a:spcBef>
                <a:spcPts val="400"/>
              </a:spcBef>
              <a:spcAft>
                <a:spcPts val="0"/>
              </a:spcAft>
              <a:buClr>
                <a:srgbClr val="0C0C0C"/>
              </a:buClr>
              <a:buSzPts val="1200"/>
              <a:buNone/>
              <a:defRPr sz="1200"/>
            </a:lvl4pPr>
            <a:lvl5pPr lvl="4" algn="ctr">
              <a:lnSpc>
                <a:spcPct val="90000"/>
              </a:lnSpc>
              <a:spcBef>
                <a:spcPts val="400"/>
              </a:spcBef>
              <a:spcAft>
                <a:spcPts val="0"/>
              </a:spcAft>
              <a:buClr>
                <a:srgbClr val="0C0C0C"/>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66" name="Google Shape;566;p7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67" name="Google Shape;567;p7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68" name="Google Shape;568;p7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9" name="Shape 569"/>
        <p:cNvGrpSpPr/>
        <p:nvPr/>
      </p:nvGrpSpPr>
      <p:grpSpPr>
        <a:xfrm>
          <a:off x="0" y="0"/>
          <a:ext cx="0" cy="0"/>
          <a:chOff x="0" y="0"/>
          <a:chExt cx="0" cy="0"/>
        </a:xfrm>
      </p:grpSpPr>
      <p:sp>
        <p:nvSpPr>
          <p:cNvPr id="570" name="Google Shape;570;p7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F3F3F"/>
              </a:buClr>
              <a:buSzPts val="3300"/>
              <a:buFont typeface="Barlow"/>
              <a:buNone/>
              <a:defRPr b="1" i="0">
                <a:latin typeface="Barlow"/>
                <a:ea typeface="Barlow"/>
                <a:cs typeface="Barlow"/>
                <a:sym typeface="Barlow"/>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1" name="Google Shape;571;p7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C0C0C"/>
              </a:buClr>
              <a:buSzPts val="2100"/>
              <a:buChar char="•"/>
              <a:defRPr b="0" i="0">
                <a:latin typeface="Roboto Light"/>
                <a:ea typeface="Roboto Light"/>
                <a:cs typeface="Roboto Light"/>
                <a:sym typeface="Roboto Light"/>
              </a:defRPr>
            </a:lvl1pPr>
            <a:lvl2pPr indent="-342900" lvl="1" marL="914400" algn="l">
              <a:lnSpc>
                <a:spcPct val="90000"/>
              </a:lnSpc>
              <a:spcBef>
                <a:spcPts val="400"/>
              </a:spcBef>
              <a:spcAft>
                <a:spcPts val="0"/>
              </a:spcAft>
              <a:buClr>
                <a:srgbClr val="0C0C0C"/>
              </a:buClr>
              <a:buSzPts val="1800"/>
              <a:buChar char="•"/>
              <a:defRPr b="0" i="0">
                <a:latin typeface="Roboto Light"/>
                <a:ea typeface="Roboto Light"/>
                <a:cs typeface="Roboto Light"/>
                <a:sym typeface="Roboto Light"/>
              </a:defRPr>
            </a:lvl2pPr>
            <a:lvl3pPr indent="-323850" lvl="2" marL="1371600" algn="l">
              <a:lnSpc>
                <a:spcPct val="90000"/>
              </a:lnSpc>
              <a:spcBef>
                <a:spcPts val="400"/>
              </a:spcBef>
              <a:spcAft>
                <a:spcPts val="0"/>
              </a:spcAft>
              <a:buClr>
                <a:srgbClr val="0C0C0C"/>
              </a:buClr>
              <a:buSzPts val="1500"/>
              <a:buChar char="•"/>
              <a:defRPr b="0" i="0">
                <a:latin typeface="Roboto Light"/>
                <a:ea typeface="Roboto Light"/>
                <a:cs typeface="Roboto Light"/>
                <a:sym typeface="Roboto Light"/>
              </a:defRPr>
            </a:lvl3pPr>
            <a:lvl4pPr indent="-317500" lvl="3" marL="1828800" algn="l">
              <a:lnSpc>
                <a:spcPct val="90000"/>
              </a:lnSpc>
              <a:spcBef>
                <a:spcPts val="400"/>
              </a:spcBef>
              <a:spcAft>
                <a:spcPts val="0"/>
              </a:spcAft>
              <a:buClr>
                <a:srgbClr val="0C0C0C"/>
              </a:buClr>
              <a:buSzPts val="1400"/>
              <a:buChar char="•"/>
              <a:defRPr b="0" i="0">
                <a:latin typeface="Roboto Light"/>
                <a:ea typeface="Roboto Light"/>
                <a:cs typeface="Roboto Light"/>
                <a:sym typeface="Roboto Light"/>
              </a:defRPr>
            </a:lvl4pPr>
            <a:lvl5pPr indent="-317500" lvl="4" marL="2286000" algn="l">
              <a:lnSpc>
                <a:spcPct val="90000"/>
              </a:lnSpc>
              <a:spcBef>
                <a:spcPts val="400"/>
              </a:spcBef>
              <a:spcAft>
                <a:spcPts val="0"/>
              </a:spcAft>
              <a:buClr>
                <a:srgbClr val="0C0C0C"/>
              </a:buClr>
              <a:buSzPts val="1400"/>
              <a:buChar char="•"/>
              <a:defRPr b="0" i="0">
                <a:latin typeface="Roboto Light"/>
                <a:ea typeface="Roboto Light"/>
                <a:cs typeface="Roboto Light"/>
                <a:sym typeface="Roboto Light"/>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72" name="Google Shape;572;p7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73" name="Google Shape;573;p7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74" name="Google Shape;574;p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575" name="Shape 575"/>
        <p:cNvGrpSpPr/>
        <p:nvPr/>
      </p:nvGrpSpPr>
      <p:grpSpPr>
        <a:xfrm>
          <a:off x="0" y="0"/>
          <a:ext cx="0" cy="0"/>
          <a:chOff x="0" y="0"/>
          <a:chExt cx="0" cy="0"/>
        </a:xfrm>
      </p:grpSpPr>
      <p:sp>
        <p:nvSpPr>
          <p:cNvPr id="576" name="Google Shape;576;p7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77" name="Google Shape;577;p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78" name="Google Shape;578;p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9" name="Shape 579"/>
        <p:cNvGrpSpPr/>
        <p:nvPr/>
      </p:nvGrpSpPr>
      <p:grpSpPr>
        <a:xfrm>
          <a:off x="0" y="0"/>
          <a:ext cx="0" cy="0"/>
          <a:chOff x="0" y="0"/>
          <a:chExt cx="0" cy="0"/>
        </a:xfrm>
      </p:grpSpPr>
      <p:sp>
        <p:nvSpPr>
          <p:cNvPr id="580" name="Google Shape;580;p75"/>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3F3F3F"/>
              </a:buClr>
              <a:buSzPts val="4500"/>
              <a:buFont typeface="Barlow"/>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1" name="Google Shape;581;p7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582" name="Google Shape;582;p7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83" name="Google Shape;583;p7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sz="1100"/>
            </a:lvl1pPr>
            <a:lvl2pPr lvl="1" algn="l">
              <a:lnSpc>
                <a:spcPct val="100000"/>
              </a:lnSpc>
              <a:spcBef>
                <a:spcPts val="0"/>
              </a:spcBef>
              <a:spcAft>
                <a:spcPts val="0"/>
              </a:spcAft>
              <a:buSzPts val="1100"/>
              <a:buNone/>
              <a:defRPr sz="1100"/>
            </a:lvl2pPr>
            <a:lvl3pPr lvl="2" algn="l">
              <a:lnSpc>
                <a:spcPct val="100000"/>
              </a:lnSpc>
              <a:spcBef>
                <a:spcPts val="0"/>
              </a:spcBef>
              <a:spcAft>
                <a:spcPts val="0"/>
              </a:spcAft>
              <a:buSzPts val="1100"/>
              <a:buNone/>
              <a:defRPr sz="1100"/>
            </a:lvl3pPr>
            <a:lvl4pPr lvl="3" algn="l">
              <a:lnSpc>
                <a:spcPct val="100000"/>
              </a:lnSpc>
              <a:spcBef>
                <a:spcPts val="0"/>
              </a:spcBef>
              <a:spcAft>
                <a:spcPts val="0"/>
              </a:spcAft>
              <a:buSzPts val="1100"/>
              <a:buNone/>
              <a:defRPr sz="1100"/>
            </a:lvl4pPr>
            <a:lvl5pPr lvl="4" algn="l">
              <a:lnSpc>
                <a:spcPct val="100000"/>
              </a:lnSpc>
              <a:spcBef>
                <a:spcPts val="0"/>
              </a:spcBef>
              <a:spcAft>
                <a:spcPts val="0"/>
              </a:spcAft>
              <a:buSzPts val="1100"/>
              <a:buNone/>
              <a:defRPr sz="1100"/>
            </a:lvl5pPr>
            <a:lvl6pPr lvl="5" algn="l">
              <a:lnSpc>
                <a:spcPct val="100000"/>
              </a:lnSpc>
              <a:spcBef>
                <a:spcPts val="0"/>
              </a:spcBef>
              <a:spcAft>
                <a:spcPts val="0"/>
              </a:spcAft>
              <a:buSzPts val="1100"/>
              <a:buNone/>
              <a:defRPr sz="1100"/>
            </a:lvl6pPr>
            <a:lvl7pPr lvl="6" algn="l">
              <a:lnSpc>
                <a:spcPct val="100000"/>
              </a:lnSpc>
              <a:spcBef>
                <a:spcPts val="0"/>
              </a:spcBef>
              <a:spcAft>
                <a:spcPts val="0"/>
              </a:spcAft>
              <a:buSzPts val="1100"/>
              <a:buNone/>
              <a:defRPr sz="1100"/>
            </a:lvl7pPr>
            <a:lvl8pPr lvl="7" algn="l">
              <a:lnSpc>
                <a:spcPct val="100000"/>
              </a:lnSpc>
              <a:spcBef>
                <a:spcPts val="0"/>
              </a:spcBef>
              <a:spcAft>
                <a:spcPts val="0"/>
              </a:spcAft>
              <a:buSzPts val="1100"/>
              <a:buNone/>
              <a:defRPr sz="1100"/>
            </a:lvl8pPr>
            <a:lvl9pPr lvl="8" algn="l">
              <a:lnSpc>
                <a:spcPct val="100000"/>
              </a:lnSpc>
              <a:spcBef>
                <a:spcPts val="0"/>
              </a:spcBef>
              <a:spcAft>
                <a:spcPts val="0"/>
              </a:spcAft>
              <a:buSzPts val="1100"/>
              <a:buNone/>
              <a:defRPr sz="1100"/>
            </a:lvl9pPr>
          </a:lstStyle>
          <a:p/>
        </p:txBody>
      </p:sp>
      <p:sp>
        <p:nvSpPr>
          <p:cNvPr id="584" name="Google Shape;584;p7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589" name="Shape 589"/>
        <p:cNvGrpSpPr/>
        <p:nvPr/>
      </p:nvGrpSpPr>
      <p:grpSpPr>
        <a:xfrm>
          <a:off x="0" y="0"/>
          <a:ext cx="0" cy="0"/>
          <a:chOff x="0" y="0"/>
          <a:chExt cx="0" cy="0"/>
        </a:xfrm>
      </p:grpSpPr>
      <p:sp>
        <p:nvSpPr>
          <p:cNvPr id="590" name="Google Shape;590;p77"/>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1" name="Google Shape;591;p77"/>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592" name="Google Shape;592;p77"/>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593" name="Google Shape;593;p77"/>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594" name="Google Shape;594;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595" name="Shape 595"/>
        <p:cNvGrpSpPr/>
        <p:nvPr/>
      </p:nvGrpSpPr>
      <p:grpSpPr>
        <a:xfrm>
          <a:off x="0" y="0"/>
          <a:ext cx="0" cy="0"/>
          <a:chOff x="0" y="0"/>
          <a:chExt cx="0" cy="0"/>
        </a:xfrm>
      </p:grpSpPr>
      <p:cxnSp>
        <p:nvCxnSpPr>
          <p:cNvPr id="596" name="Google Shape;596;p78"/>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597" name="Google Shape;597;p78"/>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598" name="Google Shape;598;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99" name="Shape 599"/>
        <p:cNvGrpSpPr/>
        <p:nvPr/>
      </p:nvGrpSpPr>
      <p:grpSpPr>
        <a:xfrm>
          <a:off x="0" y="0"/>
          <a:ext cx="0" cy="0"/>
          <a:chOff x="0" y="0"/>
          <a:chExt cx="0" cy="0"/>
        </a:xfrm>
      </p:grpSpPr>
      <p:sp>
        <p:nvSpPr>
          <p:cNvPr id="600" name="Google Shape;600;p79"/>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79"/>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02" name="Google Shape;602;p79"/>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03" name="Google Shape;603;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04" name="Shape 604"/>
        <p:cNvGrpSpPr/>
        <p:nvPr/>
      </p:nvGrpSpPr>
      <p:grpSpPr>
        <a:xfrm>
          <a:off x="0" y="0"/>
          <a:ext cx="0" cy="0"/>
          <a:chOff x="0" y="0"/>
          <a:chExt cx="0" cy="0"/>
        </a:xfrm>
      </p:grpSpPr>
      <p:sp>
        <p:nvSpPr>
          <p:cNvPr id="605" name="Google Shape;605;p80"/>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06" name="Google Shape;606;p80"/>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07" name="Google Shape;607;p80"/>
          <p:cNvSpPr txBox="1"/>
          <p:nvPr>
            <p:ph idx="2" type="body"/>
          </p:nvPr>
        </p:nvSpPr>
        <p:spPr>
          <a:xfrm>
            <a:off x="48324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08" name="Google Shape;608;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09" name="Shape 609"/>
        <p:cNvGrpSpPr/>
        <p:nvPr/>
      </p:nvGrpSpPr>
      <p:grpSpPr>
        <a:xfrm>
          <a:off x="0" y="0"/>
          <a:ext cx="0" cy="0"/>
          <a:chOff x="0" y="0"/>
          <a:chExt cx="0" cy="0"/>
        </a:xfrm>
      </p:grpSpPr>
      <p:sp>
        <p:nvSpPr>
          <p:cNvPr id="610" name="Google Shape;610;p81"/>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11" name="Google Shape;611;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12" name="Shape 612"/>
        <p:cNvGrpSpPr/>
        <p:nvPr/>
      </p:nvGrpSpPr>
      <p:grpSpPr>
        <a:xfrm>
          <a:off x="0" y="0"/>
          <a:ext cx="0" cy="0"/>
          <a:chOff x="0" y="0"/>
          <a:chExt cx="0" cy="0"/>
        </a:xfrm>
      </p:grpSpPr>
      <p:sp>
        <p:nvSpPr>
          <p:cNvPr id="613" name="Google Shape;613;p8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14" name="Google Shape;614;p8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15" name="Google Shape;615;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616" name="Shape 616"/>
        <p:cNvGrpSpPr/>
        <p:nvPr/>
      </p:nvGrpSpPr>
      <p:grpSpPr>
        <a:xfrm>
          <a:off x="0" y="0"/>
          <a:ext cx="0" cy="0"/>
          <a:chOff x="0" y="0"/>
          <a:chExt cx="0" cy="0"/>
        </a:xfrm>
      </p:grpSpPr>
      <p:sp>
        <p:nvSpPr>
          <p:cNvPr id="617" name="Google Shape;617;p83"/>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618" name="Google Shape;618;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9" name="Shape 619"/>
        <p:cNvGrpSpPr/>
        <p:nvPr/>
      </p:nvGrpSpPr>
      <p:grpSpPr>
        <a:xfrm>
          <a:off x="0" y="0"/>
          <a:ext cx="0" cy="0"/>
          <a:chOff x="0" y="0"/>
          <a:chExt cx="0" cy="0"/>
        </a:xfrm>
      </p:grpSpPr>
      <p:sp>
        <p:nvSpPr>
          <p:cNvPr id="620" name="Google Shape;620;p84"/>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1" name="Google Shape;621;p84"/>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622" name="Google Shape;622;p84"/>
          <p:cNvSpPr txBox="1"/>
          <p:nvPr>
            <p:ph type="title"/>
          </p:nvPr>
        </p:nvSpPr>
        <p:spPr>
          <a:xfrm>
            <a:off x="265500" y="1382350"/>
            <a:ext cx="4045200" cy="1333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623" name="Google Shape;623;p84"/>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24" name="Google Shape;624;p84"/>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625" name="Google Shape;625;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26" name="Shape 626"/>
        <p:cNvGrpSpPr/>
        <p:nvPr/>
      </p:nvGrpSpPr>
      <p:grpSpPr>
        <a:xfrm>
          <a:off x="0" y="0"/>
          <a:ext cx="0" cy="0"/>
          <a:chOff x="0" y="0"/>
          <a:chExt cx="0" cy="0"/>
        </a:xfrm>
      </p:grpSpPr>
      <p:sp>
        <p:nvSpPr>
          <p:cNvPr id="627" name="Google Shape;627;p85"/>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28" name="Google Shape;628;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29" name="Shape 629"/>
        <p:cNvGrpSpPr/>
        <p:nvPr/>
      </p:nvGrpSpPr>
      <p:grpSpPr>
        <a:xfrm>
          <a:off x="0" y="0"/>
          <a:ext cx="0" cy="0"/>
          <a:chOff x="0" y="0"/>
          <a:chExt cx="0" cy="0"/>
        </a:xfrm>
      </p:grpSpPr>
      <p:sp>
        <p:nvSpPr>
          <p:cNvPr id="630" name="Google Shape;630;p86"/>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631" name="Google Shape;631;p86"/>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32" name="Google Shape;632;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3" name="Shape 633"/>
        <p:cNvGrpSpPr/>
        <p:nvPr/>
      </p:nvGrpSpPr>
      <p:grpSpPr>
        <a:xfrm>
          <a:off x="0" y="0"/>
          <a:ext cx="0" cy="0"/>
          <a:chOff x="0" y="0"/>
          <a:chExt cx="0" cy="0"/>
        </a:xfrm>
      </p:grpSpPr>
      <p:sp>
        <p:nvSpPr>
          <p:cNvPr id="634" name="Google Shape;634;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9" name="Shape 639"/>
        <p:cNvGrpSpPr/>
        <p:nvPr/>
      </p:nvGrpSpPr>
      <p:grpSpPr>
        <a:xfrm>
          <a:off x="0" y="0"/>
          <a:ext cx="0" cy="0"/>
          <a:chOff x="0" y="0"/>
          <a:chExt cx="0" cy="0"/>
        </a:xfrm>
      </p:grpSpPr>
      <p:sp>
        <p:nvSpPr>
          <p:cNvPr id="640" name="Google Shape;640;p8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41" name="Google Shape;641;p8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42" name="Google Shape;642;p8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3" name="Shape 643"/>
        <p:cNvGrpSpPr/>
        <p:nvPr/>
      </p:nvGrpSpPr>
      <p:grpSpPr>
        <a:xfrm>
          <a:off x="0" y="0"/>
          <a:ext cx="0" cy="0"/>
          <a:chOff x="0" y="0"/>
          <a:chExt cx="0" cy="0"/>
        </a:xfrm>
      </p:grpSpPr>
      <p:sp>
        <p:nvSpPr>
          <p:cNvPr id="644" name="Google Shape;644;p9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45" name="Google Shape;645;p9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46" name="Shape 646"/>
        <p:cNvGrpSpPr/>
        <p:nvPr/>
      </p:nvGrpSpPr>
      <p:grpSpPr>
        <a:xfrm>
          <a:off x="0" y="0"/>
          <a:ext cx="0" cy="0"/>
          <a:chOff x="0" y="0"/>
          <a:chExt cx="0" cy="0"/>
        </a:xfrm>
      </p:grpSpPr>
      <p:sp>
        <p:nvSpPr>
          <p:cNvPr id="647" name="Google Shape;647;p9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8" name="Google Shape;648;p9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49" name="Google Shape;649;p9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0" name="Shape 650"/>
        <p:cNvGrpSpPr/>
        <p:nvPr/>
      </p:nvGrpSpPr>
      <p:grpSpPr>
        <a:xfrm>
          <a:off x="0" y="0"/>
          <a:ext cx="0" cy="0"/>
          <a:chOff x="0" y="0"/>
          <a:chExt cx="0" cy="0"/>
        </a:xfrm>
      </p:grpSpPr>
      <p:sp>
        <p:nvSpPr>
          <p:cNvPr id="651" name="Google Shape;651;p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2" name="Google Shape;652;p92"/>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53" name="Google Shape;653;p92"/>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54" name="Google Shape;654;p9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5" name="Shape 655"/>
        <p:cNvGrpSpPr/>
        <p:nvPr/>
      </p:nvGrpSpPr>
      <p:grpSpPr>
        <a:xfrm>
          <a:off x="0" y="0"/>
          <a:ext cx="0" cy="0"/>
          <a:chOff x="0" y="0"/>
          <a:chExt cx="0" cy="0"/>
        </a:xfrm>
      </p:grpSpPr>
      <p:sp>
        <p:nvSpPr>
          <p:cNvPr id="656" name="Google Shape;656;p9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7" name="Google Shape;657;p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58" name="Shape 658"/>
        <p:cNvGrpSpPr/>
        <p:nvPr/>
      </p:nvGrpSpPr>
      <p:grpSpPr>
        <a:xfrm>
          <a:off x="0" y="0"/>
          <a:ext cx="0" cy="0"/>
          <a:chOff x="0" y="0"/>
          <a:chExt cx="0" cy="0"/>
        </a:xfrm>
      </p:grpSpPr>
      <p:sp>
        <p:nvSpPr>
          <p:cNvPr id="659" name="Google Shape;659;p94"/>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60" name="Google Shape;660;p94"/>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661" name="Google Shape;661;p9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62" name="Shape 662"/>
        <p:cNvGrpSpPr/>
        <p:nvPr/>
      </p:nvGrpSpPr>
      <p:grpSpPr>
        <a:xfrm>
          <a:off x="0" y="0"/>
          <a:ext cx="0" cy="0"/>
          <a:chOff x="0" y="0"/>
          <a:chExt cx="0" cy="0"/>
        </a:xfrm>
      </p:grpSpPr>
      <p:sp>
        <p:nvSpPr>
          <p:cNvPr id="663" name="Google Shape;663;p9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64" name="Google Shape;664;p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65" name="Shape 665"/>
        <p:cNvGrpSpPr/>
        <p:nvPr/>
      </p:nvGrpSpPr>
      <p:grpSpPr>
        <a:xfrm>
          <a:off x="0" y="0"/>
          <a:ext cx="0" cy="0"/>
          <a:chOff x="0" y="0"/>
          <a:chExt cx="0" cy="0"/>
        </a:xfrm>
      </p:grpSpPr>
      <p:sp>
        <p:nvSpPr>
          <p:cNvPr id="666" name="Google Shape;666;p9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96"/>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68" name="Google Shape;668;p96"/>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69" name="Google Shape;669;p96"/>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670" name="Google Shape;670;p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71" name="Shape 671"/>
        <p:cNvGrpSpPr/>
        <p:nvPr/>
      </p:nvGrpSpPr>
      <p:grpSpPr>
        <a:xfrm>
          <a:off x="0" y="0"/>
          <a:ext cx="0" cy="0"/>
          <a:chOff x="0" y="0"/>
          <a:chExt cx="0" cy="0"/>
        </a:xfrm>
      </p:grpSpPr>
      <p:sp>
        <p:nvSpPr>
          <p:cNvPr id="672" name="Google Shape;672;p9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673" name="Google Shape;673;p9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74" name="Shape 674"/>
        <p:cNvGrpSpPr/>
        <p:nvPr/>
      </p:nvGrpSpPr>
      <p:grpSpPr>
        <a:xfrm>
          <a:off x="0" y="0"/>
          <a:ext cx="0" cy="0"/>
          <a:chOff x="0" y="0"/>
          <a:chExt cx="0" cy="0"/>
        </a:xfrm>
      </p:grpSpPr>
      <p:sp>
        <p:nvSpPr>
          <p:cNvPr id="675" name="Google Shape;675;p9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76" name="Google Shape;676;p9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677" name="Google Shape;677;p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8" name="Shape 678"/>
        <p:cNvGrpSpPr/>
        <p:nvPr/>
      </p:nvGrpSpPr>
      <p:grpSpPr>
        <a:xfrm>
          <a:off x="0" y="0"/>
          <a:ext cx="0" cy="0"/>
          <a:chOff x="0" y="0"/>
          <a:chExt cx="0" cy="0"/>
        </a:xfrm>
      </p:grpSpPr>
      <p:sp>
        <p:nvSpPr>
          <p:cNvPr id="679" name="Google Shape;679;p9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overview - Six modules">
  <p:cSld name="CUSTOM_3">
    <p:bg>
      <p:bgPr>
        <a:solidFill>
          <a:schemeClr val="lt1"/>
        </a:solidFill>
      </p:bgPr>
    </p:bg>
    <p:spTree>
      <p:nvGrpSpPr>
        <p:cNvPr id="680" name="Shape 680"/>
        <p:cNvGrpSpPr/>
        <p:nvPr/>
      </p:nvGrpSpPr>
      <p:grpSpPr>
        <a:xfrm>
          <a:off x="0" y="0"/>
          <a:ext cx="0" cy="0"/>
          <a:chOff x="0" y="0"/>
          <a:chExt cx="0" cy="0"/>
        </a:xfrm>
      </p:grpSpPr>
      <p:cxnSp>
        <p:nvCxnSpPr>
          <p:cNvPr id="681" name="Google Shape;681;p100"/>
          <p:cNvCxnSpPr/>
          <p:nvPr/>
        </p:nvCxnSpPr>
        <p:spPr>
          <a:xfrm>
            <a:off x="6096087" y="1794800"/>
            <a:ext cx="0" cy="2755200"/>
          </a:xfrm>
          <a:prstGeom prst="straightConnector1">
            <a:avLst/>
          </a:prstGeom>
          <a:noFill/>
          <a:ln cap="flat" cmpd="sng" w="19050">
            <a:solidFill>
              <a:schemeClr val="lt1"/>
            </a:solidFill>
            <a:prstDash val="solid"/>
            <a:round/>
            <a:headEnd len="sm" w="sm" type="none"/>
            <a:tailEnd len="sm" w="sm" type="none"/>
          </a:ln>
        </p:spPr>
      </p:cxnSp>
      <p:cxnSp>
        <p:nvCxnSpPr>
          <p:cNvPr id="682" name="Google Shape;682;p100"/>
          <p:cNvCxnSpPr/>
          <p:nvPr/>
        </p:nvCxnSpPr>
        <p:spPr>
          <a:xfrm>
            <a:off x="3048087" y="1794800"/>
            <a:ext cx="0" cy="2755200"/>
          </a:xfrm>
          <a:prstGeom prst="straightConnector1">
            <a:avLst/>
          </a:prstGeom>
          <a:noFill/>
          <a:ln cap="flat" cmpd="sng" w="19050">
            <a:solidFill>
              <a:schemeClr val="lt1"/>
            </a:solidFill>
            <a:prstDash val="solid"/>
            <a:round/>
            <a:headEnd len="sm" w="sm" type="none"/>
            <a:tailEnd len="sm" w="sm" type="none"/>
          </a:ln>
        </p:spPr>
      </p:cxnSp>
      <p:cxnSp>
        <p:nvCxnSpPr>
          <p:cNvPr id="683" name="Google Shape;683;p100"/>
          <p:cNvCxnSpPr/>
          <p:nvPr/>
        </p:nvCxnSpPr>
        <p:spPr>
          <a:xfrm>
            <a:off x="50" y="3174279"/>
            <a:ext cx="9144000" cy="0"/>
          </a:xfrm>
          <a:prstGeom prst="straightConnector1">
            <a:avLst/>
          </a:prstGeom>
          <a:noFill/>
          <a:ln cap="flat" cmpd="sng" w="19050">
            <a:solidFill>
              <a:schemeClr val="lt1"/>
            </a:solidFill>
            <a:prstDash val="solid"/>
            <a:round/>
            <a:headEnd len="sm" w="sm" type="none"/>
            <a:tailEnd len="sm" w="sm" type="none"/>
          </a:ln>
        </p:spPr>
      </p:cxnSp>
      <p:sp>
        <p:nvSpPr>
          <p:cNvPr id="684" name="Google Shape;684;p100"/>
          <p:cNvSpPr txBox="1"/>
          <p:nvPr>
            <p:ph idx="1" type="subTitle"/>
          </p:nvPr>
        </p:nvSpPr>
        <p:spPr>
          <a:xfrm>
            <a:off x="363200" y="2516650"/>
            <a:ext cx="2321700" cy="187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600"/>
              <a:buNone/>
              <a:defRPr sz="1600">
                <a:solidFill>
                  <a:schemeClr val="dk1"/>
                </a:solidFill>
              </a:defRPr>
            </a:lvl1pPr>
            <a:lvl2pPr lvl="1" algn="l">
              <a:lnSpc>
                <a:spcPct val="115000"/>
              </a:lnSpc>
              <a:spcBef>
                <a:spcPts val="0"/>
              </a:spcBef>
              <a:spcAft>
                <a:spcPts val="0"/>
              </a:spcAft>
              <a:buClr>
                <a:schemeClr val="dk1"/>
              </a:buClr>
              <a:buSzPts val="1000"/>
              <a:buNone/>
              <a:defRPr sz="1000">
                <a:solidFill>
                  <a:schemeClr val="dk1"/>
                </a:solidFill>
              </a:defRPr>
            </a:lvl2pPr>
            <a:lvl3pPr lvl="2" algn="l">
              <a:lnSpc>
                <a:spcPct val="115000"/>
              </a:lnSpc>
              <a:spcBef>
                <a:spcPts val="0"/>
              </a:spcBef>
              <a:spcAft>
                <a:spcPts val="0"/>
              </a:spcAft>
              <a:buClr>
                <a:schemeClr val="dk1"/>
              </a:buClr>
              <a:buSzPts val="1000"/>
              <a:buNone/>
              <a:defRPr sz="1000">
                <a:solidFill>
                  <a:schemeClr val="dk1"/>
                </a:solidFill>
              </a:defRPr>
            </a:lvl3pPr>
            <a:lvl4pPr lvl="3" algn="l">
              <a:lnSpc>
                <a:spcPct val="115000"/>
              </a:lnSpc>
              <a:spcBef>
                <a:spcPts val="0"/>
              </a:spcBef>
              <a:spcAft>
                <a:spcPts val="0"/>
              </a:spcAft>
              <a:buClr>
                <a:schemeClr val="dk1"/>
              </a:buClr>
              <a:buSzPts val="1000"/>
              <a:buNone/>
              <a:defRPr sz="1000">
                <a:solidFill>
                  <a:schemeClr val="dk1"/>
                </a:solidFill>
              </a:defRPr>
            </a:lvl4pPr>
            <a:lvl5pPr lvl="4" algn="l">
              <a:lnSpc>
                <a:spcPct val="115000"/>
              </a:lnSpc>
              <a:spcBef>
                <a:spcPts val="0"/>
              </a:spcBef>
              <a:spcAft>
                <a:spcPts val="0"/>
              </a:spcAft>
              <a:buClr>
                <a:schemeClr val="dk1"/>
              </a:buClr>
              <a:buSzPts val="1000"/>
              <a:buNone/>
              <a:defRPr sz="1000">
                <a:solidFill>
                  <a:schemeClr val="dk1"/>
                </a:solidFill>
              </a:defRPr>
            </a:lvl5pPr>
            <a:lvl6pPr lvl="5" algn="l">
              <a:lnSpc>
                <a:spcPct val="115000"/>
              </a:lnSpc>
              <a:spcBef>
                <a:spcPts val="0"/>
              </a:spcBef>
              <a:spcAft>
                <a:spcPts val="0"/>
              </a:spcAft>
              <a:buClr>
                <a:schemeClr val="dk1"/>
              </a:buClr>
              <a:buSzPts val="1000"/>
              <a:buNone/>
              <a:defRPr sz="1000">
                <a:solidFill>
                  <a:schemeClr val="dk1"/>
                </a:solidFill>
              </a:defRPr>
            </a:lvl6pPr>
            <a:lvl7pPr lvl="6" algn="l">
              <a:lnSpc>
                <a:spcPct val="115000"/>
              </a:lnSpc>
              <a:spcBef>
                <a:spcPts val="0"/>
              </a:spcBef>
              <a:spcAft>
                <a:spcPts val="0"/>
              </a:spcAft>
              <a:buClr>
                <a:schemeClr val="dk1"/>
              </a:buClr>
              <a:buSzPts val="1000"/>
              <a:buNone/>
              <a:defRPr sz="1000">
                <a:solidFill>
                  <a:schemeClr val="dk1"/>
                </a:solidFill>
              </a:defRPr>
            </a:lvl7pPr>
            <a:lvl8pPr lvl="7" algn="l">
              <a:lnSpc>
                <a:spcPct val="115000"/>
              </a:lnSpc>
              <a:spcBef>
                <a:spcPts val="0"/>
              </a:spcBef>
              <a:spcAft>
                <a:spcPts val="0"/>
              </a:spcAft>
              <a:buClr>
                <a:schemeClr val="dk1"/>
              </a:buClr>
              <a:buSzPts val="1000"/>
              <a:buNone/>
              <a:defRPr sz="1000">
                <a:solidFill>
                  <a:schemeClr val="dk1"/>
                </a:solidFill>
              </a:defRPr>
            </a:lvl8pPr>
            <a:lvl9pPr lvl="8" algn="l">
              <a:lnSpc>
                <a:spcPct val="115000"/>
              </a:lnSpc>
              <a:spcBef>
                <a:spcPts val="0"/>
              </a:spcBef>
              <a:spcAft>
                <a:spcPts val="0"/>
              </a:spcAft>
              <a:buClr>
                <a:schemeClr val="dk1"/>
              </a:buClr>
              <a:buSzPts val="1000"/>
              <a:buNone/>
              <a:defRPr sz="1000">
                <a:solidFill>
                  <a:schemeClr val="dk1"/>
                </a:solidFill>
              </a:defRPr>
            </a:lvl9pPr>
          </a:lstStyle>
          <a:p/>
        </p:txBody>
      </p:sp>
      <p:sp>
        <p:nvSpPr>
          <p:cNvPr id="685" name="Google Shape;685;p100"/>
          <p:cNvSpPr txBox="1"/>
          <p:nvPr>
            <p:ph idx="2" type="subTitle"/>
          </p:nvPr>
        </p:nvSpPr>
        <p:spPr>
          <a:xfrm>
            <a:off x="361975" y="2227250"/>
            <a:ext cx="2321700" cy="2196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686" name="Google Shape;686;p100"/>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687" name="Google Shape;687;p100"/>
          <p:cNvSpPr txBox="1"/>
          <p:nvPr>
            <p:ph idx="3" type="subTitle"/>
          </p:nvPr>
        </p:nvSpPr>
        <p:spPr>
          <a:xfrm>
            <a:off x="361975" y="217725"/>
            <a:ext cx="4163100" cy="2376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688" name="Google Shape;688;p100"/>
          <p:cNvSpPr txBox="1"/>
          <p:nvPr>
            <p:ph type="title"/>
          </p:nvPr>
        </p:nvSpPr>
        <p:spPr>
          <a:xfrm>
            <a:off x="361975" y="962092"/>
            <a:ext cx="5718600" cy="5877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2800"/>
              <a:buNone/>
              <a:defRPr sz="3600">
                <a:solidFill>
                  <a:schemeClr val="dk1"/>
                </a:solidFill>
              </a:defRPr>
            </a:lvl1pPr>
            <a:lvl2pPr lvl="1" algn="l">
              <a:lnSpc>
                <a:spcPct val="90000"/>
              </a:lnSpc>
              <a:spcBef>
                <a:spcPts val="0"/>
              </a:spcBef>
              <a:spcAft>
                <a:spcPts val="0"/>
              </a:spcAft>
              <a:buSzPts val="2800"/>
              <a:buNone/>
              <a:defRPr sz="3600">
                <a:solidFill>
                  <a:schemeClr val="dk1"/>
                </a:solidFill>
              </a:defRPr>
            </a:lvl2pPr>
            <a:lvl3pPr lvl="2" algn="l">
              <a:lnSpc>
                <a:spcPct val="90000"/>
              </a:lnSpc>
              <a:spcBef>
                <a:spcPts val="0"/>
              </a:spcBef>
              <a:spcAft>
                <a:spcPts val="0"/>
              </a:spcAft>
              <a:buSzPts val="2800"/>
              <a:buNone/>
              <a:defRPr sz="3600">
                <a:solidFill>
                  <a:schemeClr val="dk1"/>
                </a:solidFill>
              </a:defRPr>
            </a:lvl3pPr>
            <a:lvl4pPr lvl="3" algn="l">
              <a:lnSpc>
                <a:spcPct val="90000"/>
              </a:lnSpc>
              <a:spcBef>
                <a:spcPts val="0"/>
              </a:spcBef>
              <a:spcAft>
                <a:spcPts val="0"/>
              </a:spcAft>
              <a:buSzPts val="2800"/>
              <a:buNone/>
              <a:defRPr sz="3600">
                <a:solidFill>
                  <a:schemeClr val="dk1"/>
                </a:solidFill>
              </a:defRPr>
            </a:lvl4pPr>
            <a:lvl5pPr lvl="4" algn="l">
              <a:lnSpc>
                <a:spcPct val="90000"/>
              </a:lnSpc>
              <a:spcBef>
                <a:spcPts val="0"/>
              </a:spcBef>
              <a:spcAft>
                <a:spcPts val="0"/>
              </a:spcAft>
              <a:buSzPts val="2800"/>
              <a:buNone/>
              <a:defRPr sz="3600">
                <a:solidFill>
                  <a:schemeClr val="dk1"/>
                </a:solidFill>
              </a:defRPr>
            </a:lvl5pPr>
            <a:lvl6pPr lvl="5" algn="l">
              <a:lnSpc>
                <a:spcPct val="90000"/>
              </a:lnSpc>
              <a:spcBef>
                <a:spcPts val="0"/>
              </a:spcBef>
              <a:spcAft>
                <a:spcPts val="0"/>
              </a:spcAft>
              <a:buSzPts val="2800"/>
              <a:buNone/>
              <a:defRPr sz="3600">
                <a:solidFill>
                  <a:schemeClr val="dk1"/>
                </a:solidFill>
              </a:defRPr>
            </a:lvl6pPr>
            <a:lvl7pPr lvl="6" algn="l">
              <a:lnSpc>
                <a:spcPct val="90000"/>
              </a:lnSpc>
              <a:spcBef>
                <a:spcPts val="0"/>
              </a:spcBef>
              <a:spcAft>
                <a:spcPts val="0"/>
              </a:spcAft>
              <a:buSzPts val="2800"/>
              <a:buNone/>
              <a:defRPr sz="3600">
                <a:solidFill>
                  <a:schemeClr val="dk1"/>
                </a:solidFill>
              </a:defRPr>
            </a:lvl7pPr>
            <a:lvl8pPr lvl="7" algn="l">
              <a:lnSpc>
                <a:spcPct val="90000"/>
              </a:lnSpc>
              <a:spcBef>
                <a:spcPts val="0"/>
              </a:spcBef>
              <a:spcAft>
                <a:spcPts val="0"/>
              </a:spcAft>
              <a:buSzPts val="2800"/>
              <a:buNone/>
              <a:defRPr sz="3600">
                <a:solidFill>
                  <a:schemeClr val="dk1"/>
                </a:solidFill>
              </a:defRPr>
            </a:lvl8pPr>
            <a:lvl9pPr lvl="8" algn="l">
              <a:lnSpc>
                <a:spcPct val="90000"/>
              </a:lnSpc>
              <a:spcBef>
                <a:spcPts val="0"/>
              </a:spcBef>
              <a:spcAft>
                <a:spcPts val="0"/>
              </a:spcAft>
              <a:buSzPts val="2800"/>
              <a:buNone/>
              <a:defRPr sz="3600">
                <a:solidFill>
                  <a:schemeClr val="dk1"/>
                </a:solidFill>
              </a:defRPr>
            </a:lvl9pPr>
          </a:lstStyle>
          <a:p/>
        </p:txBody>
      </p:sp>
      <p:sp>
        <p:nvSpPr>
          <p:cNvPr id="689" name="Google Shape;689;p100"/>
          <p:cNvSpPr txBox="1"/>
          <p:nvPr>
            <p:ph idx="4" type="subTitle"/>
          </p:nvPr>
        </p:nvSpPr>
        <p:spPr>
          <a:xfrm>
            <a:off x="3411825" y="2516650"/>
            <a:ext cx="2321700" cy="187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600"/>
              <a:buNone/>
              <a:defRPr sz="1600">
                <a:solidFill>
                  <a:schemeClr val="dk1"/>
                </a:solidFill>
              </a:defRPr>
            </a:lvl1pPr>
            <a:lvl2pPr lvl="1" algn="l">
              <a:lnSpc>
                <a:spcPct val="115000"/>
              </a:lnSpc>
              <a:spcBef>
                <a:spcPts val="0"/>
              </a:spcBef>
              <a:spcAft>
                <a:spcPts val="0"/>
              </a:spcAft>
              <a:buClr>
                <a:schemeClr val="dk1"/>
              </a:buClr>
              <a:buSzPts val="1000"/>
              <a:buNone/>
              <a:defRPr sz="1000">
                <a:solidFill>
                  <a:schemeClr val="dk1"/>
                </a:solidFill>
              </a:defRPr>
            </a:lvl2pPr>
            <a:lvl3pPr lvl="2" algn="l">
              <a:lnSpc>
                <a:spcPct val="115000"/>
              </a:lnSpc>
              <a:spcBef>
                <a:spcPts val="0"/>
              </a:spcBef>
              <a:spcAft>
                <a:spcPts val="0"/>
              </a:spcAft>
              <a:buClr>
                <a:schemeClr val="dk1"/>
              </a:buClr>
              <a:buSzPts val="1000"/>
              <a:buNone/>
              <a:defRPr sz="1000">
                <a:solidFill>
                  <a:schemeClr val="dk1"/>
                </a:solidFill>
              </a:defRPr>
            </a:lvl3pPr>
            <a:lvl4pPr lvl="3" algn="l">
              <a:lnSpc>
                <a:spcPct val="115000"/>
              </a:lnSpc>
              <a:spcBef>
                <a:spcPts val="0"/>
              </a:spcBef>
              <a:spcAft>
                <a:spcPts val="0"/>
              </a:spcAft>
              <a:buClr>
                <a:schemeClr val="dk1"/>
              </a:buClr>
              <a:buSzPts val="1000"/>
              <a:buNone/>
              <a:defRPr sz="1000">
                <a:solidFill>
                  <a:schemeClr val="dk1"/>
                </a:solidFill>
              </a:defRPr>
            </a:lvl4pPr>
            <a:lvl5pPr lvl="4" algn="l">
              <a:lnSpc>
                <a:spcPct val="115000"/>
              </a:lnSpc>
              <a:spcBef>
                <a:spcPts val="0"/>
              </a:spcBef>
              <a:spcAft>
                <a:spcPts val="0"/>
              </a:spcAft>
              <a:buClr>
                <a:schemeClr val="dk1"/>
              </a:buClr>
              <a:buSzPts val="1000"/>
              <a:buNone/>
              <a:defRPr sz="1000">
                <a:solidFill>
                  <a:schemeClr val="dk1"/>
                </a:solidFill>
              </a:defRPr>
            </a:lvl5pPr>
            <a:lvl6pPr lvl="5" algn="l">
              <a:lnSpc>
                <a:spcPct val="115000"/>
              </a:lnSpc>
              <a:spcBef>
                <a:spcPts val="0"/>
              </a:spcBef>
              <a:spcAft>
                <a:spcPts val="0"/>
              </a:spcAft>
              <a:buClr>
                <a:schemeClr val="dk1"/>
              </a:buClr>
              <a:buSzPts val="1000"/>
              <a:buNone/>
              <a:defRPr sz="1000">
                <a:solidFill>
                  <a:schemeClr val="dk1"/>
                </a:solidFill>
              </a:defRPr>
            </a:lvl6pPr>
            <a:lvl7pPr lvl="6" algn="l">
              <a:lnSpc>
                <a:spcPct val="115000"/>
              </a:lnSpc>
              <a:spcBef>
                <a:spcPts val="0"/>
              </a:spcBef>
              <a:spcAft>
                <a:spcPts val="0"/>
              </a:spcAft>
              <a:buClr>
                <a:schemeClr val="dk1"/>
              </a:buClr>
              <a:buSzPts val="1000"/>
              <a:buNone/>
              <a:defRPr sz="1000">
                <a:solidFill>
                  <a:schemeClr val="dk1"/>
                </a:solidFill>
              </a:defRPr>
            </a:lvl7pPr>
            <a:lvl8pPr lvl="7" algn="l">
              <a:lnSpc>
                <a:spcPct val="115000"/>
              </a:lnSpc>
              <a:spcBef>
                <a:spcPts val="0"/>
              </a:spcBef>
              <a:spcAft>
                <a:spcPts val="0"/>
              </a:spcAft>
              <a:buClr>
                <a:schemeClr val="dk1"/>
              </a:buClr>
              <a:buSzPts val="1000"/>
              <a:buNone/>
              <a:defRPr sz="1000">
                <a:solidFill>
                  <a:schemeClr val="dk1"/>
                </a:solidFill>
              </a:defRPr>
            </a:lvl8pPr>
            <a:lvl9pPr lvl="8" algn="l">
              <a:lnSpc>
                <a:spcPct val="115000"/>
              </a:lnSpc>
              <a:spcBef>
                <a:spcPts val="0"/>
              </a:spcBef>
              <a:spcAft>
                <a:spcPts val="0"/>
              </a:spcAft>
              <a:buClr>
                <a:schemeClr val="dk1"/>
              </a:buClr>
              <a:buSzPts val="1000"/>
              <a:buNone/>
              <a:defRPr sz="1000">
                <a:solidFill>
                  <a:schemeClr val="dk1"/>
                </a:solidFill>
              </a:defRPr>
            </a:lvl9pPr>
          </a:lstStyle>
          <a:p/>
        </p:txBody>
      </p:sp>
      <p:sp>
        <p:nvSpPr>
          <p:cNvPr id="690" name="Google Shape;690;p100"/>
          <p:cNvSpPr txBox="1"/>
          <p:nvPr>
            <p:ph idx="5" type="subTitle"/>
          </p:nvPr>
        </p:nvSpPr>
        <p:spPr>
          <a:xfrm>
            <a:off x="3410600" y="2227250"/>
            <a:ext cx="2321700" cy="2196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691" name="Google Shape;691;p100"/>
          <p:cNvSpPr txBox="1"/>
          <p:nvPr>
            <p:ph idx="6" type="subTitle"/>
          </p:nvPr>
        </p:nvSpPr>
        <p:spPr>
          <a:xfrm>
            <a:off x="6460475" y="2516650"/>
            <a:ext cx="2321700" cy="187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600"/>
              <a:buNone/>
              <a:defRPr sz="1600">
                <a:solidFill>
                  <a:schemeClr val="dk1"/>
                </a:solidFill>
              </a:defRPr>
            </a:lvl1pPr>
            <a:lvl2pPr lvl="1" algn="l">
              <a:lnSpc>
                <a:spcPct val="115000"/>
              </a:lnSpc>
              <a:spcBef>
                <a:spcPts val="0"/>
              </a:spcBef>
              <a:spcAft>
                <a:spcPts val="0"/>
              </a:spcAft>
              <a:buClr>
                <a:schemeClr val="dk1"/>
              </a:buClr>
              <a:buSzPts val="1000"/>
              <a:buNone/>
              <a:defRPr sz="1000">
                <a:solidFill>
                  <a:schemeClr val="dk1"/>
                </a:solidFill>
              </a:defRPr>
            </a:lvl2pPr>
            <a:lvl3pPr lvl="2" algn="l">
              <a:lnSpc>
                <a:spcPct val="115000"/>
              </a:lnSpc>
              <a:spcBef>
                <a:spcPts val="0"/>
              </a:spcBef>
              <a:spcAft>
                <a:spcPts val="0"/>
              </a:spcAft>
              <a:buClr>
                <a:schemeClr val="dk1"/>
              </a:buClr>
              <a:buSzPts val="1000"/>
              <a:buNone/>
              <a:defRPr sz="1000">
                <a:solidFill>
                  <a:schemeClr val="dk1"/>
                </a:solidFill>
              </a:defRPr>
            </a:lvl3pPr>
            <a:lvl4pPr lvl="3" algn="l">
              <a:lnSpc>
                <a:spcPct val="115000"/>
              </a:lnSpc>
              <a:spcBef>
                <a:spcPts val="0"/>
              </a:spcBef>
              <a:spcAft>
                <a:spcPts val="0"/>
              </a:spcAft>
              <a:buClr>
                <a:schemeClr val="dk1"/>
              </a:buClr>
              <a:buSzPts val="1000"/>
              <a:buNone/>
              <a:defRPr sz="1000">
                <a:solidFill>
                  <a:schemeClr val="dk1"/>
                </a:solidFill>
              </a:defRPr>
            </a:lvl4pPr>
            <a:lvl5pPr lvl="4" algn="l">
              <a:lnSpc>
                <a:spcPct val="115000"/>
              </a:lnSpc>
              <a:spcBef>
                <a:spcPts val="0"/>
              </a:spcBef>
              <a:spcAft>
                <a:spcPts val="0"/>
              </a:spcAft>
              <a:buClr>
                <a:schemeClr val="dk1"/>
              </a:buClr>
              <a:buSzPts val="1000"/>
              <a:buNone/>
              <a:defRPr sz="1000">
                <a:solidFill>
                  <a:schemeClr val="dk1"/>
                </a:solidFill>
              </a:defRPr>
            </a:lvl5pPr>
            <a:lvl6pPr lvl="5" algn="l">
              <a:lnSpc>
                <a:spcPct val="115000"/>
              </a:lnSpc>
              <a:spcBef>
                <a:spcPts val="0"/>
              </a:spcBef>
              <a:spcAft>
                <a:spcPts val="0"/>
              </a:spcAft>
              <a:buClr>
                <a:schemeClr val="dk1"/>
              </a:buClr>
              <a:buSzPts val="1000"/>
              <a:buNone/>
              <a:defRPr sz="1000">
                <a:solidFill>
                  <a:schemeClr val="dk1"/>
                </a:solidFill>
              </a:defRPr>
            </a:lvl6pPr>
            <a:lvl7pPr lvl="6" algn="l">
              <a:lnSpc>
                <a:spcPct val="115000"/>
              </a:lnSpc>
              <a:spcBef>
                <a:spcPts val="0"/>
              </a:spcBef>
              <a:spcAft>
                <a:spcPts val="0"/>
              </a:spcAft>
              <a:buClr>
                <a:schemeClr val="dk1"/>
              </a:buClr>
              <a:buSzPts val="1000"/>
              <a:buNone/>
              <a:defRPr sz="1000">
                <a:solidFill>
                  <a:schemeClr val="dk1"/>
                </a:solidFill>
              </a:defRPr>
            </a:lvl7pPr>
            <a:lvl8pPr lvl="7" algn="l">
              <a:lnSpc>
                <a:spcPct val="115000"/>
              </a:lnSpc>
              <a:spcBef>
                <a:spcPts val="0"/>
              </a:spcBef>
              <a:spcAft>
                <a:spcPts val="0"/>
              </a:spcAft>
              <a:buClr>
                <a:schemeClr val="dk1"/>
              </a:buClr>
              <a:buSzPts val="1000"/>
              <a:buNone/>
              <a:defRPr sz="1000">
                <a:solidFill>
                  <a:schemeClr val="dk1"/>
                </a:solidFill>
              </a:defRPr>
            </a:lvl8pPr>
            <a:lvl9pPr lvl="8" algn="l">
              <a:lnSpc>
                <a:spcPct val="115000"/>
              </a:lnSpc>
              <a:spcBef>
                <a:spcPts val="0"/>
              </a:spcBef>
              <a:spcAft>
                <a:spcPts val="0"/>
              </a:spcAft>
              <a:buClr>
                <a:schemeClr val="dk1"/>
              </a:buClr>
              <a:buSzPts val="1000"/>
              <a:buNone/>
              <a:defRPr sz="1000">
                <a:solidFill>
                  <a:schemeClr val="dk1"/>
                </a:solidFill>
              </a:defRPr>
            </a:lvl9pPr>
          </a:lstStyle>
          <a:p/>
        </p:txBody>
      </p:sp>
      <p:sp>
        <p:nvSpPr>
          <p:cNvPr id="692" name="Google Shape;692;p100"/>
          <p:cNvSpPr txBox="1"/>
          <p:nvPr>
            <p:ph idx="7" type="subTitle"/>
          </p:nvPr>
        </p:nvSpPr>
        <p:spPr>
          <a:xfrm>
            <a:off x="6459250" y="2227250"/>
            <a:ext cx="2321700" cy="2196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693" name="Google Shape;693;p100"/>
          <p:cNvSpPr txBox="1"/>
          <p:nvPr>
            <p:ph idx="8" type="subTitle"/>
          </p:nvPr>
        </p:nvSpPr>
        <p:spPr>
          <a:xfrm>
            <a:off x="363200" y="3864775"/>
            <a:ext cx="2321700" cy="187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600"/>
              <a:buNone/>
              <a:defRPr sz="1600">
                <a:solidFill>
                  <a:schemeClr val="dk1"/>
                </a:solidFill>
              </a:defRPr>
            </a:lvl1pPr>
            <a:lvl2pPr lvl="1" algn="l">
              <a:lnSpc>
                <a:spcPct val="115000"/>
              </a:lnSpc>
              <a:spcBef>
                <a:spcPts val="0"/>
              </a:spcBef>
              <a:spcAft>
                <a:spcPts val="0"/>
              </a:spcAft>
              <a:buClr>
                <a:schemeClr val="dk1"/>
              </a:buClr>
              <a:buSzPts val="1000"/>
              <a:buNone/>
              <a:defRPr sz="1000">
                <a:solidFill>
                  <a:schemeClr val="dk1"/>
                </a:solidFill>
              </a:defRPr>
            </a:lvl2pPr>
            <a:lvl3pPr lvl="2" algn="l">
              <a:lnSpc>
                <a:spcPct val="115000"/>
              </a:lnSpc>
              <a:spcBef>
                <a:spcPts val="0"/>
              </a:spcBef>
              <a:spcAft>
                <a:spcPts val="0"/>
              </a:spcAft>
              <a:buClr>
                <a:schemeClr val="dk1"/>
              </a:buClr>
              <a:buSzPts val="1000"/>
              <a:buNone/>
              <a:defRPr sz="1000">
                <a:solidFill>
                  <a:schemeClr val="dk1"/>
                </a:solidFill>
              </a:defRPr>
            </a:lvl3pPr>
            <a:lvl4pPr lvl="3" algn="l">
              <a:lnSpc>
                <a:spcPct val="115000"/>
              </a:lnSpc>
              <a:spcBef>
                <a:spcPts val="0"/>
              </a:spcBef>
              <a:spcAft>
                <a:spcPts val="0"/>
              </a:spcAft>
              <a:buClr>
                <a:schemeClr val="dk1"/>
              </a:buClr>
              <a:buSzPts val="1000"/>
              <a:buNone/>
              <a:defRPr sz="1000">
                <a:solidFill>
                  <a:schemeClr val="dk1"/>
                </a:solidFill>
              </a:defRPr>
            </a:lvl4pPr>
            <a:lvl5pPr lvl="4" algn="l">
              <a:lnSpc>
                <a:spcPct val="115000"/>
              </a:lnSpc>
              <a:spcBef>
                <a:spcPts val="0"/>
              </a:spcBef>
              <a:spcAft>
                <a:spcPts val="0"/>
              </a:spcAft>
              <a:buClr>
                <a:schemeClr val="dk1"/>
              </a:buClr>
              <a:buSzPts val="1000"/>
              <a:buNone/>
              <a:defRPr sz="1000">
                <a:solidFill>
                  <a:schemeClr val="dk1"/>
                </a:solidFill>
              </a:defRPr>
            </a:lvl5pPr>
            <a:lvl6pPr lvl="5" algn="l">
              <a:lnSpc>
                <a:spcPct val="115000"/>
              </a:lnSpc>
              <a:spcBef>
                <a:spcPts val="0"/>
              </a:spcBef>
              <a:spcAft>
                <a:spcPts val="0"/>
              </a:spcAft>
              <a:buClr>
                <a:schemeClr val="dk1"/>
              </a:buClr>
              <a:buSzPts val="1000"/>
              <a:buNone/>
              <a:defRPr sz="1000">
                <a:solidFill>
                  <a:schemeClr val="dk1"/>
                </a:solidFill>
              </a:defRPr>
            </a:lvl6pPr>
            <a:lvl7pPr lvl="6" algn="l">
              <a:lnSpc>
                <a:spcPct val="115000"/>
              </a:lnSpc>
              <a:spcBef>
                <a:spcPts val="0"/>
              </a:spcBef>
              <a:spcAft>
                <a:spcPts val="0"/>
              </a:spcAft>
              <a:buClr>
                <a:schemeClr val="dk1"/>
              </a:buClr>
              <a:buSzPts val="1000"/>
              <a:buNone/>
              <a:defRPr sz="1000">
                <a:solidFill>
                  <a:schemeClr val="dk1"/>
                </a:solidFill>
              </a:defRPr>
            </a:lvl7pPr>
            <a:lvl8pPr lvl="7" algn="l">
              <a:lnSpc>
                <a:spcPct val="115000"/>
              </a:lnSpc>
              <a:spcBef>
                <a:spcPts val="0"/>
              </a:spcBef>
              <a:spcAft>
                <a:spcPts val="0"/>
              </a:spcAft>
              <a:buClr>
                <a:schemeClr val="dk1"/>
              </a:buClr>
              <a:buSzPts val="1000"/>
              <a:buNone/>
              <a:defRPr sz="1000">
                <a:solidFill>
                  <a:schemeClr val="dk1"/>
                </a:solidFill>
              </a:defRPr>
            </a:lvl8pPr>
            <a:lvl9pPr lvl="8" algn="l">
              <a:lnSpc>
                <a:spcPct val="115000"/>
              </a:lnSpc>
              <a:spcBef>
                <a:spcPts val="0"/>
              </a:spcBef>
              <a:spcAft>
                <a:spcPts val="0"/>
              </a:spcAft>
              <a:buClr>
                <a:schemeClr val="dk1"/>
              </a:buClr>
              <a:buSzPts val="1000"/>
              <a:buNone/>
              <a:defRPr sz="1000">
                <a:solidFill>
                  <a:schemeClr val="dk1"/>
                </a:solidFill>
              </a:defRPr>
            </a:lvl9pPr>
          </a:lstStyle>
          <a:p/>
        </p:txBody>
      </p:sp>
      <p:sp>
        <p:nvSpPr>
          <p:cNvPr id="694" name="Google Shape;694;p100"/>
          <p:cNvSpPr txBox="1"/>
          <p:nvPr>
            <p:ph idx="9" type="subTitle"/>
          </p:nvPr>
        </p:nvSpPr>
        <p:spPr>
          <a:xfrm>
            <a:off x="361975" y="3575375"/>
            <a:ext cx="2321700" cy="2196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695" name="Google Shape;695;p100"/>
          <p:cNvSpPr txBox="1"/>
          <p:nvPr>
            <p:ph idx="13" type="subTitle"/>
          </p:nvPr>
        </p:nvSpPr>
        <p:spPr>
          <a:xfrm>
            <a:off x="3411825" y="3864775"/>
            <a:ext cx="2321700" cy="187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600"/>
              <a:buNone/>
              <a:defRPr sz="1600">
                <a:solidFill>
                  <a:schemeClr val="dk1"/>
                </a:solidFill>
              </a:defRPr>
            </a:lvl1pPr>
            <a:lvl2pPr lvl="1" algn="l">
              <a:lnSpc>
                <a:spcPct val="115000"/>
              </a:lnSpc>
              <a:spcBef>
                <a:spcPts val="0"/>
              </a:spcBef>
              <a:spcAft>
                <a:spcPts val="0"/>
              </a:spcAft>
              <a:buClr>
                <a:schemeClr val="dk1"/>
              </a:buClr>
              <a:buSzPts val="1000"/>
              <a:buNone/>
              <a:defRPr sz="1000">
                <a:solidFill>
                  <a:schemeClr val="dk1"/>
                </a:solidFill>
              </a:defRPr>
            </a:lvl2pPr>
            <a:lvl3pPr lvl="2" algn="l">
              <a:lnSpc>
                <a:spcPct val="115000"/>
              </a:lnSpc>
              <a:spcBef>
                <a:spcPts val="0"/>
              </a:spcBef>
              <a:spcAft>
                <a:spcPts val="0"/>
              </a:spcAft>
              <a:buClr>
                <a:schemeClr val="dk1"/>
              </a:buClr>
              <a:buSzPts val="1000"/>
              <a:buNone/>
              <a:defRPr sz="1000">
                <a:solidFill>
                  <a:schemeClr val="dk1"/>
                </a:solidFill>
              </a:defRPr>
            </a:lvl3pPr>
            <a:lvl4pPr lvl="3" algn="l">
              <a:lnSpc>
                <a:spcPct val="115000"/>
              </a:lnSpc>
              <a:spcBef>
                <a:spcPts val="0"/>
              </a:spcBef>
              <a:spcAft>
                <a:spcPts val="0"/>
              </a:spcAft>
              <a:buClr>
                <a:schemeClr val="dk1"/>
              </a:buClr>
              <a:buSzPts val="1000"/>
              <a:buNone/>
              <a:defRPr sz="1000">
                <a:solidFill>
                  <a:schemeClr val="dk1"/>
                </a:solidFill>
              </a:defRPr>
            </a:lvl4pPr>
            <a:lvl5pPr lvl="4" algn="l">
              <a:lnSpc>
                <a:spcPct val="115000"/>
              </a:lnSpc>
              <a:spcBef>
                <a:spcPts val="0"/>
              </a:spcBef>
              <a:spcAft>
                <a:spcPts val="0"/>
              </a:spcAft>
              <a:buClr>
                <a:schemeClr val="dk1"/>
              </a:buClr>
              <a:buSzPts val="1000"/>
              <a:buNone/>
              <a:defRPr sz="1000">
                <a:solidFill>
                  <a:schemeClr val="dk1"/>
                </a:solidFill>
              </a:defRPr>
            </a:lvl5pPr>
            <a:lvl6pPr lvl="5" algn="l">
              <a:lnSpc>
                <a:spcPct val="115000"/>
              </a:lnSpc>
              <a:spcBef>
                <a:spcPts val="0"/>
              </a:spcBef>
              <a:spcAft>
                <a:spcPts val="0"/>
              </a:spcAft>
              <a:buClr>
                <a:schemeClr val="dk1"/>
              </a:buClr>
              <a:buSzPts val="1000"/>
              <a:buNone/>
              <a:defRPr sz="1000">
                <a:solidFill>
                  <a:schemeClr val="dk1"/>
                </a:solidFill>
              </a:defRPr>
            </a:lvl6pPr>
            <a:lvl7pPr lvl="6" algn="l">
              <a:lnSpc>
                <a:spcPct val="115000"/>
              </a:lnSpc>
              <a:spcBef>
                <a:spcPts val="0"/>
              </a:spcBef>
              <a:spcAft>
                <a:spcPts val="0"/>
              </a:spcAft>
              <a:buClr>
                <a:schemeClr val="dk1"/>
              </a:buClr>
              <a:buSzPts val="1000"/>
              <a:buNone/>
              <a:defRPr sz="1000">
                <a:solidFill>
                  <a:schemeClr val="dk1"/>
                </a:solidFill>
              </a:defRPr>
            </a:lvl7pPr>
            <a:lvl8pPr lvl="7" algn="l">
              <a:lnSpc>
                <a:spcPct val="115000"/>
              </a:lnSpc>
              <a:spcBef>
                <a:spcPts val="0"/>
              </a:spcBef>
              <a:spcAft>
                <a:spcPts val="0"/>
              </a:spcAft>
              <a:buClr>
                <a:schemeClr val="dk1"/>
              </a:buClr>
              <a:buSzPts val="1000"/>
              <a:buNone/>
              <a:defRPr sz="1000">
                <a:solidFill>
                  <a:schemeClr val="dk1"/>
                </a:solidFill>
              </a:defRPr>
            </a:lvl8pPr>
            <a:lvl9pPr lvl="8" algn="l">
              <a:lnSpc>
                <a:spcPct val="115000"/>
              </a:lnSpc>
              <a:spcBef>
                <a:spcPts val="0"/>
              </a:spcBef>
              <a:spcAft>
                <a:spcPts val="0"/>
              </a:spcAft>
              <a:buClr>
                <a:schemeClr val="dk1"/>
              </a:buClr>
              <a:buSzPts val="1000"/>
              <a:buNone/>
              <a:defRPr sz="1000">
                <a:solidFill>
                  <a:schemeClr val="dk1"/>
                </a:solidFill>
              </a:defRPr>
            </a:lvl9pPr>
          </a:lstStyle>
          <a:p/>
        </p:txBody>
      </p:sp>
      <p:sp>
        <p:nvSpPr>
          <p:cNvPr id="696" name="Google Shape;696;p100"/>
          <p:cNvSpPr txBox="1"/>
          <p:nvPr>
            <p:ph idx="14" type="subTitle"/>
          </p:nvPr>
        </p:nvSpPr>
        <p:spPr>
          <a:xfrm>
            <a:off x="3410600" y="3575375"/>
            <a:ext cx="2321700" cy="2196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
        <p:nvSpPr>
          <p:cNvPr id="697" name="Google Shape;697;p100"/>
          <p:cNvSpPr txBox="1"/>
          <p:nvPr>
            <p:ph idx="15" type="subTitle"/>
          </p:nvPr>
        </p:nvSpPr>
        <p:spPr>
          <a:xfrm>
            <a:off x="6460475" y="3864775"/>
            <a:ext cx="2321700" cy="1878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600"/>
              <a:buNone/>
              <a:defRPr sz="1600">
                <a:solidFill>
                  <a:schemeClr val="dk1"/>
                </a:solidFill>
              </a:defRPr>
            </a:lvl1pPr>
            <a:lvl2pPr lvl="1" algn="l">
              <a:lnSpc>
                <a:spcPct val="115000"/>
              </a:lnSpc>
              <a:spcBef>
                <a:spcPts val="0"/>
              </a:spcBef>
              <a:spcAft>
                <a:spcPts val="0"/>
              </a:spcAft>
              <a:buClr>
                <a:schemeClr val="dk1"/>
              </a:buClr>
              <a:buSzPts val="1000"/>
              <a:buNone/>
              <a:defRPr sz="1000">
                <a:solidFill>
                  <a:schemeClr val="dk1"/>
                </a:solidFill>
              </a:defRPr>
            </a:lvl2pPr>
            <a:lvl3pPr lvl="2" algn="l">
              <a:lnSpc>
                <a:spcPct val="115000"/>
              </a:lnSpc>
              <a:spcBef>
                <a:spcPts val="0"/>
              </a:spcBef>
              <a:spcAft>
                <a:spcPts val="0"/>
              </a:spcAft>
              <a:buClr>
                <a:schemeClr val="dk1"/>
              </a:buClr>
              <a:buSzPts val="1000"/>
              <a:buNone/>
              <a:defRPr sz="1000">
                <a:solidFill>
                  <a:schemeClr val="dk1"/>
                </a:solidFill>
              </a:defRPr>
            </a:lvl3pPr>
            <a:lvl4pPr lvl="3" algn="l">
              <a:lnSpc>
                <a:spcPct val="115000"/>
              </a:lnSpc>
              <a:spcBef>
                <a:spcPts val="0"/>
              </a:spcBef>
              <a:spcAft>
                <a:spcPts val="0"/>
              </a:spcAft>
              <a:buClr>
                <a:schemeClr val="dk1"/>
              </a:buClr>
              <a:buSzPts val="1000"/>
              <a:buNone/>
              <a:defRPr sz="1000">
                <a:solidFill>
                  <a:schemeClr val="dk1"/>
                </a:solidFill>
              </a:defRPr>
            </a:lvl4pPr>
            <a:lvl5pPr lvl="4" algn="l">
              <a:lnSpc>
                <a:spcPct val="115000"/>
              </a:lnSpc>
              <a:spcBef>
                <a:spcPts val="0"/>
              </a:spcBef>
              <a:spcAft>
                <a:spcPts val="0"/>
              </a:spcAft>
              <a:buClr>
                <a:schemeClr val="dk1"/>
              </a:buClr>
              <a:buSzPts val="1000"/>
              <a:buNone/>
              <a:defRPr sz="1000">
                <a:solidFill>
                  <a:schemeClr val="dk1"/>
                </a:solidFill>
              </a:defRPr>
            </a:lvl5pPr>
            <a:lvl6pPr lvl="5" algn="l">
              <a:lnSpc>
                <a:spcPct val="115000"/>
              </a:lnSpc>
              <a:spcBef>
                <a:spcPts val="0"/>
              </a:spcBef>
              <a:spcAft>
                <a:spcPts val="0"/>
              </a:spcAft>
              <a:buClr>
                <a:schemeClr val="dk1"/>
              </a:buClr>
              <a:buSzPts val="1000"/>
              <a:buNone/>
              <a:defRPr sz="1000">
                <a:solidFill>
                  <a:schemeClr val="dk1"/>
                </a:solidFill>
              </a:defRPr>
            </a:lvl6pPr>
            <a:lvl7pPr lvl="6" algn="l">
              <a:lnSpc>
                <a:spcPct val="115000"/>
              </a:lnSpc>
              <a:spcBef>
                <a:spcPts val="0"/>
              </a:spcBef>
              <a:spcAft>
                <a:spcPts val="0"/>
              </a:spcAft>
              <a:buClr>
                <a:schemeClr val="dk1"/>
              </a:buClr>
              <a:buSzPts val="1000"/>
              <a:buNone/>
              <a:defRPr sz="1000">
                <a:solidFill>
                  <a:schemeClr val="dk1"/>
                </a:solidFill>
              </a:defRPr>
            </a:lvl7pPr>
            <a:lvl8pPr lvl="7" algn="l">
              <a:lnSpc>
                <a:spcPct val="115000"/>
              </a:lnSpc>
              <a:spcBef>
                <a:spcPts val="0"/>
              </a:spcBef>
              <a:spcAft>
                <a:spcPts val="0"/>
              </a:spcAft>
              <a:buClr>
                <a:schemeClr val="dk1"/>
              </a:buClr>
              <a:buSzPts val="1000"/>
              <a:buNone/>
              <a:defRPr sz="1000">
                <a:solidFill>
                  <a:schemeClr val="dk1"/>
                </a:solidFill>
              </a:defRPr>
            </a:lvl8pPr>
            <a:lvl9pPr lvl="8" algn="l">
              <a:lnSpc>
                <a:spcPct val="115000"/>
              </a:lnSpc>
              <a:spcBef>
                <a:spcPts val="0"/>
              </a:spcBef>
              <a:spcAft>
                <a:spcPts val="0"/>
              </a:spcAft>
              <a:buClr>
                <a:schemeClr val="dk1"/>
              </a:buClr>
              <a:buSzPts val="1000"/>
              <a:buNone/>
              <a:defRPr sz="1000">
                <a:solidFill>
                  <a:schemeClr val="dk1"/>
                </a:solidFill>
              </a:defRPr>
            </a:lvl9pPr>
          </a:lstStyle>
          <a:p/>
        </p:txBody>
      </p:sp>
      <p:sp>
        <p:nvSpPr>
          <p:cNvPr id="698" name="Google Shape;698;p100"/>
          <p:cNvSpPr txBox="1"/>
          <p:nvPr>
            <p:ph idx="16" type="subTitle"/>
          </p:nvPr>
        </p:nvSpPr>
        <p:spPr>
          <a:xfrm>
            <a:off x="6459250" y="3575375"/>
            <a:ext cx="2321700" cy="2196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1pPr>
            <a:lvl2pPr lvl="1"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2pPr>
            <a:lvl3pPr lvl="2"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3pPr>
            <a:lvl4pPr lvl="3"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4pPr>
            <a:lvl5pPr lvl="4"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5pPr>
            <a:lvl6pPr lvl="5"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6pPr>
            <a:lvl7pPr lvl="6"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7pPr>
            <a:lvl8pPr lvl="7"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8pPr>
            <a:lvl9pPr lvl="8" algn="l">
              <a:lnSpc>
                <a:spcPct val="115000"/>
              </a:lnSpc>
              <a:spcBef>
                <a:spcPts val="0"/>
              </a:spcBef>
              <a:spcAft>
                <a:spcPts val="0"/>
              </a:spcAft>
              <a:buClr>
                <a:schemeClr val="accent2"/>
              </a:buClr>
              <a:buSzPts val="1000"/>
              <a:buFont typeface="DM Sans Light"/>
              <a:buNone/>
              <a:defRPr sz="1000">
                <a:solidFill>
                  <a:schemeClr val="accent2"/>
                </a:solidFill>
                <a:latin typeface="DM Sans Light"/>
                <a:ea typeface="DM Sans Light"/>
                <a:cs typeface="DM Sans Light"/>
                <a:sym typeface="DM Sans Light"/>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1">
  <p:cSld name="BLANK_1_1_1_1_1_1_1_1_1_1_1_1_1_1_1_2">
    <p:bg>
      <p:bgPr>
        <a:solidFill>
          <a:schemeClr val="lt1"/>
        </a:solidFill>
      </p:bgPr>
    </p:bg>
    <p:spTree>
      <p:nvGrpSpPr>
        <p:cNvPr id="699" name="Shape 699"/>
        <p:cNvGrpSpPr/>
        <p:nvPr/>
      </p:nvGrpSpPr>
      <p:grpSpPr>
        <a:xfrm>
          <a:off x="0" y="0"/>
          <a:ext cx="0" cy="0"/>
          <a:chOff x="0" y="0"/>
          <a:chExt cx="0" cy="0"/>
        </a:xfrm>
      </p:grpSpPr>
      <p:sp>
        <p:nvSpPr>
          <p:cNvPr id="700" name="Google Shape;700;p101"/>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701" name="Google Shape;701;p101"/>
          <p:cNvSpPr txBox="1"/>
          <p:nvPr>
            <p:ph idx="1" type="subTitle"/>
          </p:nvPr>
        </p:nvSpPr>
        <p:spPr>
          <a:xfrm>
            <a:off x="361975" y="217725"/>
            <a:ext cx="4163100" cy="2376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Clr>
                <a:schemeClr val="dk1"/>
              </a:buClr>
              <a:buSzPts val="700"/>
              <a:buFont typeface="DM Sans"/>
              <a:buNone/>
              <a:defRPr sz="700">
                <a:solidFill>
                  <a:schemeClr val="dk1"/>
                </a:solidFill>
                <a:latin typeface="DM Sans"/>
                <a:ea typeface="DM Sans"/>
                <a:cs typeface="DM Sans"/>
                <a:sym typeface="DM Sans"/>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p:txBody>
      </p:sp>
      <p:sp>
        <p:nvSpPr>
          <p:cNvPr id="702" name="Google Shape;702;p101"/>
          <p:cNvSpPr txBox="1"/>
          <p:nvPr>
            <p:ph idx="2" type="body"/>
          </p:nvPr>
        </p:nvSpPr>
        <p:spPr>
          <a:xfrm>
            <a:off x="7130875" y="3628800"/>
            <a:ext cx="1645800" cy="680100"/>
          </a:xfrm>
          <a:prstGeom prst="rect">
            <a:avLst/>
          </a:prstGeom>
          <a:noFill/>
          <a:ln>
            <a:noFill/>
          </a:ln>
        </p:spPr>
        <p:txBody>
          <a:bodyPr anchorCtr="0" anchor="t" bIns="0" lIns="0" spcFirstLastPara="1" rIns="0" wrap="square" tIns="0">
            <a:normAutofit/>
          </a:bodyPr>
          <a:lstStyle>
            <a:lvl1pPr indent="-292100" lvl="0" marL="457200" algn="l">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lgn="l">
              <a:lnSpc>
                <a:spcPct val="115000"/>
              </a:lnSpc>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703" name="Google Shape;703;p101"/>
          <p:cNvSpPr txBox="1"/>
          <p:nvPr>
            <p:ph idx="3" type="subTitle"/>
          </p:nvPr>
        </p:nvSpPr>
        <p:spPr>
          <a:xfrm>
            <a:off x="7130875" y="2586820"/>
            <a:ext cx="1645800" cy="1524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704" name="Google Shape;704;p101"/>
          <p:cNvSpPr txBox="1"/>
          <p:nvPr>
            <p:ph idx="4" type="subTitle"/>
          </p:nvPr>
        </p:nvSpPr>
        <p:spPr>
          <a:xfrm>
            <a:off x="7130875" y="2791120"/>
            <a:ext cx="1645800" cy="1524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705" name="Google Shape;705;p101"/>
          <p:cNvSpPr txBox="1"/>
          <p:nvPr>
            <p:ph idx="5" type="body"/>
          </p:nvPr>
        </p:nvSpPr>
        <p:spPr>
          <a:xfrm>
            <a:off x="4892138" y="3628800"/>
            <a:ext cx="1645800" cy="680100"/>
          </a:xfrm>
          <a:prstGeom prst="rect">
            <a:avLst/>
          </a:prstGeom>
          <a:noFill/>
          <a:ln>
            <a:noFill/>
          </a:ln>
        </p:spPr>
        <p:txBody>
          <a:bodyPr anchorCtr="0" anchor="t" bIns="0" lIns="0" spcFirstLastPara="1" rIns="0" wrap="square" tIns="0">
            <a:normAutofit/>
          </a:bodyPr>
          <a:lstStyle>
            <a:lvl1pPr indent="-292100" lvl="0" marL="457200" algn="l">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lgn="l">
              <a:lnSpc>
                <a:spcPct val="115000"/>
              </a:lnSpc>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706" name="Google Shape;706;p101"/>
          <p:cNvSpPr txBox="1"/>
          <p:nvPr>
            <p:ph idx="6" type="subTitle"/>
          </p:nvPr>
        </p:nvSpPr>
        <p:spPr>
          <a:xfrm>
            <a:off x="4892138" y="2586820"/>
            <a:ext cx="1645800" cy="1524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707" name="Google Shape;707;p101"/>
          <p:cNvSpPr txBox="1"/>
          <p:nvPr>
            <p:ph idx="7" type="subTitle"/>
          </p:nvPr>
        </p:nvSpPr>
        <p:spPr>
          <a:xfrm>
            <a:off x="4892138" y="2791120"/>
            <a:ext cx="1645800" cy="1524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708" name="Google Shape;708;p101"/>
          <p:cNvSpPr txBox="1"/>
          <p:nvPr>
            <p:ph idx="8" type="body"/>
          </p:nvPr>
        </p:nvSpPr>
        <p:spPr>
          <a:xfrm>
            <a:off x="2607050" y="3628800"/>
            <a:ext cx="1645800" cy="680100"/>
          </a:xfrm>
          <a:prstGeom prst="rect">
            <a:avLst/>
          </a:prstGeom>
          <a:noFill/>
          <a:ln>
            <a:noFill/>
          </a:ln>
        </p:spPr>
        <p:txBody>
          <a:bodyPr anchorCtr="0" anchor="t" bIns="0" lIns="0" spcFirstLastPara="1" rIns="0" wrap="square" tIns="0">
            <a:noAutofit/>
          </a:bodyPr>
          <a:lstStyle>
            <a:lvl1pPr indent="-292100" lvl="0" marL="457200" algn="l">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lgn="l">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lgn="l">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lgn="l">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lgn="l">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lgn="l">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lgn="l">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lgn="l">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lgn="l">
              <a:lnSpc>
                <a:spcPct val="100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709" name="Google Shape;709;p101"/>
          <p:cNvSpPr txBox="1"/>
          <p:nvPr>
            <p:ph idx="9" type="subTitle"/>
          </p:nvPr>
        </p:nvSpPr>
        <p:spPr>
          <a:xfrm>
            <a:off x="2607050" y="2586820"/>
            <a:ext cx="1645800" cy="1524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710" name="Google Shape;710;p101"/>
          <p:cNvSpPr txBox="1"/>
          <p:nvPr>
            <p:ph idx="13" type="subTitle"/>
          </p:nvPr>
        </p:nvSpPr>
        <p:spPr>
          <a:xfrm>
            <a:off x="2607050" y="2791120"/>
            <a:ext cx="1645800" cy="1524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711" name="Google Shape;711;p101"/>
          <p:cNvSpPr txBox="1"/>
          <p:nvPr>
            <p:ph idx="14" type="body"/>
          </p:nvPr>
        </p:nvSpPr>
        <p:spPr>
          <a:xfrm>
            <a:off x="361975" y="3628800"/>
            <a:ext cx="1645800" cy="680100"/>
          </a:xfrm>
          <a:prstGeom prst="rect">
            <a:avLst/>
          </a:prstGeom>
          <a:noFill/>
          <a:ln>
            <a:noFill/>
          </a:ln>
        </p:spPr>
        <p:txBody>
          <a:bodyPr anchorCtr="0" anchor="t" bIns="0" lIns="0" spcFirstLastPara="1" rIns="0" wrap="square" tIns="0">
            <a:normAutofit/>
          </a:bodyPr>
          <a:lstStyle>
            <a:lvl1pPr indent="-292100" lvl="0" marL="457200" algn="l">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lgn="l">
              <a:lnSpc>
                <a:spcPct val="115000"/>
              </a:lnSpc>
              <a:spcBef>
                <a:spcPts val="80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lgn="l">
              <a:lnSpc>
                <a:spcPct val="115000"/>
              </a:lnSpc>
              <a:spcBef>
                <a:spcPts val="800"/>
              </a:spcBef>
              <a:spcAft>
                <a:spcPts val="80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
        <p:nvSpPr>
          <p:cNvPr id="712" name="Google Shape;712;p101"/>
          <p:cNvSpPr txBox="1"/>
          <p:nvPr>
            <p:ph idx="15" type="subTitle"/>
          </p:nvPr>
        </p:nvSpPr>
        <p:spPr>
          <a:xfrm>
            <a:off x="361975" y="2586820"/>
            <a:ext cx="1645800" cy="152400"/>
          </a:xfrm>
          <a:prstGeom prst="rect">
            <a:avLst/>
          </a:prstGeom>
          <a:noFill/>
          <a:ln>
            <a:noFill/>
          </a:ln>
        </p:spPr>
        <p:txBody>
          <a:bodyPr anchorCtr="0" anchor="b" bIns="0" lIns="0" spcFirstLastPara="1" rIns="0" wrap="square" tIns="0">
            <a:normAutofit/>
          </a:bodyPr>
          <a:lstStyle>
            <a:lvl1pPr lvl="0" algn="l">
              <a:lnSpc>
                <a:spcPct val="115000"/>
              </a:lnSpc>
              <a:spcBef>
                <a:spcPts val="0"/>
              </a:spcBef>
              <a:spcAft>
                <a:spcPts val="0"/>
              </a:spcAft>
              <a:buClr>
                <a:schemeClr val="dk1"/>
              </a:buClr>
              <a:buSzPts val="1100"/>
              <a:buFont typeface="Newsreader SemiBold"/>
              <a:buNone/>
              <a:defRPr sz="1100">
                <a:solidFill>
                  <a:schemeClr val="dk1"/>
                </a:solidFill>
                <a:latin typeface="Newsreader SemiBold"/>
                <a:ea typeface="Newsreader SemiBold"/>
                <a:cs typeface="Newsreader SemiBold"/>
                <a:sym typeface="Newsreader SemiBold"/>
              </a:defRPr>
            </a:lvl1pPr>
            <a:lvl2pPr lvl="1"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2pPr>
            <a:lvl3pPr lvl="2"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3pPr>
            <a:lvl4pPr lvl="3"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4pPr>
            <a:lvl5pPr lvl="4"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5pPr>
            <a:lvl6pPr lvl="5"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6pPr>
            <a:lvl7pPr lvl="6"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7pPr>
            <a:lvl8pPr lvl="7"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8pPr>
            <a:lvl9pPr lvl="8" algn="l">
              <a:lnSpc>
                <a:spcPct val="115000"/>
              </a:lnSpc>
              <a:spcBef>
                <a:spcPts val="0"/>
              </a:spcBef>
              <a:spcAft>
                <a:spcPts val="0"/>
              </a:spcAft>
              <a:buClr>
                <a:schemeClr val="dk1"/>
              </a:buClr>
              <a:buSzPts val="1100"/>
              <a:buFont typeface="DM Sans Light"/>
              <a:buNone/>
              <a:defRPr sz="1100">
                <a:solidFill>
                  <a:schemeClr val="dk1"/>
                </a:solidFill>
                <a:latin typeface="DM Sans Light"/>
                <a:ea typeface="DM Sans Light"/>
                <a:cs typeface="DM Sans Light"/>
                <a:sym typeface="DM Sans Light"/>
              </a:defRPr>
            </a:lvl9pPr>
          </a:lstStyle>
          <a:p/>
        </p:txBody>
      </p:sp>
      <p:sp>
        <p:nvSpPr>
          <p:cNvPr id="713" name="Google Shape;713;p101"/>
          <p:cNvSpPr txBox="1"/>
          <p:nvPr>
            <p:ph idx="16" type="subTitle"/>
          </p:nvPr>
        </p:nvSpPr>
        <p:spPr>
          <a:xfrm>
            <a:off x="361975" y="2791120"/>
            <a:ext cx="1645800" cy="152400"/>
          </a:xfrm>
          <a:prstGeom prst="rect">
            <a:avLst/>
          </a:prstGeom>
          <a:noFill/>
          <a:ln>
            <a:noFill/>
          </a:ln>
        </p:spPr>
        <p:txBody>
          <a:bodyPr anchorCtr="0" anchor="t" bIns="0" lIns="0" spcFirstLastPara="1" rIns="0" wrap="square" tIns="0">
            <a:normAutofit/>
          </a:bodyPr>
          <a:lstStyle>
            <a:lvl1pPr lvl="0"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2pPr>
            <a:lvl3pPr lvl="2"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3pPr>
            <a:lvl4pPr lvl="3"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4pPr>
            <a:lvl5pPr lvl="4"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5pPr>
            <a:lvl6pPr lvl="5"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6pPr>
            <a:lvl7pPr lvl="6"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7pPr>
            <a:lvl8pPr lvl="7"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8pPr>
            <a:lvl9pPr lvl="8" algn="l">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9pPr>
          </a:lstStyle>
          <a:p/>
        </p:txBody>
      </p:sp>
      <p:sp>
        <p:nvSpPr>
          <p:cNvPr id="714" name="Google Shape;714;p101"/>
          <p:cNvSpPr txBox="1"/>
          <p:nvPr>
            <p:ph idx="17" type="subTitle"/>
          </p:nvPr>
        </p:nvSpPr>
        <p:spPr>
          <a:xfrm>
            <a:off x="2490450" y="732775"/>
            <a:ext cx="4163100" cy="138600"/>
          </a:xfrm>
          <a:prstGeom prst="rect">
            <a:avLst/>
          </a:prstGeom>
          <a:noFill/>
          <a:ln>
            <a:noFill/>
          </a:ln>
        </p:spPr>
        <p:txBody>
          <a:bodyPr anchorCtr="0" anchor="b" bIns="0" lIns="0" spcFirstLastPara="1" rIns="0" wrap="square" tIns="0">
            <a:spAutoFit/>
          </a:bodyPr>
          <a:lstStyle>
            <a:lvl1pPr lvl="0" algn="ctr">
              <a:lnSpc>
                <a:spcPct val="115000"/>
              </a:lnSpc>
              <a:spcBef>
                <a:spcPts val="0"/>
              </a:spcBef>
              <a:spcAft>
                <a:spcPts val="0"/>
              </a:spcAft>
              <a:buClr>
                <a:schemeClr val="dk1"/>
              </a:buClr>
              <a:buSzPts val="1000"/>
              <a:buFont typeface="DM Sans Light"/>
              <a:buNone/>
              <a:defRPr sz="1000">
                <a:solidFill>
                  <a:schemeClr val="dk1"/>
                </a:solidFill>
                <a:latin typeface="DM Sans Light"/>
                <a:ea typeface="DM Sans Light"/>
                <a:cs typeface="DM Sans Light"/>
                <a:sym typeface="DM Sans Light"/>
              </a:defRPr>
            </a:lvl1pPr>
            <a:lvl2pPr lvl="1" algn="ctr">
              <a:lnSpc>
                <a:spcPct val="115000"/>
              </a:lnSpc>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2pPr>
            <a:lvl3pPr lvl="2" algn="ctr">
              <a:lnSpc>
                <a:spcPct val="115000"/>
              </a:lnSpc>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3pPr>
            <a:lvl4pPr lvl="3" algn="ctr">
              <a:lnSpc>
                <a:spcPct val="115000"/>
              </a:lnSpc>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4pPr>
            <a:lvl5pPr lvl="4" algn="ctr">
              <a:lnSpc>
                <a:spcPct val="115000"/>
              </a:lnSpc>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5pPr>
            <a:lvl6pPr lvl="5" algn="ctr">
              <a:lnSpc>
                <a:spcPct val="115000"/>
              </a:lnSpc>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6pPr>
            <a:lvl7pPr lvl="6" algn="ctr">
              <a:lnSpc>
                <a:spcPct val="115000"/>
              </a:lnSpc>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7pPr>
            <a:lvl8pPr lvl="7" algn="ctr">
              <a:lnSpc>
                <a:spcPct val="115000"/>
              </a:lnSpc>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8pPr>
            <a:lvl9pPr lvl="8" algn="ctr">
              <a:lnSpc>
                <a:spcPct val="115000"/>
              </a:lnSpc>
              <a:spcBef>
                <a:spcPts val="0"/>
              </a:spcBef>
              <a:spcAft>
                <a:spcPts val="0"/>
              </a:spcAft>
              <a:buClr>
                <a:schemeClr val="dk1"/>
              </a:buClr>
              <a:buSzPts val="1400"/>
              <a:buFont typeface="DM Sans Light"/>
              <a:buNone/>
              <a:defRPr>
                <a:solidFill>
                  <a:schemeClr val="dk1"/>
                </a:solidFill>
                <a:latin typeface="DM Sans Light"/>
                <a:ea typeface="DM Sans Light"/>
                <a:cs typeface="DM Sans Light"/>
                <a:sym typeface="DM Sans Light"/>
              </a:defRPr>
            </a:lvl9pPr>
          </a:lstStyle>
          <a:p/>
        </p:txBody>
      </p:sp>
      <p:sp>
        <p:nvSpPr>
          <p:cNvPr id="715" name="Google Shape;715;p101"/>
          <p:cNvSpPr txBox="1"/>
          <p:nvPr>
            <p:ph type="title"/>
          </p:nvPr>
        </p:nvSpPr>
        <p:spPr>
          <a:xfrm>
            <a:off x="1406600" y="988557"/>
            <a:ext cx="6330900" cy="587700"/>
          </a:xfrm>
          <a:prstGeom prst="rect">
            <a:avLst/>
          </a:prstGeom>
          <a:noFill/>
          <a:ln>
            <a:noFill/>
          </a:ln>
        </p:spPr>
        <p:txBody>
          <a:bodyPr anchorCtr="0" anchor="t" bIns="0" lIns="0" spcFirstLastPara="1" rIns="0" wrap="square" tIns="0">
            <a:normAutofit/>
          </a:bodyPr>
          <a:lstStyle>
            <a:lvl1pPr lvl="0" algn="ctr">
              <a:lnSpc>
                <a:spcPct val="90000"/>
              </a:lnSpc>
              <a:spcBef>
                <a:spcPts val="0"/>
              </a:spcBef>
              <a:spcAft>
                <a:spcPts val="0"/>
              </a:spcAft>
              <a:buSzPts val="2800"/>
              <a:buNone/>
              <a:defRPr sz="2200">
                <a:solidFill>
                  <a:schemeClr val="dk1"/>
                </a:solidFill>
              </a:defRPr>
            </a:lvl1pPr>
            <a:lvl2pPr lvl="1" algn="ctr">
              <a:lnSpc>
                <a:spcPct val="90000"/>
              </a:lnSpc>
              <a:spcBef>
                <a:spcPts val="0"/>
              </a:spcBef>
              <a:spcAft>
                <a:spcPts val="0"/>
              </a:spcAft>
              <a:buSzPts val="2800"/>
              <a:buNone/>
              <a:defRPr sz="2200">
                <a:solidFill>
                  <a:schemeClr val="dk1"/>
                </a:solidFill>
              </a:defRPr>
            </a:lvl2pPr>
            <a:lvl3pPr lvl="2" algn="ctr">
              <a:lnSpc>
                <a:spcPct val="90000"/>
              </a:lnSpc>
              <a:spcBef>
                <a:spcPts val="0"/>
              </a:spcBef>
              <a:spcAft>
                <a:spcPts val="0"/>
              </a:spcAft>
              <a:buSzPts val="2800"/>
              <a:buNone/>
              <a:defRPr sz="2200">
                <a:solidFill>
                  <a:schemeClr val="dk1"/>
                </a:solidFill>
              </a:defRPr>
            </a:lvl3pPr>
            <a:lvl4pPr lvl="3" algn="ctr">
              <a:lnSpc>
                <a:spcPct val="90000"/>
              </a:lnSpc>
              <a:spcBef>
                <a:spcPts val="0"/>
              </a:spcBef>
              <a:spcAft>
                <a:spcPts val="0"/>
              </a:spcAft>
              <a:buSzPts val="2800"/>
              <a:buNone/>
              <a:defRPr sz="2200">
                <a:solidFill>
                  <a:schemeClr val="dk1"/>
                </a:solidFill>
              </a:defRPr>
            </a:lvl4pPr>
            <a:lvl5pPr lvl="4" algn="ctr">
              <a:lnSpc>
                <a:spcPct val="90000"/>
              </a:lnSpc>
              <a:spcBef>
                <a:spcPts val="0"/>
              </a:spcBef>
              <a:spcAft>
                <a:spcPts val="0"/>
              </a:spcAft>
              <a:buSzPts val="2800"/>
              <a:buNone/>
              <a:defRPr sz="2200">
                <a:solidFill>
                  <a:schemeClr val="dk1"/>
                </a:solidFill>
              </a:defRPr>
            </a:lvl5pPr>
            <a:lvl6pPr lvl="5" algn="ctr">
              <a:lnSpc>
                <a:spcPct val="90000"/>
              </a:lnSpc>
              <a:spcBef>
                <a:spcPts val="0"/>
              </a:spcBef>
              <a:spcAft>
                <a:spcPts val="0"/>
              </a:spcAft>
              <a:buSzPts val="2800"/>
              <a:buNone/>
              <a:defRPr sz="2200">
                <a:solidFill>
                  <a:schemeClr val="dk1"/>
                </a:solidFill>
              </a:defRPr>
            </a:lvl6pPr>
            <a:lvl7pPr lvl="6" algn="ctr">
              <a:lnSpc>
                <a:spcPct val="90000"/>
              </a:lnSpc>
              <a:spcBef>
                <a:spcPts val="0"/>
              </a:spcBef>
              <a:spcAft>
                <a:spcPts val="0"/>
              </a:spcAft>
              <a:buSzPts val="2800"/>
              <a:buNone/>
              <a:defRPr sz="2200">
                <a:solidFill>
                  <a:schemeClr val="dk1"/>
                </a:solidFill>
              </a:defRPr>
            </a:lvl7pPr>
            <a:lvl8pPr lvl="7" algn="ctr">
              <a:lnSpc>
                <a:spcPct val="90000"/>
              </a:lnSpc>
              <a:spcBef>
                <a:spcPts val="0"/>
              </a:spcBef>
              <a:spcAft>
                <a:spcPts val="0"/>
              </a:spcAft>
              <a:buSzPts val="2800"/>
              <a:buNone/>
              <a:defRPr sz="2200">
                <a:solidFill>
                  <a:schemeClr val="dk1"/>
                </a:solidFill>
              </a:defRPr>
            </a:lvl8pPr>
            <a:lvl9pPr lvl="8" algn="ctr">
              <a:lnSpc>
                <a:spcPct val="90000"/>
              </a:lnSpc>
              <a:spcBef>
                <a:spcPts val="0"/>
              </a:spcBef>
              <a:spcAft>
                <a:spcPts val="0"/>
              </a:spcAft>
              <a:buSzPts val="2800"/>
              <a:buNone/>
              <a:defRPr sz="2200">
                <a:solidFill>
                  <a:schemeClr val="dk1"/>
                </a:solidFill>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ement - Alt 2">
  <p:cSld name="CUSTOM_2_1_1_1">
    <p:bg>
      <p:bgPr>
        <a:solidFill>
          <a:schemeClr val="accent1"/>
        </a:solidFill>
      </p:bgPr>
    </p:bg>
    <p:spTree>
      <p:nvGrpSpPr>
        <p:cNvPr id="716" name="Shape 716"/>
        <p:cNvGrpSpPr/>
        <p:nvPr/>
      </p:nvGrpSpPr>
      <p:grpSpPr>
        <a:xfrm>
          <a:off x="0" y="0"/>
          <a:ext cx="0" cy="0"/>
          <a:chOff x="0" y="0"/>
          <a:chExt cx="0" cy="0"/>
        </a:xfrm>
      </p:grpSpPr>
      <p:pic>
        <p:nvPicPr>
          <p:cNvPr descr="A modern glass skyscraper. " id="717" name="Google Shape;717;p102"/>
          <p:cNvPicPr preferRelativeResize="0"/>
          <p:nvPr/>
        </p:nvPicPr>
        <p:blipFill rotWithShape="1">
          <a:blip r:embed="rId2">
            <a:alphaModFix amt="14000"/>
          </a:blip>
          <a:srcRect b="15605" l="0" r="0" t="0"/>
          <a:stretch/>
        </p:blipFill>
        <p:spPr>
          <a:xfrm>
            <a:off x="0" y="-8150"/>
            <a:ext cx="9144003" cy="5143501"/>
          </a:xfrm>
          <a:prstGeom prst="rect">
            <a:avLst/>
          </a:prstGeom>
          <a:noFill/>
          <a:ln>
            <a:noFill/>
          </a:ln>
        </p:spPr>
      </p:pic>
      <p:sp>
        <p:nvSpPr>
          <p:cNvPr id="718" name="Google Shape;718;p102"/>
          <p:cNvSpPr txBox="1"/>
          <p:nvPr>
            <p:ph idx="12" type="sldNum"/>
          </p:nvPr>
        </p:nvSpPr>
        <p:spPr>
          <a:xfrm>
            <a:off x="8227975" y="217725"/>
            <a:ext cx="548700" cy="234000"/>
          </a:xfrm>
          <a:prstGeom prst="rect">
            <a:avLst/>
          </a:prstGeom>
          <a:noFill/>
          <a:ln>
            <a:noFill/>
          </a:ln>
        </p:spPr>
        <p:txBody>
          <a:bodyPr anchorCtr="0" anchor="ctr" bIns="91425" lIns="0" spcFirstLastPara="1" rIns="0" wrap="square" tIns="91425">
            <a:norm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lt1"/>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fr"/>
              <a:t>‹#›</a:t>
            </a:fld>
            <a:endParaRPr/>
          </a:p>
        </p:txBody>
      </p:sp>
      <p:sp>
        <p:nvSpPr>
          <p:cNvPr id="719" name="Google Shape;719;p102"/>
          <p:cNvSpPr txBox="1"/>
          <p:nvPr>
            <p:ph idx="1" type="subTitle"/>
          </p:nvPr>
        </p:nvSpPr>
        <p:spPr>
          <a:xfrm>
            <a:off x="361975" y="217725"/>
            <a:ext cx="4163100" cy="237600"/>
          </a:xfrm>
          <a:prstGeom prst="rect">
            <a:avLst/>
          </a:prstGeom>
          <a:noFill/>
          <a:ln>
            <a:noFill/>
          </a:ln>
        </p:spPr>
        <p:txBody>
          <a:bodyPr anchorCtr="0" anchor="ctr" bIns="0" lIns="0" spcFirstLastPara="1" rIns="0" wrap="square" tIns="0">
            <a:normAutofit/>
          </a:bodyPr>
          <a:lstStyle>
            <a:lvl1pPr lvl="0" algn="l">
              <a:lnSpc>
                <a:spcPct val="115000"/>
              </a:lnSpc>
              <a:spcBef>
                <a:spcPts val="0"/>
              </a:spcBef>
              <a:spcAft>
                <a:spcPts val="0"/>
              </a:spcAft>
              <a:buSzPts val="700"/>
              <a:buFont typeface="DM Sans"/>
              <a:buNone/>
              <a:defRPr sz="700">
                <a:latin typeface="DM Sans"/>
                <a:ea typeface="DM Sans"/>
                <a:cs typeface="DM Sans"/>
                <a:sym typeface="DM Sans"/>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p:txBody>
      </p:sp>
      <p:sp>
        <p:nvSpPr>
          <p:cNvPr id="720" name="Google Shape;720;p102"/>
          <p:cNvSpPr txBox="1"/>
          <p:nvPr>
            <p:ph idx="2" type="subTitle"/>
          </p:nvPr>
        </p:nvSpPr>
        <p:spPr>
          <a:xfrm>
            <a:off x="2490450" y="732775"/>
            <a:ext cx="4163100" cy="138600"/>
          </a:xfrm>
          <a:prstGeom prst="rect">
            <a:avLst/>
          </a:prstGeom>
          <a:noFill/>
          <a:ln>
            <a:noFill/>
          </a:ln>
        </p:spPr>
        <p:txBody>
          <a:bodyPr anchorCtr="0" anchor="b" bIns="0" lIns="0" spcFirstLastPara="1" rIns="0" wrap="square" tIns="0">
            <a:spAutoFit/>
          </a:bodyPr>
          <a:lstStyle>
            <a:lvl1pPr lvl="0" algn="ctr">
              <a:lnSpc>
                <a:spcPct val="115000"/>
              </a:lnSpc>
              <a:spcBef>
                <a:spcPts val="0"/>
              </a:spcBef>
              <a:spcAft>
                <a:spcPts val="0"/>
              </a:spcAft>
              <a:buSzPts val="1000"/>
              <a:buFont typeface="DM Sans Light"/>
              <a:buNone/>
              <a:defRPr sz="1000">
                <a:latin typeface="DM Sans Light"/>
                <a:ea typeface="DM Sans Light"/>
                <a:cs typeface="DM Sans Light"/>
                <a:sym typeface="DM Sans Light"/>
              </a:defRPr>
            </a:lvl1pPr>
            <a:lvl2pPr lvl="1" algn="ctr">
              <a:lnSpc>
                <a:spcPct val="115000"/>
              </a:lnSpc>
              <a:spcBef>
                <a:spcPts val="0"/>
              </a:spcBef>
              <a:spcAft>
                <a:spcPts val="0"/>
              </a:spcAft>
              <a:buSzPts val="1400"/>
              <a:buFont typeface="DM Sans Light"/>
              <a:buNone/>
              <a:defRPr>
                <a:latin typeface="DM Sans Light"/>
                <a:ea typeface="DM Sans Light"/>
                <a:cs typeface="DM Sans Light"/>
                <a:sym typeface="DM Sans Light"/>
              </a:defRPr>
            </a:lvl2pPr>
            <a:lvl3pPr lvl="2" algn="ctr">
              <a:lnSpc>
                <a:spcPct val="115000"/>
              </a:lnSpc>
              <a:spcBef>
                <a:spcPts val="0"/>
              </a:spcBef>
              <a:spcAft>
                <a:spcPts val="0"/>
              </a:spcAft>
              <a:buSzPts val="1400"/>
              <a:buFont typeface="DM Sans Light"/>
              <a:buNone/>
              <a:defRPr>
                <a:latin typeface="DM Sans Light"/>
                <a:ea typeface="DM Sans Light"/>
                <a:cs typeface="DM Sans Light"/>
                <a:sym typeface="DM Sans Light"/>
              </a:defRPr>
            </a:lvl3pPr>
            <a:lvl4pPr lvl="3" algn="ctr">
              <a:lnSpc>
                <a:spcPct val="115000"/>
              </a:lnSpc>
              <a:spcBef>
                <a:spcPts val="0"/>
              </a:spcBef>
              <a:spcAft>
                <a:spcPts val="0"/>
              </a:spcAft>
              <a:buSzPts val="1400"/>
              <a:buFont typeface="DM Sans Light"/>
              <a:buNone/>
              <a:defRPr>
                <a:latin typeface="DM Sans Light"/>
                <a:ea typeface="DM Sans Light"/>
                <a:cs typeface="DM Sans Light"/>
                <a:sym typeface="DM Sans Light"/>
              </a:defRPr>
            </a:lvl4pPr>
            <a:lvl5pPr lvl="4" algn="ctr">
              <a:lnSpc>
                <a:spcPct val="115000"/>
              </a:lnSpc>
              <a:spcBef>
                <a:spcPts val="0"/>
              </a:spcBef>
              <a:spcAft>
                <a:spcPts val="0"/>
              </a:spcAft>
              <a:buSzPts val="1400"/>
              <a:buFont typeface="DM Sans Light"/>
              <a:buNone/>
              <a:defRPr>
                <a:latin typeface="DM Sans Light"/>
                <a:ea typeface="DM Sans Light"/>
                <a:cs typeface="DM Sans Light"/>
                <a:sym typeface="DM Sans Light"/>
              </a:defRPr>
            </a:lvl5pPr>
            <a:lvl6pPr lvl="5" algn="ctr">
              <a:lnSpc>
                <a:spcPct val="115000"/>
              </a:lnSpc>
              <a:spcBef>
                <a:spcPts val="0"/>
              </a:spcBef>
              <a:spcAft>
                <a:spcPts val="0"/>
              </a:spcAft>
              <a:buSzPts val="1400"/>
              <a:buFont typeface="DM Sans Light"/>
              <a:buNone/>
              <a:defRPr>
                <a:latin typeface="DM Sans Light"/>
                <a:ea typeface="DM Sans Light"/>
                <a:cs typeface="DM Sans Light"/>
                <a:sym typeface="DM Sans Light"/>
              </a:defRPr>
            </a:lvl6pPr>
            <a:lvl7pPr lvl="6" algn="ctr">
              <a:lnSpc>
                <a:spcPct val="115000"/>
              </a:lnSpc>
              <a:spcBef>
                <a:spcPts val="0"/>
              </a:spcBef>
              <a:spcAft>
                <a:spcPts val="0"/>
              </a:spcAft>
              <a:buSzPts val="1400"/>
              <a:buFont typeface="DM Sans Light"/>
              <a:buNone/>
              <a:defRPr>
                <a:latin typeface="DM Sans Light"/>
                <a:ea typeface="DM Sans Light"/>
                <a:cs typeface="DM Sans Light"/>
                <a:sym typeface="DM Sans Light"/>
              </a:defRPr>
            </a:lvl7pPr>
            <a:lvl8pPr lvl="7" algn="ctr">
              <a:lnSpc>
                <a:spcPct val="115000"/>
              </a:lnSpc>
              <a:spcBef>
                <a:spcPts val="0"/>
              </a:spcBef>
              <a:spcAft>
                <a:spcPts val="0"/>
              </a:spcAft>
              <a:buSzPts val="1400"/>
              <a:buFont typeface="DM Sans Light"/>
              <a:buNone/>
              <a:defRPr>
                <a:latin typeface="DM Sans Light"/>
                <a:ea typeface="DM Sans Light"/>
                <a:cs typeface="DM Sans Light"/>
                <a:sym typeface="DM Sans Light"/>
              </a:defRPr>
            </a:lvl8pPr>
            <a:lvl9pPr lvl="8" algn="ctr">
              <a:lnSpc>
                <a:spcPct val="115000"/>
              </a:lnSpc>
              <a:spcBef>
                <a:spcPts val="0"/>
              </a:spcBef>
              <a:spcAft>
                <a:spcPts val="0"/>
              </a:spcAft>
              <a:buSzPts val="1400"/>
              <a:buFont typeface="DM Sans Light"/>
              <a:buNone/>
              <a:defRPr>
                <a:latin typeface="DM Sans Light"/>
                <a:ea typeface="DM Sans Light"/>
                <a:cs typeface="DM Sans Light"/>
                <a:sym typeface="DM Sans Light"/>
              </a:defRPr>
            </a:lvl9pPr>
          </a:lstStyle>
          <a:p/>
        </p:txBody>
      </p:sp>
      <p:sp>
        <p:nvSpPr>
          <p:cNvPr id="721" name="Google Shape;721;p102"/>
          <p:cNvSpPr txBox="1"/>
          <p:nvPr>
            <p:ph type="title"/>
          </p:nvPr>
        </p:nvSpPr>
        <p:spPr>
          <a:xfrm>
            <a:off x="1128900" y="1430400"/>
            <a:ext cx="6886200" cy="2282700"/>
          </a:xfrm>
          <a:prstGeom prst="rect">
            <a:avLst/>
          </a:prstGeom>
          <a:noFill/>
          <a:ln>
            <a:noFill/>
          </a:ln>
        </p:spPr>
        <p:txBody>
          <a:bodyPr anchorCtr="0" anchor="ctr" bIns="0" lIns="0" spcFirstLastPara="1" rIns="0" wrap="square" tIns="0">
            <a:normAutofit/>
          </a:bodyPr>
          <a:lstStyle>
            <a:lvl1pPr lvl="0" algn="ctr">
              <a:lnSpc>
                <a:spcPct val="100000"/>
              </a:lnSpc>
              <a:spcBef>
                <a:spcPts val="0"/>
              </a:spcBef>
              <a:spcAft>
                <a:spcPts val="0"/>
              </a:spcAft>
              <a:buSzPts val="2800"/>
              <a:buNone/>
              <a:defRPr sz="2800"/>
            </a:lvl1pPr>
            <a:lvl2pPr lvl="1" algn="ctr">
              <a:lnSpc>
                <a:spcPct val="115000"/>
              </a:lnSpc>
              <a:spcBef>
                <a:spcPts val="0"/>
              </a:spcBef>
              <a:spcAft>
                <a:spcPts val="0"/>
              </a:spcAft>
              <a:buSzPts val="2800"/>
              <a:buNone/>
              <a:defRPr/>
            </a:lvl2pPr>
            <a:lvl3pPr lvl="2" algn="ctr">
              <a:lnSpc>
                <a:spcPct val="115000"/>
              </a:lnSpc>
              <a:spcBef>
                <a:spcPts val="0"/>
              </a:spcBef>
              <a:spcAft>
                <a:spcPts val="0"/>
              </a:spcAft>
              <a:buSzPts val="2800"/>
              <a:buNone/>
              <a:defRPr/>
            </a:lvl3pPr>
            <a:lvl4pPr lvl="3" algn="ctr">
              <a:lnSpc>
                <a:spcPct val="115000"/>
              </a:lnSpc>
              <a:spcBef>
                <a:spcPts val="0"/>
              </a:spcBef>
              <a:spcAft>
                <a:spcPts val="0"/>
              </a:spcAft>
              <a:buSzPts val="2800"/>
              <a:buNone/>
              <a:defRPr/>
            </a:lvl4pPr>
            <a:lvl5pPr lvl="4" algn="ctr">
              <a:lnSpc>
                <a:spcPct val="115000"/>
              </a:lnSpc>
              <a:spcBef>
                <a:spcPts val="0"/>
              </a:spcBef>
              <a:spcAft>
                <a:spcPts val="0"/>
              </a:spcAft>
              <a:buSzPts val="2800"/>
              <a:buNone/>
              <a:defRPr/>
            </a:lvl5pPr>
            <a:lvl6pPr lvl="5" algn="ctr">
              <a:lnSpc>
                <a:spcPct val="115000"/>
              </a:lnSpc>
              <a:spcBef>
                <a:spcPts val="0"/>
              </a:spcBef>
              <a:spcAft>
                <a:spcPts val="0"/>
              </a:spcAft>
              <a:buSzPts val="2800"/>
              <a:buNone/>
              <a:defRPr/>
            </a:lvl6pPr>
            <a:lvl7pPr lvl="6" algn="ctr">
              <a:lnSpc>
                <a:spcPct val="115000"/>
              </a:lnSpc>
              <a:spcBef>
                <a:spcPts val="0"/>
              </a:spcBef>
              <a:spcAft>
                <a:spcPts val="0"/>
              </a:spcAft>
              <a:buSzPts val="2800"/>
              <a:buNone/>
              <a:defRPr/>
            </a:lvl7pPr>
            <a:lvl8pPr lvl="7" algn="ctr">
              <a:lnSpc>
                <a:spcPct val="115000"/>
              </a:lnSpc>
              <a:spcBef>
                <a:spcPts val="0"/>
              </a:spcBef>
              <a:spcAft>
                <a:spcPts val="0"/>
              </a:spcAft>
              <a:buSzPts val="2800"/>
              <a:buNone/>
              <a:defRPr/>
            </a:lvl8pPr>
            <a:lvl9pPr lvl="8" algn="ctr">
              <a:lnSpc>
                <a:spcPct val="115000"/>
              </a:lnSpc>
              <a:spcBef>
                <a:spcPts val="0"/>
              </a:spcBef>
              <a:spcAft>
                <a:spcPts val="0"/>
              </a:spcAft>
              <a:buSzPts val="28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_7_1_1_1_1_1_1_1_1_1_1_1_1_1_1_1_1">
    <p:bg>
      <p:bgPr>
        <a:solidFill>
          <a:schemeClr val="lt1"/>
        </a:solidFill>
      </p:bgPr>
    </p:bg>
    <p:spTree>
      <p:nvGrpSpPr>
        <p:cNvPr id="722" name="Shape 722"/>
        <p:cNvGrpSpPr/>
        <p:nvPr/>
      </p:nvGrpSpPr>
      <p:grpSpPr>
        <a:xfrm>
          <a:off x="0" y="0"/>
          <a:ext cx="0" cy="0"/>
          <a:chOff x="0" y="0"/>
          <a:chExt cx="0" cy="0"/>
        </a:xfrm>
      </p:grpSpPr>
      <p:sp>
        <p:nvSpPr>
          <p:cNvPr id="723" name="Google Shape;723;p103"/>
          <p:cNvSpPr/>
          <p:nvPr>
            <p:ph idx="2" type="pic"/>
          </p:nvPr>
        </p:nvSpPr>
        <p:spPr>
          <a:xfrm>
            <a:off x="4587725" y="-8750"/>
            <a:ext cx="4572000" cy="5152200"/>
          </a:xfrm>
          <a:prstGeom prst="rect">
            <a:avLst/>
          </a:prstGeom>
          <a:noFill/>
          <a:ln>
            <a:noFill/>
          </a:ln>
        </p:spPr>
      </p:sp>
      <p:sp>
        <p:nvSpPr>
          <p:cNvPr id="724" name="Google Shape;724;p103"/>
          <p:cNvSpPr txBox="1"/>
          <p:nvPr>
            <p:ph type="title"/>
          </p:nvPr>
        </p:nvSpPr>
        <p:spPr>
          <a:xfrm>
            <a:off x="361975" y="923525"/>
            <a:ext cx="3860100" cy="587700"/>
          </a:xfrm>
          <a:prstGeom prst="rect">
            <a:avLst/>
          </a:prstGeom>
          <a:noFill/>
          <a:ln>
            <a:noFill/>
          </a:ln>
        </p:spPr>
        <p:txBody>
          <a:bodyPr anchorCtr="0" anchor="t" bIns="91425" lIns="91425" spcFirstLastPara="1" rIns="91425" wrap="square" tIns="91425">
            <a:normAutofit/>
          </a:bodyPr>
          <a:lstStyle>
            <a:lvl1pPr lvl="0" algn="ctr">
              <a:lnSpc>
                <a:spcPct val="80000"/>
              </a:lnSpc>
              <a:spcBef>
                <a:spcPts val="0"/>
              </a:spcBef>
              <a:spcAft>
                <a:spcPts val="0"/>
              </a:spcAft>
              <a:buSzPts val="2800"/>
              <a:buNone/>
              <a:defRPr sz="4200">
                <a:solidFill>
                  <a:schemeClr val="dk1"/>
                </a:solidFill>
              </a:defRPr>
            </a:lvl1pPr>
            <a:lvl2pPr lvl="1" algn="ctr">
              <a:lnSpc>
                <a:spcPct val="115000"/>
              </a:lnSpc>
              <a:spcBef>
                <a:spcPts val="0"/>
              </a:spcBef>
              <a:spcAft>
                <a:spcPts val="0"/>
              </a:spcAft>
              <a:buSzPts val="2800"/>
              <a:buNone/>
              <a:defRPr>
                <a:solidFill>
                  <a:schemeClr val="dk1"/>
                </a:solidFill>
              </a:defRPr>
            </a:lvl2pPr>
            <a:lvl3pPr lvl="2" algn="ctr">
              <a:lnSpc>
                <a:spcPct val="115000"/>
              </a:lnSpc>
              <a:spcBef>
                <a:spcPts val="0"/>
              </a:spcBef>
              <a:spcAft>
                <a:spcPts val="0"/>
              </a:spcAft>
              <a:buSzPts val="2800"/>
              <a:buNone/>
              <a:defRPr>
                <a:solidFill>
                  <a:schemeClr val="dk1"/>
                </a:solidFill>
              </a:defRPr>
            </a:lvl3pPr>
            <a:lvl4pPr lvl="3" algn="ctr">
              <a:lnSpc>
                <a:spcPct val="115000"/>
              </a:lnSpc>
              <a:spcBef>
                <a:spcPts val="0"/>
              </a:spcBef>
              <a:spcAft>
                <a:spcPts val="0"/>
              </a:spcAft>
              <a:buSzPts val="2800"/>
              <a:buNone/>
              <a:defRPr>
                <a:solidFill>
                  <a:schemeClr val="dk1"/>
                </a:solidFill>
              </a:defRPr>
            </a:lvl4pPr>
            <a:lvl5pPr lvl="4" algn="ctr">
              <a:lnSpc>
                <a:spcPct val="115000"/>
              </a:lnSpc>
              <a:spcBef>
                <a:spcPts val="0"/>
              </a:spcBef>
              <a:spcAft>
                <a:spcPts val="0"/>
              </a:spcAft>
              <a:buSzPts val="2800"/>
              <a:buNone/>
              <a:defRPr>
                <a:solidFill>
                  <a:schemeClr val="dk1"/>
                </a:solidFill>
              </a:defRPr>
            </a:lvl5pPr>
            <a:lvl6pPr lvl="5" algn="ctr">
              <a:lnSpc>
                <a:spcPct val="115000"/>
              </a:lnSpc>
              <a:spcBef>
                <a:spcPts val="0"/>
              </a:spcBef>
              <a:spcAft>
                <a:spcPts val="0"/>
              </a:spcAft>
              <a:buSzPts val="2800"/>
              <a:buNone/>
              <a:defRPr>
                <a:solidFill>
                  <a:schemeClr val="dk1"/>
                </a:solidFill>
              </a:defRPr>
            </a:lvl6pPr>
            <a:lvl7pPr lvl="6" algn="ctr">
              <a:lnSpc>
                <a:spcPct val="115000"/>
              </a:lnSpc>
              <a:spcBef>
                <a:spcPts val="0"/>
              </a:spcBef>
              <a:spcAft>
                <a:spcPts val="0"/>
              </a:spcAft>
              <a:buSzPts val="2800"/>
              <a:buNone/>
              <a:defRPr>
                <a:solidFill>
                  <a:schemeClr val="dk1"/>
                </a:solidFill>
              </a:defRPr>
            </a:lvl7pPr>
            <a:lvl8pPr lvl="7" algn="ctr">
              <a:lnSpc>
                <a:spcPct val="115000"/>
              </a:lnSpc>
              <a:spcBef>
                <a:spcPts val="0"/>
              </a:spcBef>
              <a:spcAft>
                <a:spcPts val="0"/>
              </a:spcAft>
              <a:buSzPts val="2800"/>
              <a:buNone/>
              <a:defRPr>
                <a:solidFill>
                  <a:schemeClr val="dk1"/>
                </a:solidFill>
              </a:defRPr>
            </a:lvl8pPr>
            <a:lvl9pPr lvl="8" algn="ctr">
              <a:lnSpc>
                <a:spcPct val="115000"/>
              </a:lnSpc>
              <a:spcBef>
                <a:spcPts val="0"/>
              </a:spcBef>
              <a:spcAft>
                <a:spcPts val="0"/>
              </a:spcAft>
              <a:buSzPts val="2800"/>
              <a:buNone/>
              <a:defRPr>
                <a:solidFill>
                  <a:schemeClr val="dk1"/>
                </a:solidFill>
              </a:defRPr>
            </a:lvl9pPr>
          </a:lstStyle>
          <a:p/>
        </p:txBody>
      </p:sp>
      <p:sp>
        <p:nvSpPr>
          <p:cNvPr id="725" name="Google Shape;725;p103"/>
          <p:cNvSpPr txBox="1"/>
          <p:nvPr>
            <p:ph idx="1" type="subTitle"/>
          </p:nvPr>
        </p:nvSpPr>
        <p:spPr>
          <a:xfrm>
            <a:off x="361975" y="255533"/>
            <a:ext cx="3860100" cy="377400"/>
          </a:xfrm>
          <a:prstGeom prst="rect">
            <a:avLst/>
          </a:prstGeom>
          <a:noFill/>
          <a:ln>
            <a:noFill/>
          </a:ln>
        </p:spPr>
        <p:txBody>
          <a:bodyPr anchorCtr="0" anchor="t" bIns="91425" lIns="91425" spcFirstLastPara="1" rIns="91425" wrap="square" tIns="91425">
            <a:normAutofit/>
          </a:bodyPr>
          <a:lstStyle>
            <a:lvl1pPr lvl="0" algn="ctr">
              <a:lnSpc>
                <a:spcPct val="115000"/>
              </a:lnSpc>
              <a:spcBef>
                <a:spcPts val="0"/>
              </a:spcBef>
              <a:spcAft>
                <a:spcPts val="0"/>
              </a:spcAft>
              <a:buClr>
                <a:schemeClr val="dk1"/>
              </a:buClr>
              <a:buSzPts val="900"/>
              <a:buFont typeface="DM Sans Light"/>
              <a:buNone/>
              <a:defRPr sz="900">
                <a:solidFill>
                  <a:schemeClr val="dk1"/>
                </a:solidFill>
                <a:latin typeface="DM Sans Light"/>
                <a:ea typeface="DM Sans Light"/>
                <a:cs typeface="DM Sans Light"/>
                <a:sym typeface="DM Sans Light"/>
              </a:defRPr>
            </a:lvl1pPr>
            <a:lvl2pPr lvl="1" algn="l">
              <a:lnSpc>
                <a:spcPct val="115000"/>
              </a:lnSpc>
              <a:spcBef>
                <a:spcPts val="0"/>
              </a:spcBef>
              <a:spcAft>
                <a:spcPts val="0"/>
              </a:spcAft>
              <a:buClr>
                <a:schemeClr val="dk1"/>
              </a:buClr>
              <a:buSzPts val="1400"/>
              <a:buFont typeface="Newsreader"/>
              <a:buNone/>
              <a:defRPr>
                <a:solidFill>
                  <a:schemeClr val="dk1"/>
                </a:solidFill>
              </a:defRPr>
            </a:lvl2pPr>
            <a:lvl3pPr lvl="2" algn="l">
              <a:lnSpc>
                <a:spcPct val="115000"/>
              </a:lnSpc>
              <a:spcBef>
                <a:spcPts val="0"/>
              </a:spcBef>
              <a:spcAft>
                <a:spcPts val="0"/>
              </a:spcAft>
              <a:buClr>
                <a:schemeClr val="dk1"/>
              </a:buClr>
              <a:buSzPts val="1400"/>
              <a:buFont typeface="Newsreader"/>
              <a:buNone/>
              <a:defRPr>
                <a:solidFill>
                  <a:schemeClr val="dk1"/>
                </a:solidFill>
              </a:defRPr>
            </a:lvl3pPr>
            <a:lvl4pPr lvl="3" algn="l">
              <a:lnSpc>
                <a:spcPct val="115000"/>
              </a:lnSpc>
              <a:spcBef>
                <a:spcPts val="0"/>
              </a:spcBef>
              <a:spcAft>
                <a:spcPts val="0"/>
              </a:spcAft>
              <a:buClr>
                <a:schemeClr val="dk1"/>
              </a:buClr>
              <a:buSzPts val="1400"/>
              <a:buFont typeface="Newsreader"/>
              <a:buNone/>
              <a:defRPr>
                <a:solidFill>
                  <a:schemeClr val="dk1"/>
                </a:solidFill>
              </a:defRPr>
            </a:lvl4pPr>
            <a:lvl5pPr lvl="4" algn="l">
              <a:lnSpc>
                <a:spcPct val="115000"/>
              </a:lnSpc>
              <a:spcBef>
                <a:spcPts val="0"/>
              </a:spcBef>
              <a:spcAft>
                <a:spcPts val="0"/>
              </a:spcAft>
              <a:buClr>
                <a:schemeClr val="dk1"/>
              </a:buClr>
              <a:buSzPts val="1400"/>
              <a:buFont typeface="Newsreader"/>
              <a:buNone/>
              <a:defRPr>
                <a:solidFill>
                  <a:schemeClr val="dk1"/>
                </a:solidFill>
              </a:defRPr>
            </a:lvl5pPr>
            <a:lvl6pPr lvl="5" algn="l">
              <a:lnSpc>
                <a:spcPct val="115000"/>
              </a:lnSpc>
              <a:spcBef>
                <a:spcPts val="0"/>
              </a:spcBef>
              <a:spcAft>
                <a:spcPts val="0"/>
              </a:spcAft>
              <a:buClr>
                <a:schemeClr val="dk1"/>
              </a:buClr>
              <a:buSzPts val="1400"/>
              <a:buFont typeface="Newsreader"/>
              <a:buNone/>
              <a:defRPr>
                <a:solidFill>
                  <a:schemeClr val="dk1"/>
                </a:solidFill>
              </a:defRPr>
            </a:lvl6pPr>
            <a:lvl7pPr lvl="6" algn="l">
              <a:lnSpc>
                <a:spcPct val="115000"/>
              </a:lnSpc>
              <a:spcBef>
                <a:spcPts val="0"/>
              </a:spcBef>
              <a:spcAft>
                <a:spcPts val="0"/>
              </a:spcAft>
              <a:buClr>
                <a:schemeClr val="dk1"/>
              </a:buClr>
              <a:buSzPts val="1400"/>
              <a:buFont typeface="Newsreader"/>
              <a:buNone/>
              <a:defRPr>
                <a:solidFill>
                  <a:schemeClr val="dk1"/>
                </a:solidFill>
              </a:defRPr>
            </a:lvl7pPr>
            <a:lvl8pPr lvl="7" algn="l">
              <a:lnSpc>
                <a:spcPct val="115000"/>
              </a:lnSpc>
              <a:spcBef>
                <a:spcPts val="0"/>
              </a:spcBef>
              <a:spcAft>
                <a:spcPts val="0"/>
              </a:spcAft>
              <a:buClr>
                <a:schemeClr val="dk1"/>
              </a:buClr>
              <a:buSzPts val="1400"/>
              <a:buFont typeface="Newsreader"/>
              <a:buNone/>
              <a:defRPr>
                <a:solidFill>
                  <a:schemeClr val="dk1"/>
                </a:solidFill>
              </a:defRPr>
            </a:lvl8pPr>
            <a:lvl9pPr lvl="8" algn="l">
              <a:lnSpc>
                <a:spcPct val="115000"/>
              </a:lnSpc>
              <a:spcBef>
                <a:spcPts val="0"/>
              </a:spcBef>
              <a:spcAft>
                <a:spcPts val="0"/>
              </a:spcAft>
              <a:buClr>
                <a:schemeClr val="dk1"/>
              </a:buClr>
              <a:buSzPts val="1400"/>
              <a:buFont typeface="Newsreader"/>
              <a:buNone/>
              <a:defRPr>
                <a:solidFill>
                  <a:schemeClr val="dk1"/>
                </a:solidFill>
              </a:defRPr>
            </a:lvl9pPr>
          </a:lstStyle>
          <a:p/>
        </p:txBody>
      </p:sp>
      <p:sp>
        <p:nvSpPr>
          <p:cNvPr id="726" name="Google Shape;726;p103"/>
          <p:cNvSpPr txBox="1"/>
          <p:nvPr>
            <p:ph idx="3" type="body"/>
          </p:nvPr>
        </p:nvSpPr>
        <p:spPr>
          <a:xfrm>
            <a:off x="547575" y="3337797"/>
            <a:ext cx="3492600" cy="1327500"/>
          </a:xfrm>
          <a:prstGeom prst="rect">
            <a:avLst/>
          </a:prstGeom>
          <a:noFill/>
          <a:ln>
            <a:noFill/>
          </a:ln>
        </p:spPr>
        <p:txBody>
          <a:bodyPr anchorCtr="0" anchor="b" bIns="91425" lIns="91425" spcFirstLastPara="1" rIns="91425" wrap="square" tIns="91425">
            <a:noAutofit/>
          </a:bodyPr>
          <a:lstStyle>
            <a:lvl1pPr indent="-292100" lvl="0" marL="457200" algn="ctr">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1pPr>
            <a:lvl2pPr indent="-292100" lvl="1" marL="914400" algn="ctr">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2pPr>
            <a:lvl3pPr indent="-292100" lvl="2" marL="1371600" algn="ctr">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3pPr>
            <a:lvl4pPr indent="-292100" lvl="3" marL="1828800" algn="ctr">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4pPr>
            <a:lvl5pPr indent="-292100" lvl="4" marL="2286000" algn="ctr">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5pPr>
            <a:lvl6pPr indent="-292100" lvl="5" marL="2743200" algn="ctr">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6pPr>
            <a:lvl7pPr indent="-292100" lvl="6" marL="3200400" algn="ctr">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7pPr>
            <a:lvl8pPr indent="-292100" lvl="7" marL="3657600" algn="ctr">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8pPr>
            <a:lvl9pPr indent="-292100" lvl="8" marL="4114800" algn="ctr">
              <a:lnSpc>
                <a:spcPct val="115000"/>
              </a:lnSpc>
              <a:spcBef>
                <a:spcPts val="0"/>
              </a:spcBef>
              <a:spcAft>
                <a:spcPts val="0"/>
              </a:spcAft>
              <a:buClr>
                <a:schemeClr val="dk1"/>
              </a:buClr>
              <a:buSzPts val="1000"/>
              <a:buFont typeface="DM Sans Light"/>
              <a:buChar char="■"/>
              <a:defRPr sz="1000">
                <a:solidFill>
                  <a:schemeClr val="dk1"/>
                </a:solidFill>
                <a:latin typeface="DM Sans Light"/>
                <a:ea typeface="DM Sans Light"/>
                <a:cs typeface="DM Sans Light"/>
                <a:sym typeface="DM Sans Ligh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6.xml"/><Relationship Id="rId42" Type="http://schemas.openxmlformats.org/officeDocument/2006/relationships/slideLayout" Target="../slideLayouts/slideLayout58.xml"/><Relationship Id="rId41" Type="http://schemas.openxmlformats.org/officeDocument/2006/relationships/slideLayout" Target="../slideLayouts/slideLayout57.xml"/><Relationship Id="rId44" Type="http://schemas.openxmlformats.org/officeDocument/2006/relationships/slideLayout" Target="../slideLayouts/slideLayout60.xml"/><Relationship Id="rId43" Type="http://schemas.openxmlformats.org/officeDocument/2006/relationships/slideLayout" Target="../slideLayouts/slideLayout59.xml"/><Relationship Id="rId46" Type="http://schemas.openxmlformats.org/officeDocument/2006/relationships/slideLayout" Target="../slideLayouts/slideLayout62.xml"/><Relationship Id="rId45" Type="http://schemas.openxmlformats.org/officeDocument/2006/relationships/slideLayout" Target="../slideLayouts/slideLayout61.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48" Type="http://schemas.openxmlformats.org/officeDocument/2006/relationships/slideLayout" Target="../slideLayouts/slideLayout64.xml"/><Relationship Id="rId47" Type="http://schemas.openxmlformats.org/officeDocument/2006/relationships/slideLayout" Target="../slideLayouts/slideLayout63.xml"/><Relationship Id="rId49" Type="http://schemas.openxmlformats.org/officeDocument/2006/relationships/slideLayout" Target="../slideLayouts/slideLayout6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31" Type="http://schemas.openxmlformats.org/officeDocument/2006/relationships/slideLayout" Target="../slideLayouts/slideLayout47.xml"/><Relationship Id="rId30" Type="http://schemas.openxmlformats.org/officeDocument/2006/relationships/slideLayout" Target="../slideLayouts/slideLayout46.xml"/><Relationship Id="rId33" Type="http://schemas.openxmlformats.org/officeDocument/2006/relationships/slideLayout" Target="../slideLayouts/slideLayout49.xml"/><Relationship Id="rId32" Type="http://schemas.openxmlformats.org/officeDocument/2006/relationships/slideLayout" Target="../slideLayouts/slideLayout48.xml"/><Relationship Id="rId35" Type="http://schemas.openxmlformats.org/officeDocument/2006/relationships/slideLayout" Target="../slideLayouts/slideLayout51.xml"/><Relationship Id="rId34" Type="http://schemas.openxmlformats.org/officeDocument/2006/relationships/slideLayout" Target="../slideLayouts/slideLayout50.xml"/><Relationship Id="rId37" Type="http://schemas.openxmlformats.org/officeDocument/2006/relationships/slideLayout" Target="../slideLayouts/slideLayout53.xml"/><Relationship Id="rId36" Type="http://schemas.openxmlformats.org/officeDocument/2006/relationships/slideLayout" Target="../slideLayouts/slideLayout52.xml"/><Relationship Id="rId39" Type="http://schemas.openxmlformats.org/officeDocument/2006/relationships/slideLayout" Target="../slideLayouts/slideLayout55.xml"/><Relationship Id="rId38" Type="http://schemas.openxmlformats.org/officeDocument/2006/relationships/slideLayout" Target="../slideLayouts/slideLayout54.xml"/><Relationship Id="rId20" Type="http://schemas.openxmlformats.org/officeDocument/2006/relationships/slideLayout" Target="../slideLayouts/slideLayout36.xml"/><Relationship Id="rId22" Type="http://schemas.openxmlformats.org/officeDocument/2006/relationships/slideLayout" Target="../slideLayouts/slideLayout38.xml"/><Relationship Id="rId21" Type="http://schemas.openxmlformats.org/officeDocument/2006/relationships/slideLayout" Target="../slideLayouts/slideLayout37.xml"/><Relationship Id="rId24" Type="http://schemas.openxmlformats.org/officeDocument/2006/relationships/slideLayout" Target="../slideLayouts/slideLayout40.xml"/><Relationship Id="rId23" Type="http://schemas.openxmlformats.org/officeDocument/2006/relationships/slideLayout" Target="../slideLayouts/slideLayout39.xml"/><Relationship Id="rId26" Type="http://schemas.openxmlformats.org/officeDocument/2006/relationships/slideLayout" Target="../slideLayouts/slideLayout42.xml"/><Relationship Id="rId25" Type="http://schemas.openxmlformats.org/officeDocument/2006/relationships/slideLayout" Target="../slideLayouts/slideLayout41.xml"/><Relationship Id="rId28" Type="http://schemas.openxmlformats.org/officeDocument/2006/relationships/slideLayout" Target="../slideLayouts/slideLayout44.xml"/><Relationship Id="rId27" Type="http://schemas.openxmlformats.org/officeDocument/2006/relationships/slideLayout" Target="../slideLayouts/slideLayout43.xml"/><Relationship Id="rId29" Type="http://schemas.openxmlformats.org/officeDocument/2006/relationships/slideLayout" Target="../slideLayouts/slideLayout45.xml"/><Relationship Id="rId51" Type="http://schemas.openxmlformats.org/officeDocument/2006/relationships/slideLayout" Target="../slideLayouts/slideLayout67.xml"/><Relationship Id="rId50" Type="http://schemas.openxmlformats.org/officeDocument/2006/relationships/slideLayout" Target="../slideLayouts/slideLayout66.xml"/><Relationship Id="rId53" Type="http://schemas.openxmlformats.org/officeDocument/2006/relationships/slideLayout" Target="../slideLayouts/slideLayout69.xml"/><Relationship Id="rId52" Type="http://schemas.openxmlformats.org/officeDocument/2006/relationships/slideLayout" Target="../slideLayouts/slideLayout68.xml"/><Relationship Id="rId11" Type="http://schemas.openxmlformats.org/officeDocument/2006/relationships/slideLayout" Target="../slideLayouts/slideLayout27.xml"/><Relationship Id="rId55" Type="http://schemas.openxmlformats.org/officeDocument/2006/relationships/slideLayout" Target="../slideLayouts/slideLayout71.xml"/><Relationship Id="rId10" Type="http://schemas.openxmlformats.org/officeDocument/2006/relationships/slideLayout" Target="../slideLayouts/slideLayout26.xml"/><Relationship Id="rId54" Type="http://schemas.openxmlformats.org/officeDocument/2006/relationships/slideLayout" Target="../slideLayouts/slideLayout70.xml"/><Relationship Id="rId13" Type="http://schemas.openxmlformats.org/officeDocument/2006/relationships/slideLayout" Target="../slideLayouts/slideLayout29.xml"/><Relationship Id="rId57" Type="http://schemas.openxmlformats.org/officeDocument/2006/relationships/slideLayout" Target="../slideLayouts/slideLayout73.xml"/><Relationship Id="rId12" Type="http://schemas.openxmlformats.org/officeDocument/2006/relationships/slideLayout" Target="../slideLayouts/slideLayout28.xml"/><Relationship Id="rId56" Type="http://schemas.openxmlformats.org/officeDocument/2006/relationships/slideLayout" Target="../slideLayouts/slideLayout72.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58" Type="http://schemas.openxmlformats.org/officeDocument/2006/relationships/theme" Target="../theme/theme3.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19" Type="http://schemas.openxmlformats.org/officeDocument/2006/relationships/slideLayout" Target="../slideLayouts/slideLayout35.xml"/><Relationship Id="rId18"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11" Type="http://schemas.openxmlformats.org/officeDocument/2006/relationships/slideLayout" Target="../slideLayouts/slideLayout84.xml"/><Relationship Id="rId10" Type="http://schemas.openxmlformats.org/officeDocument/2006/relationships/slideLayout" Target="../slideLayouts/slideLayout83.xml"/><Relationship Id="rId12" Type="http://schemas.openxmlformats.org/officeDocument/2006/relationships/theme" Target="../theme/theme4.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9" Type="http://schemas.openxmlformats.org/officeDocument/2006/relationships/slideLayout" Target="../slideLayouts/slideLayout93.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11" Type="http://schemas.openxmlformats.org/officeDocument/2006/relationships/slideLayout" Target="../slideLayouts/slideLayout95.xml"/><Relationship Id="rId10" Type="http://schemas.openxmlformats.org/officeDocument/2006/relationships/slideLayout" Target="../slideLayouts/slideLayout94.xml"/><Relationship Id="rId13" Type="http://schemas.openxmlformats.org/officeDocument/2006/relationships/slideLayout" Target="../slideLayouts/slideLayout97.xml"/><Relationship Id="rId12" Type="http://schemas.openxmlformats.org/officeDocument/2006/relationships/slideLayout" Target="../slideLayouts/slideLayout96.xml"/><Relationship Id="rId15" Type="http://schemas.openxmlformats.org/officeDocument/2006/relationships/slideLayout" Target="../slideLayouts/slideLayout99.xml"/><Relationship Id="rId14" Type="http://schemas.openxmlformats.org/officeDocument/2006/relationships/slideLayout" Target="../slideLayouts/slideLayout98.xml"/><Relationship Id="rId17" Type="http://schemas.openxmlformats.org/officeDocument/2006/relationships/theme" Target="../theme/theme5.xml"/><Relationship Id="rId16"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104" name="Shape 104"/>
        <p:cNvGrpSpPr/>
        <p:nvPr/>
      </p:nvGrpSpPr>
      <p:grpSpPr>
        <a:xfrm>
          <a:off x="0" y="0"/>
          <a:ext cx="0" cy="0"/>
          <a:chOff x="0" y="0"/>
          <a:chExt cx="0" cy="0"/>
        </a:xfrm>
      </p:grpSpPr>
      <p:sp>
        <p:nvSpPr>
          <p:cNvPr id="105" name="Google Shape;105;p18"/>
          <p:cNvSpPr txBox="1"/>
          <p:nvPr>
            <p:ph idx="1" type="body"/>
          </p:nvPr>
        </p:nvSpPr>
        <p:spPr>
          <a:xfrm>
            <a:off x="361850" y="2004025"/>
            <a:ext cx="5627400" cy="25473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1pPr>
            <a:lvl2pPr indent="-304800" lvl="1" marL="9144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2pPr>
            <a:lvl3pPr indent="-304800" lvl="2" marL="13716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3pPr>
            <a:lvl4pPr indent="-304800" lvl="3" marL="18288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4pPr>
            <a:lvl5pPr indent="-304800" lvl="4" marL="22860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5pPr>
            <a:lvl6pPr indent="-304800" lvl="5" marL="27432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6pPr>
            <a:lvl7pPr indent="-304800" lvl="6" marL="32004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7pPr>
            <a:lvl8pPr indent="-304800" lvl="7" marL="3657600">
              <a:lnSpc>
                <a:spcPct val="115000"/>
              </a:lnSpc>
              <a:spcBef>
                <a:spcPts val="800"/>
              </a:spcBef>
              <a:spcAft>
                <a:spcPts val="0"/>
              </a:spcAft>
              <a:buClr>
                <a:schemeClr val="lt1"/>
              </a:buClr>
              <a:buSzPts val="1200"/>
              <a:buFont typeface="DM Sans"/>
              <a:buChar char="○"/>
              <a:defRPr sz="1200">
                <a:solidFill>
                  <a:schemeClr val="lt1"/>
                </a:solidFill>
                <a:latin typeface="DM Sans"/>
                <a:ea typeface="DM Sans"/>
                <a:cs typeface="DM Sans"/>
                <a:sym typeface="DM Sans"/>
              </a:defRPr>
            </a:lvl8pPr>
            <a:lvl9pPr indent="-304800" lvl="8" marL="4114800">
              <a:lnSpc>
                <a:spcPct val="115000"/>
              </a:lnSpc>
              <a:spcBef>
                <a:spcPts val="800"/>
              </a:spcBef>
              <a:spcAft>
                <a:spcPts val="800"/>
              </a:spcAft>
              <a:buClr>
                <a:schemeClr val="lt1"/>
              </a:buClr>
              <a:buSzPts val="1200"/>
              <a:buFont typeface="DM Sans"/>
              <a:buChar char="■"/>
              <a:defRPr sz="1200">
                <a:solidFill>
                  <a:schemeClr val="lt1"/>
                </a:solidFill>
                <a:latin typeface="DM Sans"/>
                <a:ea typeface="DM Sans"/>
                <a:cs typeface="DM Sans"/>
                <a:sym typeface="DM Sans"/>
              </a:defRPr>
            </a:lvl9pPr>
          </a:lstStyle>
          <a:p/>
        </p:txBody>
      </p:sp>
      <p:sp>
        <p:nvSpPr>
          <p:cNvPr id="106" name="Google Shape;106;p18"/>
          <p:cNvSpPr txBox="1"/>
          <p:nvPr>
            <p:ph type="title"/>
          </p:nvPr>
        </p:nvSpPr>
        <p:spPr>
          <a:xfrm>
            <a:off x="438150" y="524575"/>
            <a:ext cx="5433000" cy="9036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000"/>
              <a:buFont typeface="Newsreader"/>
              <a:buNone/>
              <a:defRPr sz="3000">
                <a:solidFill>
                  <a:schemeClr val="lt1"/>
                </a:solidFill>
                <a:latin typeface="Newsreader"/>
                <a:ea typeface="Newsreader"/>
                <a:cs typeface="Newsreader"/>
                <a:sym typeface="Newsread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18"/>
          <p:cNvSpPr txBox="1"/>
          <p:nvPr>
            <p:ph idx="2" type="body"/>
          </p:nvPr>
        </p:nvSpPr>
        <p:spPr>
          <a:xfrm>
            <a:off x="4700200" y="1614100"/>
            <a:ext cx="3756600" cy="25473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1pPr>
            <a:lvl2pPr indent="-304800" lvl="1" marL="9144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2pPr>
            <a:lvl3pPr indent="-304800" lvl="2" marL="13716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3pPr>
            <a:lvl4pPr indent="-304800" lvl="3" marL="1828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4pPr>
            <a:lvl5pPr indent="-304800" lvl="4" marL="22860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5pPr>
            <a:lvl6pPr indent="-304800" lvl="5" marL="27432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6pPr>
            <a:lvl7pPr indent="-304800" lvl="6" marL="32004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7pPr>
            <a:lvl8pPr indent="-304800" lvl="7" marL="36576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8pPr>
            <a:lvl9pPr indent="-304800" lvl="8" marL="4114800">
              <a:spcBef>
                <a:spcPts val="0"/>
              </a:spcBef>
              <a:spcAft>
                <a:spcPts val="0"/>
              </a:spcAft>
              <a:buClr>
                <a:schemeClr val="lt1"/>
              </a:buClr>
              <a:buSzPts val="1200"/>
              <a:buFont typeface="DM Sans"/>
              <a:buChar char="■"/>
              <a:defRPr sz="1200">
                <a:solidFill>
                  <a:schemeClr val="lt1"/>
                </a:solidFill>
                <a:latin typeface="DM Sans"/>
                <a:ea typeface="DM Sans"/>
                <a:cs typeface="DM Sans"/>
                <a:sym typeface="DM Sans"/>
              </a:defRPr>
            </a:lvl9pPr>
          </a:lstStyle>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 id="2147483714" r:id="rId51"/>
    <p:sldLayoutId id="2147483715" r:id="rId52"/>
    <p:sldLayoutId id="2147483716" r:id="rId53"/>
    <p:sldLayoutId id="2147483717" r:id="rId54"/>
    <p:sldLayoutId id="2147483718" r:id="rId55"/>
    <p:sldLayoutId id="2147483719" r:id="rId56"/>
    <p:sldLayoutId id="2147483720" r:id="rId5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529">
          <p15:clr>
            <a:srgbClr val="E46962"/>
          </p15:clr>
        </p15:guide>
        <p15:guide id="2" orient="horz" pos="233">
          <p15:clr>
            <a:srgbClr val="E46962"/>
          </p15:clr>
        </p15:guide>
        <p15:guide id="3" orient="horz" pos="3011">
          <p15:clr>
            <a:srgbClr val="E46962"/>
          </p15:clr>
        </p15:guide>
        <p15:guide id="4" pos="2850">
          <p15:clr>
            <a:srgbClr val="E46962"/>
          </p15:clr>
        </p15:guide>
        <p15:guide id="5" pos="2910">
          <p15:clr>
            <a:srgbClr val="E46962"/>
          </p15:clr>
        </p15:guide>
        <p15:guide id="6" pos="1468">
          <p15:clr>
            <a:srgbClr val="E46962"/>
          </p15:clr>
        </p15:guide>
        <p15:guide id="7" pos="1527">
          <p15:clr>
            <a:srgbClr val="E46962"/>
          </p15:clr>
        </p15:guide>
        <p15:guide id="8" pos="4226">
          <p15:clr>
            <a:srgbClr val="E46962"/>
          </p15:clr>
        </p15:guide>
        <p15:guide id="9" pos="4285">
          <p15:clr>
            <a:srgbClr val="E46962"/>
          </p15:clr>
        </p15:guide>
        <p15:guide id="10" pos="3773">
          <p15:clr>
            <a:srgbClr val="E46962"/>
          </p15:clr>
        </p15:guide>
        <p15:guide id="11" pos="3830">
          <p15:clr>
            <a:srgbClr val="E46962"/>
          </p15:clr>
        </p15:guide>
        <p15:guide id="12" pos="1930">
          <p15:clr>
            <a:srgbClr val="E46962"/>
          </p15:clr>
        </p15:guide>
        <p15:guide id="13" pos="1987">
          <p15:clr>
            <a:srgbClr val="E46962"/>
          </p15:clr>
        </p15:guide>
        <p15:guide id="14" orient="horz" pos="2867">
          <p15:clr>
            <a:srgbClr val="E46962"/>
          </p15:clr>
        </p15:guide>
        <p15:guide id="15" orient="horz" pos="1135">
          <p15:clr>
            <a:srgbClr val="E46962"/>
          </p15:clr>
        </p15:guide>
        <p15:guide id="16" orient="horz" pos="1194">
          <p15:clr>
            <a:srgbClr val="E46962"/>
          </p15:clr>
        </p15:guide>
        <p15:guide id="17" orient="horz" pos="2043">
          <p15:clr>
            <a:srgbClr val="E46962"/>
          </p15:clr>
        </p15:guide>
        <p15:guide id="18" orient="horz" pos="2103">
          <p15:clr>
            <a:srgbClr val="E46962"/>
          </p15:clr>
        </p15:guide>
        <p15:guide id="19" pos="228">
          <p15:clr>
            <a:srgbClr val="E46962"/>
          </p15:clr>
        </p15:guide>
        <p15:guide id="20" orient="horz" pos="672">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85" name="Shape 585"/>
        <p:cNvGrpSpPr/>
        <p:nvPr/>
      </p:nvGrpSpPr>
      <p:grpSpPr>
        <a:xfrm>
          <a:off x="0" y="0"/>
          <a:ext cx="0" cy="0"/>
          <a:chOff x="0" y="0"/>
          <a:chExt cx="0" cy="0"/>
        </a:xfrm>
      </p:grpSpPr>
      <p:sp>
        <p:nvSpPr>
          <p:cNvPr id="586" name="Google Shape;586;p76"/>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587" name="Google Shape;587;p76"/>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588" name="Google Shape;588;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35" name="Shape 635"/>
        <p:cNvGrpSpPr/>
        <p:nvPr/>
      </p:nvGrpSpPr>
      <p:grpSpPr>
        <a:xfrm>
          <a:off x="0" y="0"/>
          <a:ext cx="0" cy="0"/>
          <a:chOff x="0" y="0"/>
          <a:chExt cx="0" cy="0"/>
        </a:xfrm>
      </p:grpSpPr>
      <p:sp>
        <p:nvSpPr>
          <p:cNvPr id="636" name="Google Shape;636;p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637" name="Google Shape;637;p8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38" name="Google Shape;638;p8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182B"/>
        </a:solidFill>
      </p:bgPr>
    </p:bg>
    <p:spTree>
      <p:nvGrpSpPr>
        <p:cNvPr id="737" name="Shape 737"/>
        <p:cNvGrpSpPr/>
        <p:nvPr/>
      </p:nvGrpSpPr>
      <p:grpSpPr>
        <a:xfrm>
          <a:off x="0" y="0"/>
          <a:ext cx="0" cy="0"/>
          <a:chOff x="0" y="0"/>
          <a:chExt cx="0" cy="0"/>
        </a:xfrm>
      </p:grpSpPr>
      <p:sp>
        <p:nvSpPr>
          <p:cNvPr id="738" name="Google Shape;738;p105"/>
          <p:cNvSpPr/>
          <p:nvPr/>
        </p:nvSpPr>
        <p:spPr>
          <a:xfrm>
            <a:off x="0" y="-1371600"/>
            <a:ext cx="9144000" cy="7315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00"/>
              <a:buFont typeface="Arial"/>
              <a:buNone/>
            </a:pPr>
            <a:r>
              <a:rPr b="1" i="1" lang="fr" sz="60000" u="none" cap="none" strike="noStrike">
                <a:solidFill>
                  <a:srgbClr val="C9A35E"/>
                </a:solidFill>
                <a:latin typeface="Georgia"/>
                <a:ea typeface="Georgia"/>
                <a:cs typeface="Georgia"/>
                <a:sym typeface="Georgia"/>
              </a:rPr>
              <a:t>AI</a:t>
            </a:r>
            <a:endParaRPr b="0" i="0" sz="60000" u="none" cap="none" strike="noStrike">
              <a:solidFill>
                <a:srgbClr val="000000"/>
              </a:solidFill>
              <a:latin typeface="Arial"/>
              <a:ea typeface="Arial"/>
              <a:cs typeface="Arial"/>
              <a:sym typeface="Arial"/>
            </a:endParaRPr>
          </a:p>
        </p:txBody>
      </p:sp>
      <p:sp>
        <p:nvSpPr>
          <p:cNvPr id="739" name="Google Shape;739;p105"/>
          <p:cNvSpPr/>
          <p:nvPr/>
        </p:nvSpPr>
        <p:spPr>
          <a:xfrm>
            <a:off x="548640" y="1371600"/>
            <a:ext cx="731520" cy="54864"/>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05"/>
          <p:cNvSpPr/>
          <p:nvPr/>
        </p:nvSpPr>
        <p:spPr>
          <a:xfrm>
            <a:off x="548640" y="1508760"/>
            <a:ext cx="731520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41" name="Google Shape;741;p105"/>
          <p:cNvSpPr/>
          <p:nvPr/>
        </p:nvSpPr>
        <p:spPr>
          <a:xfrm>
            <a:off x="548640" y="1874520"/>
            <a:ext cx="8229600" cy="86868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600"/>
              <a:buFont typeface="Arial"/>
              <a:buNone/>
            </a:pPr>
            <a:r>
              <a:rPr b="1" lang="fr" sz="5600">
                <a:solidFill>
                  <a:srgbClr val="FFFFFF"/>
                </a:solidFill>
                <a:latin typeface="Georgia"/>
                <a:ea typeface="Georgia"/>
                <a:cs typeface="Georgia"/>
                <a:sym typeface="Georgia"/>
              </a:rPr>
              <a:t>Benefits and Risks</a:t>
            </a:r>
            <a:endParaRPr b="0" i="0" sz="5600" u="none" cap="none" strike="noStrike">
              <a:solidFill>
                <a:srgbClr val="000000"/>
              </a:solidFill>
              <a:latin typeface="Arial"/>
              <a:ea typeface="Arial"/>
              <a:cs typeface="Arial"/>
              <a:sym typeface="Arial"/>
            </a:endParaRPr>
          </a:p>
        </p:txBody>
      </p:sp>
      <p:sp>
        <p:nvSpPr>
          <p:cNvPr id="742" name="Google Shape;742;p105"/>
          <p:cNvSpPr/>
          <p:nvPr/>
        </p:nvSpPr>
        <p:spPr>
          <a:xfrm>
            <a:off x="548640" y="2697480"/>
            <a:ext cx="8229600" cy="86868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5600"/>
              <a:buFont typeface="Arial"/>
              <a:buNone/>
            </a:pPr>
            <a:r>
              <a:rPr b="1" i="1" lang="fr" sz="5200">
                <a:solidFill>
                  <a:srgbClr val="F8F4ED"/>
                </a:solidFill>
                <a:latin typeface="Georgia"/>
                <a:ea typeface="Georgia"/>
                <a:cs typeface="Georgia"/>
                <a:sym typeface="Georgia"/>
              </a:rPr>
              <a:t>of Artificial Intelligence</a:t>
            </a:r>
            <a:endParaRPr b="0" i="0" sz="5200" u="none" cap="none" strike="noStrike">
              <a:solidFill>
                <a:srgbClr val="000000"/>
              </a:solidFill>
              <a:latin typeface="Arial"/>
              <a:ea typeface="Arial"/>
              <a:cs typeface="Arial"/>
              <a:sym typeface="Arial"/>
            </a:endParaRPr>
          </a:p>
        </p:txBody>
      </p:sp>
      <p:sp>
        <p:nvSpPr>
          <p:cNvPr id="743" name="Google Shape;743;p105"/>
          <p:cNvSpPr/>
          <p:nvPr/>
        </p:nvSpPr>
        <p:spPr>
          <a:xfrm>
            <a:off x="548640" y="3840480"/>
            <a:ext cx="8229600" cy="32004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fr" sz="1600" u="none" cap="none" strike="noStrike">
                <a:solidFill>
                  <a:srgbClr val="FFFFFF"/>
                </a:solidFill>
                <a:latin typeface="Calibri"/>
                <a:ea typeface="Calibri"/>
                <a:cs typeface="Calibri"/>
                <a:sym typeface="Calibri"/>
              </a:rPr>
              <a:t>Rev. David Jacobson</a:t>
            </a:r>
            <a:r>
              <a:rPr b="0" i="0" lang="fr" sz="1600" u="none" cap="none" strike="noStrike">
                <a:solidFill>
                  <a:srgbClr val="C9A35E"/>
                </a:solidFill>
                <a:latin typeface="Calibri"/>
                <a:ea typeface="Calibri"/>
                <a:cs typeface="Calibri"/>
                <a:sym typeface="Calibri"/>
              </a:rPr>
              <a:t>  •  </a:t>
            </a:r>
            <a:r>
              <a:rPr b="1" i="0" lang="fr" sz="1600" u="none" cap="none" strike="noStrike">
                <a:solidFill>
                  <a:srgbClr val="FFFFFF"/>
                </a:solidFill>
                <a:latin typeface="Calibri"/>
                <a:ea typeface="Calibri"/>
                <a:cs typeface="Calibri"/>
                <a:sym typeface="Calibri"/>
              </a:rPr>
              <a:t>Rev. Mark Gorman</a:t>
            </a:r>
            <a:endParaRPr b="0" i="0" sz="1600" u="none" cap="none" strike="noStrike">
              <a:solidFill>
                <a:srgbClr val="000000"/>
              </a:solidFill>
              <a:latin typeface="Arial"/>
              <a:ea typeface="Arial"/>
              <a:cs typeface="Arial"/>
              <a:sym typeface="Arial"/>
            </a:endParaRPr>
          </a:p>
        </p:txBody>
      </p:sp>
      <p:sp>
        <p:nvSpPr>
          <p:cNvPr id="744" name="Google Shape;744;p105"/>
          <p:cNvSpPr/>
          <p:nvPr/>
        </p:nvSpPr>
        <p:spPr>
          <a:xfrm>
            <a:off x="548640" y="4160520"/>
            <a:ext cx="822960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1" lang="fr" sz="1200" u="none" cap="none" strike="noStrike">
                <a:solidFill>
                  <a:srgbClr val="F8F4ED"/>
                </a:solidFill>
                <a:latin typeface="Calibri"/>
                <a:ea typeface="Calibri"/>
                <a:cs typeface="Calibri"/>
                <a:sym typeface="Calibri"/>
              </a:rPr>
              <a:t>Baltimore Washington Conference  •  AI Task Force</a:t>
            </a:r>
            <a:endParaRPr b="0" i="0" sz="1200" u="none" cap="none" strike="noStrike">
              <a:solidFill>
                <a:srgbClr val="000000"/>
              </a:solidFill>
              <a:latin typeface="Arial"/>
              <a:ea typeface="Arial"/>
              <a:cs typeface="Arial"/>
              <a:sym typeface="Arial"/>
            </a:endParaRPr>
          </a:p>
        </p:txBody>
      </p:sp>
      <p:sp>
        <p:nvSpPr>
          <p:cNvPr id="745" name="Google Shape;745;p105"/>
          <p:cNvSpPr/>
          <p:nvPr/>
        </p:nvSpPr>
        <p:spPr>
          <a:xfrm>
            <a:off x="548640" y="4434840"/>
            <a:ext cx="822960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fr" sz="1100" u="none" cap="none" strike="noStrike">
                <a:solidFill>
                  <a:srgbClr val="C9A35E"/>
                </a:solidFill>
                <a:latin typeface="Calibri"/>
                <a:ea typeface="Calibri"/>
                <a:cs typeface="Calibri"/>
                <a:sym typeface="Calibri"/>
              </a:rPr>
              <a:t>May 27, 2026</a:t>
            </a:r>
            <a:endParaRPr b="0" i="0" sz="1100" u="none" cap="none" strike="noStrike">
              <a:solidFill>
                <a:srgbClr val="000000"/>
              </a:solidFill>
              <a:latin typeface="Arial"/>
              <a:ea typeface="Arial"/>
              <a:cs typeface="Arial"/>
              <a:sym typeface="Arial"/>
            </a:endParaRPr>
          </a:p>
        </p:txBody>
      </p:sp>
      <p:sp>
        <p:nvSpPr>
          <p:cNvPr id="746" name="Google Shape;746;p105"/>
          <p:cNvSpPr txBox="1"/>
          <p:nvPr/>
        </p:nvSpPr>
        <p:spPr>
          <a:xfrm>
            <a:off x="6793225" y="3905250"/>
            <a:ext cx="2369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ED"/>
        </a:solidFill>
      </p:bgPr>
    </p:bg>
    <p:spTree>
      <p:nvGrpSpPr>
        <p:cNvPr id="861" name="Shape 861"/>
        <p:cNvGrpSpPr/>
        <p:nvPr/>
      </p:nvGrpSpPr>
      <p:grpSpPr>
        <a:xfrm>
          <a:off x="0" y="0"/>
          <a:ext cx="0" cy="0"/>
          <a:chOff x="0" y="0"/>
          <a:chExt cx="0" cy="0"/>
        </a:xfrm>
      </p:grpSpPr>
      <p:sp>
        <p:nvSpPr>
          <p:cNvPr id="862" name="Google Shape;862;p114"/>
          <p:cNvSpPr/>
          <p:nvPr/>
        </p:nvSpPr>
        <p:spPr>
          <a:xfrm>
            <a:off x="0" y="0"/>
            <a:ext cx="9144000" cy="54864"/>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14"/>
          <p:cNvSpPr/>
          <p:nvPr/>
        </p:nvSpPr>
        <p:spPr>
          <a:xfrm>
            <a:off x="365760" y="4850892"/>
            <a:ext cx="5486400" cy="2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rgbClr val="6B6B6B"/>
                </a:solidFill>
                <a:latin typeface="Calibri"/>
                <a:ea typeface="Calibri"/>
                <a:cs typeface="Calibri"/>
                <a:sym typeface="Calibri"/>
              </a:rPr>
              <a:t>PART 1 · WHAT IS AI?</a:t>
            </a:r>
            <a:endParaRPr b="0" i="0" sz="900" u="none" cap="none" strike="noStrike">
              <a:solidFill>
                <a:srgbClr val="000000"/>
              </a:solidFill>
              <a:latin typeface="Arial"/>
              <a:ea typeface="Arial"/>
              <a:cs typeface="Arial"/>
              <a:sym typeface="Arial"/>
            </a:endParaRPr>
          </a:p>
        </p:txBody>
      </p:sp>
      <p:sp>
        <p:nvSpPr>
          <p:cNvPr id="864" name="Google Shape;864;p114"/>
          <p:cNvSpPr/>
          <p:nvPr/>
        </p:nvSpPr>
        <p:spPr>
          <a:xfrm>
            <a:off x="365760" y="164592"/>
            <a:ext cx="8412480" cy="2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fr" sz="1000" u="none" cap="none" strike="noStrike">
                <a:solidFill>
                  <a:srgbClr val="C9A35E"/>
                </a:solidFill>
                <a:latin typeface="Calibri"/>
                <a:ea typeface="Calibri"/>
                <a:cs typeface="Calibri"/>
                <a:sym typeface="Calibri"/>
              </a:rPr>
              <a:t>BEHIND THE SCENES</a:t>
            </a:r>
            <a:endParaRPr b="0" i="0" sz="1000" u="none" cap="none" strike="noStrike">
              <a:solidFill>
                <a:srgbClr val="000000"/>
              </a:solidFill>
              <a:latin typeface="Arial"/>
              <a:ea typeface="Arial"/>
              <a:cs typeface="Arial"/>
              <a:sym typeface="Arial"/>
            </a:endParaRPr>
          </a:p>
        </p:txBody>
      </p:sp>
      <p:sp>
        <p:nvSpPr>
          <p:cNvPr id="865" name="Google Shape;865;p114"/>
          <p:cNvSpPr/>
          <p:nvPr/>
        </p:nvSpPr>
        <p:spPr>
          <a:xfrm>
            <a:off x="365760" y="384048"/>
            <a:ext cx="8412480" cy="64008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1" lang="fr" sz="2600">
                <a:solidFill>
                  <a:srgbClr val="1A2B4C"/>
                </a:solidFill>
                <a:latin typeface="Georgia"/>
                <a:ea typeface="Georgia"/>
                <a:cs typeface="Georgia"/>
                <a:sym typeface="Georgia"/>
              </a:rPr>
              <a:t>Huge Investments</a:t>
            </a:r>
            <a:endParaRPr b="0" i="0" sz="2600" u="none" cap="none" strike="noStrike">
              <a:solidFill>
                <a:srgbClr val="000000"/>
              </a:solidFill>
              <a:latin typeface="Arial"/>
              <a:ea typeface="Arial"/>
              <a:cs typeface="Arial"/>
              <a:sym typeface="Arial"/>
            </a:endParaRPr>
          </a:p>
        </p:txBody>
      </p:sp>
      <p:pic>
        <p:nvPicPr>
          <p:cNvPr descr="assets/colossus1.png" id="866" name="Google Shape;866;p114"/>
          <p:cNvPicPr preferRelativeResize="0"/>
          <p:nvPr/>
        </p:nvPicPr>
        <p:blipFill rotWithShape="1">
          <a:blip r:embed="rId3">
            <a:alphaModFix/>
          </a:blip>
          <a:srcRect b="0" l="0" r="0" t="0"/>
          <a:stretch/>
        </p:blipFill>
        <p:spPr>
          <a:xfrm>
            <a:off x="365760" y="1280160"/>
            <a:ext cx="4206238" cy="2743200"/>
          </a:xfrm>
          <a:prstGeom prst="rect">
            <a:avLst/>
          </a:prstGeom>
          <a:noFill/>
          <a:ln>
            <a:noFill/>
          </a:ln>
        </p:spPr>
      </p:pic>
      <p:sp>
        <p:nvSpPr>
          <p:cNvPr id="867" name="Google Shape;867;p114"/>
          <p:cNvSpPr/>
          <p:nvPr/>
        </p:nvSpPr>
        <p:spPr>
          <a:xfrm>
            <a:off x="365760" y="4069080"/>
            <a:ext cx="4206240" cy="228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1" lang="fr" sz="900" u="none" cap="none" strike="noStrike">
                <a:solidFill>
                  <a:srgbClr val="6B6B6B"/>
                </a:solidFill>
                <a:latin typeface="Calibri"/>
                <a:ea typeface="Calibri"/>
                <a:cs typeface="Calibri"/>
                <a:sym typeface="Calibri"/>
              </a:rPr>
              <a:t>“Colossus” datacenter, Memphis</a:t>
            </a:r>
            <a:endParaRPr b="0" i="0" sz="900" u="none" cap="none" strike="noStrike">
              <a:solidFill>
                <a:srgbClr val="000000"/>
              </a:solidFill>
              <a:latin typeface="Arial"/>
              <a:ea typeface="Arial"/>
              <a:cs typeface="Arial"/>
              <a:sym typeface="Arial"/>
            </a:endParaRPr>
          </a:p>
        </p:txBody>
      </p:sp>
      <p:sp>
        <p:nvSpPr>
          <p:cNvPr id="868" name="Google Shape;868;p114"/>
          <p:cNvSpPr/>
          <p:nvPr/>
        </p:nvSpPr>
        <p:spPr>
          <a:xfrm>
            <a:off x="4754880" y="1280160"/>
            <a:ext cx="4023360" cy="868680"/>
          </a:xfrm>
          <a:prstGeom prst="rect">
            <a:avLst/>
          </a:prstGeom>
          <a:solidFill>
            <a:srgbClr val="FFFFFF"/>
          </a:solidFill>
          <a:ln cap="flat" cmpd="sng" w="12700">
            <a:solidFill>
              <a:srgbClr val="EDE5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14"/>
          <p:cNvSpPr/>
          <p:nvPr/>
        </p:nvSpPr>
        <p:spPr>
          <a:xfrm>
            <a:off x="4754880" y="1280160"/>
            <a:ext cx="73152" cy="868680"/>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14"/>
          <p:cNvSpPr/>
          <p:nvPr/>
        </p:nvSpPr>
        <p:spPr>
          <a:xfrm>
            <a:off x="4937760" y="1325880"/>
            <a:ext cx="1691640" cy="77724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1" i="0" lang="fr" sz="2800" u="none" cap="none" strike="noStrike">
                <a:solidFill>
                  <a:srgbClr val="1A2B4C"/>
                </a:solidFill>
                <a:latin typeface="Georgia"/>
                <a:ea typeface="Georgia"/>
                <a:cs typeface="Georgia"/>
                <a:sym typeface="Georgia"/>
              </a:rPr>
              <a:t>$3-5T</a:t>
            </a:r>
            <a:endParaRPr b="0" i="0" sz="2800" u="none" cap="none" strike="noStrike">
              <a:solidFill>
                <a:srgbClr val="000000"/>
              </a:solidFill>
              <a:latin typeface="Arial"/>
              <a:ea typeface="Arial"/>
              <a:cs typeface="Arial"/>
              <a:sym typeface="Arial"/>
            </a:endParaRPr>
          </a:p>
        </p:txBody>
      </p:sp>
      <p:sp>
        <p:nvSpPr>
          <p:cNvPr id="871" name="Google Shape;871;p114"/>
          <p:cNvSpPr/>
          <p:nvPr/>
        </p:nvSpPr>
        <p:spPr>
          <a:xfrm>
            <a:off x="6675120" y="1371600"/>
            <a:ext cx="2011680" cy="7315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fr" sz="1100" u="none" cap="none" strike="noStrike">
                <a:solidFill>
                  <a:srgbClr val="2D2D2D"/>
                </a:solidFill>
                <a:latin typeface="Calibri"/>
                <a:ea typeface="Calibri"/>
                <a:cs typeface="Calibri"/>
                <a:sym typeface="Calibri"/>
              </a:rPr>
              <a:t>projected global AI data-center build-out by 2030</a:t>
            </a:r>
            <a:endParaRPr b="0" i="0" sz="1100" u="none" cap="none" strike="noStrike">
              <a:solidFill>
                <a:srgbClr val="000000"/>
              </a:solidFill>
              <a:latin typeface="Arial"/>
              <a:ea typeface="Arial"/>
              <a:cs typeface="Arial"/>
              <a:sym typeface="Arial"/>
            </a:endParaRPr>
          </a:p>
        </p:txBody>
      </p:sp>
      <p:sp>
        <p:nvSpPr>
          <p:cNvPr id="872" name="Google Shape;872;p114"/>
          <p:cNvSpPr/>
          <p:nvPr/>
        </p:nvSpPr>
        <p:spPr>
          <a:xfrm>
            <a:off x="4754880" y="2240280"/>
            <a:ext cx="4023360" cy="868680"/>
          </a:xfrm>
          <a:prstGeom prst="rect">
            <a:avLst/>
          </a:prstGeom>
          <a:solidFill>
            <a:srgbClr val="FFFFFF"/>
          </a:solidFill>
          <a:ln cap="flat" cmpd="sng" w="12700">
            <a:solidFill>
              <a:srgbClr val="EDE5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14"/>
          <p:cNvSpPr/>
          <p:nvPr/>
        </p:nvSpPr>
        <p:spPr>
          <a:xfrm>
            <a:off x="4754880" y="2240280"/>
            <a:ext cx="73152" cy="868680"/>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14"/>
          <p:cNvSpPr/>
          <p:nvPr/>
        </p:nvSpPr>
        <p:spPr>
          <a:xfrm>
            <a:off x="4937760" y="2286000"/>
            <a:ext cx="1691640" cy="77724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1" i="0" lang="fr" sz="2800" u="none" cap="none" strike="noStrike">
                <a:solidFill>
                  <a:srgbClr val="1A2B4C"/>
                </a:solidFill>
                <a:latin typeface="Georgia"/>
                <a:ea typeface="Georgia"/>
                <a:cs typeface="Georgia"/>
                <a:sym typeface="Georgia"/>
              </a:rPr>
              <a:t>100,000</a:t>
            </a:r>
            <a:endParaRPr b="0" i="0" sz="2800" u="none" cap="none" strike="noStrike">
              <a:solidFill>
                <a:srgbClr val="000000"/>
              </a:solidFill>
              <a:latin typeface="Arial"/>
              <a:ea typeface="Arial"/>
              <a:cs typeface="Arial"/>
              <a:sym typeface="Arial"/>
            </a:endParaRPr>
          </a:p>
        </p:txBody>
      </p:sp>
      <p:sp>
        <p:nvSpPr>
          <p:cNvPr id="875" name="Google Shape;875;p114"/>
          <p:cNvSpPr/>
          <p:nvPr/>
        </p:nvSpPr>
        <p:spPr>
          <a:xfrm>
            <a:off x="6675120" y="2331720"/>
            <a:ext cx="2011680" cy="7315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fr" sz="1100" u="none" cap="none" strike="noStrike">
                <a:solidFill>
                  <a:srgbClr val="2D2D2D"/>
                </a:solidFill>
                <a:latin typeface="Calibri"/>
                <a:ea typeface="Calibri"/>
                <a:cs typeface="Calibri"/>
                <a:sym typeface="Calibri"/>
              </a:rPr>
              <a:t>homes' worth of power for one Memphis facility</a:t>
            </a:r>
            <a:endParaRPr b="0" i="0" sz="1100" u="none" cap="none" strike="noStrike">
              <a:solidFill>
                <a:srgbClr val="000000"/>
              </a:solidFill>
              <a:latin typeface="Arial"/>
              <a:ea typeface="Arial"/>
              <a:cs typeface="Arial"/>
              <a:sym typeface="Arial"/>
            </a:endParaRPr>
          </a:p>
        </p:txBody>
      </p:sp>
      <p:sp>
        <p:nvSpPr>
          <p:cNvPr id="876" name="Google Shape;876;p114"/>
          <p:cNvSpPr/>
          <p:nvPr/>
        </p:nvSpPr>
        <p:spPr>
          <a:xfrm>
            <a:off x="4754880" y="3200400"/>
            <a:ext cx="4023360" cy="868680"/>
          </a:xfrm>
          <a:prstGeom prst="rect">
            <a:avLst/>
          </a:prstGeom>
          <a:solidFill>
            <a:srgbClr val="FFFFFF"/>
          </a:solidFill>
          <a:ln cap="flat" cmpd="sng" w="12700">
            <a:solidFill>
              <a:srgbClr val="EDE5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14"/>
          <p:cNvSpPr/>
          <p:nvPr/>
        </p:nvSpPr>
        <p:spPr>
          <a:xfrm>
            <a:off x="4754880" y="3200400"/>
            <a:ext cx="73152" cy="868680"/>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14"/>
          <p:cNvSpPr/>
          <p:nvPr/>
        </p:nvSpPr>
        <p:spPr>
          <a:xfrm>
            <a:off x="4937760" y="3246120"/>
            <a:ext cx="1691640" cy="77724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1" i="0" lang="fr" sz="2800" u="none" cap="none" strike="noStrike">
                <a:solidFill>
                  <a:srgbClr val="1A2B4C"/>
                </a:solidFill>
                <a:latin typeface="Georgia"/>
                <a:ea typeface="Georgia"/>
                <a:cs typeface="Georgia"/>
                <a:sym typeface="Georgia"/>
              </a:rPr>
              <a:t>1 GW</a:t>
            </a:r>
            <a:endParaRPr b="0" i="0" sz="2800" u="none" cap="none" strike="noStrike">
              <a:solidFill>
                <a:srgbClr val="000000"/>
              </a:solidFill>
              <a:latin typeface="Arial"/>
              <a:ea typeface="Arial"/>
              <a:cs typeface="Arial"/>
              <a:sym typeface="Arial"/>
            </a:endParaRPr>
          </a:p>
        </p:txBody>
      </p:sp>
      <p:sp>
        <p:nvSpPr>
          <p:cNvPr id="879" name="Google Shape;879;p114"/>
          <p:cNvSpPr/>
          <p:nvPr/>
        </p:nvSpPr>
        <p:spPr>
          <a:xfrm>
            <a:off x="6675120" y="3291840"/>
            <a:ext cx="2011680" cy="7315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fr" sz="1100" u="none" cap="none" strike="noStrike">
                <a:solidFill>
                  <a:srgbClr val="2D2D2D"/>
                </a:solidFill>
                <a:latin typeface="Calibri"/>
                <a:ea typeface="Calibri"/>
                <a:cs typeface="Calibri"/>
                <a:sym typeface="Calibri"/>
              </a:rPr>
              <a:t>expected for next-generation models—Hoover Dam</a:t>
            </a:r>
            <a:r>
              <a:rPr lang="fr" sz="1100">
                <a:solidFill>
                  <a:srgbClr val="2D2D2D"/>
                </a:solidFill>
                <a:latin typeface="Calibri"/>
                <a:ea typeface="Calibri"/>
                <a:cs typeface="Calibri"/>
                <a:sym typeface="Calibri"/>
              </a:rPr>
              <a:t> scale power</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pic>
        <p:nvPicPr>
          <p:cNvPr id="884" name="Google Shape;884;p115" title="ChatGPT Image May 14, 2026, 01_01_15 PM.png"/>
          <p:cNvPicPr preferRelativeResize="0"/>
          <p:nvPr/>
        </p:nvPicPr>
        <p:blipFill>
          <a:blip r:embed="rId3">
            <a:alphaModFix/>
          </a:blip>
          <a:stretch>
            <a:fillRect/>
          </a:stretch>
        </p:blipFill>
        <p:spPr>
          <a:xfrm>
            <a:off x="2429" y="0"/>
            <a:ext cx="9139139"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sp>
        <p:nvSpPr>
          <p:cNvPr id="889" name="Google Shape;889;p11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90" name="Google Shape;890;p11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91" name="Google Shape;891;p116" title="ChatGPT Image May 21, 2026, 02_27_49 PM.png"/>
          <p:cNvPicPr preferRelativeResize="0"/>
          <p:nvPr/>
        </p:nvPicPr>
        <p:blipFill>
          <a:blip r:embed="rId3">
            <a:alphaModFix/>
          </a:blip>
          <a:stretch>
            <a:fillRect/>
          </a:stretch>
        </p:blipFill>
        <p:spPr>
          <a:xfrm>
            <a:off x="7348" y="-17867"/>
            <a:ext cx="9139139"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ED"/>
        </a:solidFill>
      </p:bgPr>
    </p:bg>
    <p:spTree>
      <p:nvGrpSpPr>
        <p:cNvPr id="895" name="Shape 895"/>
        <p:cNvGrpSpPr/>
        <p:nvPr/>
      </p:nvGrpSpPr>
      <p:grpSpPr>
        <a:xfrm>
          <a:off x="0" y="0"/>
          <a:ext cx="0" cy="0"/>
          <a:chOff x="0" y="0"/>
          <a:chExt cx="0" cy="0"/>
        </a:xfrm>
      </p:grpSpPr>
      <p:pic>
        <p:nvPicPr>
          <p:cNvPr id="896" name="Google Shape;896;p117" title="ChatGPT Image May 22, 2026, 11_00_36 AM.png"/>
          <p:cNvPicPr preferRelativeResize="0"/>
          <p:nvPr/>
        </p:nvPicPr>
        <p:blipFill>
          <a:blip r:embed="rId3">
            <a:alphaModFix/>
          </a:blip>
          <a:stretch>
            <a:fillRect/>
          </a:stretch>
        </p:blipFill>
        <p:spPr>
          <a:xfrm>
            <a:off x="4879" y="-69375"/>
            <a:ext cx="9139123"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ED"/>
        </a:solidFill>
      </p:bgPr>
    </p:bg>
    <p:spTree>
      <p:nvGrpSpPr>
        <p:cNvPr id="900" name="Shape 900"/>
        <p:cNvGrpSpPr/>
        <p:nvPr/>
      </p:nvGrpSpPr>
      <p:grpSpPr>
        <a:xfrm>
          <a:off x="0" y="0"/>
          <a:ext cx="0" cy="0"/>
          <a:chOff x="0" y="0"/>
          <a:chExt cx="0" cy="0"/>
        </a:xfrm>
      </p:grpSpPr>
      <p:pic>
        <p:nvPicPr>
          <p:cNvPr id="901" name="Google Shape;901;p118" title="ChatGPT Image May 21, 2026, 01_29_59 PM.png"/>
          <p:cNvPicPr preferRelativeResize="0"/>
          <p:nvPr/>
        </p:nvPicPr>
        <p:blipFill>
          <a:blip r:embed="rId3">
            <a:alphaModFix/>
          </a:blip>
          <a:stretch>
            <a:fillRect/>
          </a:stretch>
        </p:blipFill>
        <p:spPr>
          <a:xfrm>
            <a:off x="12740" y="0"/>
            <a:ext cx="9118517" cy="51434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id="906" name="Google Shape;906;p119" title="ChatGPT Image May 21, 2026, 07_50_56 PM.png"/>
          <p:cNvPicPr preferRelativeResize="0"/>
          <p:nvPr/>
        </p:nvPicPr>
        <p:blipFill>
          <a:blip r:embed="rId3">
            <a:alphaModFix/>
          </a:blip>
          <a:stretch>
            <a:fillRect/>
          </a:stretch>
        </p:blipFill>
        <p:spPr>
          <a:xfrm>
            <a:off x="0" y="6825"/>
            <a:ext cx="9144001" cy="5060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ED"/>
        </a:solidFill>
      </p:bgPr>
    </p:bg>
    <p:spTree>
      <p:nvGrpSpPr>
        <p:cNvPr id="910" name="Shape 910"/>
        <p:cNvGrpSpPr/>
        <p:nvPr/>
      </p:nvGrpSpPr>
      <p:grpSpPr>
        <a:xfrm>
          <a:off x="0" y="0"/>
          <a:ext cx="0" cy="0"/>
          <a:chOff x="0" y="0"/>
          <a:chExt cx="0" cy="0"/>
        </a:xfrm>
      </p:grpSpPr>
      <p:pic>
        <p:nvPicPr>
          <p:cNvPr id="911" name="Google Shape;911;p120" title="ChatGPT Image May 26, 2026, 10_32_35 AM.png"/>
          <p:cNvPicPr preferRelativeResize="0"/>
          <p:nvPr/>
        </p:nvPicPr>
        <p:blipFill>
          <a:blip r:embed="rId3">
            <a:alphaModFix/>
          </a:blip>
          <a:stretch>
            <a:fillRect/>
          </a:stretch>
        </p:blipFill>
        <p:spPr>
          <a:xfrm>
            <a:off x="0" y="0"/>
            <a:ext cx="9139127"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5" name="Shape 915"/>
        <p:cNvGrpSpPr/>
        <p:nvPr/>
      </p:nvGrpSpPr>
      <p:grpSpPr>
        <a:xfrm>
          <a:off x="0" y="0"/>
          <a:ext cx="0" cy="0"/>
          <a:chOff x="0" y="0"/>
          <a:chExt cx="0" cy="0"/>
        </a:xfrm>
      </p:grpSpPr>
      <p:sp>
        <p:nvSpPr>
          <p:cNvPr id="916" name="Google Shape;916;p121"/>
          <p:cNvSpPr/>
          <p:nvPr>
            <p:ph idx="2" type="pic"/>
          </p:nvPr>
        </p:nvSpPr>
        <p:spPr>
          <a:xfrm>
            <a:off x="4587725" y="-8750"/>
            <a:ext cx="4572000" cy="5152200"/>
          </a:xfrm>
          <a:prstGeom prst="rect">
            <a:avLst/>
          </a:prstGeom>
        </p:spPr>
      </p:sp>
      <p:sp>
        <p:nvSpPr>
          <p:cNvPr id="917" name="Google Shape;917;p121"/>
          <p:cNvSpPr txBox="1"/>
          <p:nvPr>
            <p:ph type="title"/>
          </p:nvPr>
        </p:nvSpPr>
        <p:spPr>
          <a:xfrm>
            <a:off x="399750" y="747825"/>
            <a:ext cx="3860100" cy="587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fr" sz="2200"/>
              <a:t>Task Force Survey Results </a:t>
            </a:r>
            <a:br>
              <a:rPr lang="fr" sz="2200"/>
            </a:br>
            <a:endParaRPr sz="2200"/>
          </a:p>
        </p:txBody>
      </p:sp>
      <p:sp>
        <p:nvSpPr>
          <p:cNvPr id="918" name="Google Shape;918;p121"/>
          <p:cNvSpPr txBox="1"/>
          <p:nvPr>
            <p:ph idx="1" type="subTitle"/>
          </p:nvPr>
        </p:nvSpPr>
        <p:spPr>
          <a:xfrm>
            <a:off x="361975" y="255533"/>
            <a:ext cx="3860100" cy="377400"/>
          </a:xfrm>
          <a:prstGeom prst="rect">
            <a:avLst/>
          </a:prstGeom>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lang="fr" sz="1000">
                <a:latin typeface="Newsreader"/>
                <a:ea typeface="Newsreader"/>
                <a:cs typeface="Newsreader"/>
                <a:sym typeface="Newsreader"/>
              </a:rPr>
              <a:t>AI-generated Analysis</a:t>
            </a:r>
            <a:endParaRPr sz="100"/>
          </a:p>
        </p:txBody>
      </p:sp>
      <p:sp>
        <p:nvSpPr>
          <p:cNvPr id="919" name="Google Shape;919;p121"/>
          <p:cNvSpPr txBox="1"/>
          <p:nvPr>
            <p:ph idx="3" type="body"/>
          </p:nvPr>
        </p:nvSpPr>
        <p:spPr>
          <a:xfrm>
            <a:off x="31925" y="1680690"/>
            <a:ext cx="4425000" cy="3021900"/>
          </a:xfrm>
          <a:prstGeom prst="rect">
            <a:avLst/>
          </a:prstGeom>
        </p:spPr>
        <p:txBody>
          <a:bodyPr anchorCtr="0" anchor="b" bIns="91425" lIns="91425" spcFirstLastPara="1" rIns="91425" wrap="square" tIns="91425">
            <a:noAutofit/>
          </a:bodyPr>
          <a:lstStyle/>
          <a:p>
            <a:pPr indent="-292100" lvl="0" marL="457200" rtl="0" algn="l">
              <a:spcBef>
                <a:spcPts val="0"/>
              </a:spcBef>
              <a:spcAft>
                <a:spcPts val="0"/>
              </a:spcAft>
              <a:buSzPts val="1000"/>
              <a:buFont typeface="Arial"/>
              <a:buChar char="●"/>
            </a:pPr>
            <a:r>
              <a:rPr b="1" lang="fr" sz="1100">
                <a:latin typeface="Arial"/>
                <a:ea typeface="Arial"/>
                <a:cs typeface="Arial"/>
                <a:sym typeface="Arial"/>
              </a:rPr>
              <a:t>Our Hopes</a:t>
            </a:r>
            <a:endParaRPr b="1" sz="1100">
              <a:latin typeface="Arial"/>
              <a:ea typeface="Arial"/>
              <a:cs typeface="Arial"/>
              <a:sym typeface="Arial"/>
            </a:endParaRPr>
          </a:p>
          <a:p>
            <a:pPr indent="-292100" lvl="1" marL="914400" rtl="0" algn="l">
              <a:spcBef>
                <a:spcPts val="0"/>
              </a:spcBef>
              <a:spcAft>
                <a:spcPts val="0"/>
              </a:spcAft>
              <a:buSzPts val="1000"/>
              <a:buFont typeface="Arial"/>
              <a:buChar char="○"/>
            </a:pPr>
            <a:r>
              <a:rPr lang="fr" sz="1100">
                <a:latin typeface="Arial"/>
                <a:ea typeface="Arial"/>
                <a:cs typeface="Arial"/>
                <a:sym typeface="Arial"/>
              </a:rPr>
              <a:t>AI’s biggest promise is </a:t>
            </a:r>
            <a:r>
              <a:rPr b="1" lang="fr" sz="1100">
                <a:latin typeface="Arial"/>
                <a:ea typeface="Arial"/>
                <a:cs typeface="Arial"/>
                <a:sym typeface="Arial"/>
              </a:rPr>
              <a:t>scientific and medical breakthroughs</a:t>
            </a:r>
            <a:r>
              <a:rPr lang="fr" sz="1100">
                <a:latin typeface="Arial"/>
                <a:ea typeface="Arial"/>
                <a:cs typeface="Arial"/>
                <a:sym typeface="Arial"/>
              </a:rPr>
              <a:t>, plus saving time on routine tasks.</a:t>
            </a:r>
            <a:endParaRPr sz="1100">
              <a:latin typeface="Arial"/>
              <a:ea typeface="Arial"/>
              <a:cs typeface="Arial"/>
              <a:sym typeface="Arial"/>
            </a:endParaRPr>
          </a:p>
          <a:p>
            <a:pPr indent="-292100" lvl="0" marL="457200" rtl="0" algn="l">
              <a:spcBef>
                <a:spcPts val="0"/>
              </a:spcBef>
              <a:spcAft>
                <a:spcPts val="0"/>
              </a:spcAft>
              <a:buSzPts val="1000"/>
              <a:buFont typeface="Arial"/>
              <a:buChar char="●"/>
            </a:pPr>
            <a:r>
              <a:rPr b="1" lang="fr" sz="1100">
                <a:latin typeface="Arial"/>
                <a:ea typeface="Arial"/>
                <a:cs typeface="Arial"/>
                <a:sym typeface="Arial"/>
              </a:rPr>
              <a:t>Our Fears</a:t>
            </a:r>
            <a:endParaRPr b="1" sz="1100">
              <a:latin typeface="Arial"/>
              <a:ea typeface="Arial"/>
              <a:cs typeface="Arial"/>
              <a:sym typeface="Arial"/>
            </a:endParaRPr>
          </a:p>
          <a:p>
            <a:pPr indent="-292100" lvl="1" marL="914400" rtl="0" algn="l">
              <a:spcBef>
                <a:spcPts val="0"/>
              </a:spcBef>
              <a:spcAft>
                <a:spcPts val="0"/>
              </a:spcAft>
              <a:buSzPts val="1000"/>
              <a:buFont typeface="Arial"/>
              <a:buChar char="○"/>
            </a:pPr>
            <a:r>
              <a:rPr lang="fr" sz="1100">
                <a:latin typeface="Arial"/>
                <a:ea typeface="Arial"/>
                <a:cs typeface="Arial"/>
                <a:sym typeface="Arial"/>
              </a:rPr>
              <a:t>The main worry is </a:t>
            </a:r>
            <a:r>
              <a:rPr b="1" lang="fr" sz="1100">
                <a:latin typeface="Arial"/>
                <a:ea typeface="Arial"/>
                <a:cs typeface="Arial"/>
                <a:sym typeface="Arial"/>
              </a:rPr>
              <a:t>human misuse</a:t>
            </a:r>
            <a:r>
              <a:rPr lang="fr" sz="1100">
                <a:latin typeface="Arial"/>
                <a:ea typeface="Arial"/>
                <a:cs typeface="Arial"/>
                <a:sym typeface="Arial"/>
              </a:rPr>
              <a:t>—fraud, scams, misinformation, and erosion of critical thinking—along with environmental and justice concerns.</a:t>
            </a:r>
            <a:endParaRPr sz="1100">
              <a:latin typeface="Arial"/>
              <a:ea typeface="Arial"/>
              <a:cs typeface="Arial"/>
              <a:sym typeface="Arial"/>
            </a:endParaRPr>
          </a:p>
          <a:p>
            <a:pPr indent="-292100" lvl="0" marL="457200" rtl="0" algn="l">
              <a:spcBef>
                <a:spcPts val="0"/>
              </a:spcBef>
              <a:spcAft>
                <a:spcPts val="0"/>
              </a:spcAft>
              <a:buSzPts val="1000"/>
              <a:buFont typeface="Arial"/>
              <a:buChar char="●"/>
            </a:pPr>
            <a:r>
              <a:rPr b="1" lang="fr" sz="1100">
                <a:latin typeface="Arial"/>
                <a:ea typeface="Arial"/>
                <a:cs typeface="Arial"/>
                <a:sym typeface="Arial"/>
              </a:rPr>
              <a:t>Spiritual lens</a:t>
            </a:r>
            <a:endParaRPr b="1" sz="1100">
              <a:latin typeface="Arial"/>
              <a:ea typeface="Arial"/>
              <a:cs typeface="Arial"/>
              <a:sym typeface="Arial"/>
            </a:endParaRPr>
          </a:p>
          <a:p>
            <a:pPr indent="-292100" lvl="1" marL="914400" rtl="0" algn="l">
              <a:spcBef>
                <a:spcPts val="0"/>
              </a:spcBef>
              <a:spcAft>
                <a:spcPts val="0"/>
              </a:spcAft>
              <a:buSzPts val="1000"/>
              <a:buFont typeface="Arial"/>
              <a:buChar char="○"/>
            </a:pPr>
            <a:r>
              <a:rPr lang="fr" sz="1100">
                <a:latin typeface="Arial"/>
                <a:ea typeface="Arial"/>
                <a:cs typeface="Arial"/>
                <a:sym typeface="Arial"/>
              </a:rPr>
              <a:t>Some highlight AI raising </a:t>
            </a:r>
            <a:r>
              <a:rPr b="1" lang="fr" sz="1100">
                <a:latin typeface="Arial"/>
                <a:ea typeface="Arial"/>
                <a:cs typeface="Arial"/>
                <a:sym typeface="Arial"/>
              </a:rPr>
              <a:t>theological questions</a:t>
            </a:r>
            <a:r>
              <a:rPr lang="fr" sz="1100">
                <a:latin typeface="Arial"/>
                <a:ea typeface="Arial"/>
                <a:cs typeface="Arial"/>
                <a:sym typeface="Arial"/>
              </a:rPr>
              <a:t> about idolatry, discernment, and listening to something “without a soul.”</a:t>
            </a:r>
            <a:endParaRPr sz="1100">
              <a:latin typeface="Arial"/>
              <a:ea typeface="Arial"/>
              <a:cs typeface="Arial"/>
              <a:sym typeface="Arial"/>
            </a:endParaRPr>
          </a:p>
          <a:p>
            <a:pPr indent="-292100" lvl="0" marL="457200" rtl="0" algn="l">
              <a:spcBef>
                <a:spcPts val="0"/>
              </a:spcBef>
              <a:spcAft>
                <a:spcPts val="0"/>
              </a:spcAft>
              <a:buSzPts val="1000"/>
              <a:buFont typeface="Arial"/>
              <a:buChar char="●"/>
            </a:pPr>
            <a:r>
              <a:rPr b="1" lang="fr" sz="1100">
                <a:latin typeface="Arial"/>
                <a:ea typeface="Arial"/>
                <a:cs typeface="Arial"/>
                <a:sym typeface="Arial"/>
              </a:rPr>
              <a:t>Overall mood</a:t>
            </a:r>
            <a:endParaRPr b="1" sz="1100">
              <a:latin typeface="Arial"/>
              <a:ea typeface="Arial"/>
              <a:cs typeface="Arial"/>
              <a:sym typeface="Arial"/>
            </a:endParaRPr>
          </a:p>
          <a:p>
            <a:pPr indent="-292100" lvl="1" marL="914400" rtl="0" algn="l">
              <a:spcBef>
                <a:spcPts val="0"/>
              </a:spcBef>
              <a:spcAft>
                <a:spcPts val="0"/>
              </a:spcAft>
              <a:buSzPts val="1000"/>
              <a:buFont typeface="Arial"/>
              <a:buChar char="○"/>
            </a:pPr>
            <a:r>
              <a:rPr lang="fr" sz="1100">
                <a:latin typeface="Arial"/>
                <a:ea typeface="Arial"/>
                <a:cs typeface="Arial"/>
                <a:sym typeface="Arial"/>
              </a:rPr>
              <a:t>The group is </a:t>
            </a:r>
            <a:r>
              <a:rPr b="1" lang="fr" sz="1100">
                <a:latin typeface="Arial"/>
                <a:ea typeface="Arial"/>
                <a:cs typeface="Arial"/>
                <a:sym typeface="Arial"/>
              </a:rPr>
              <a:t>cautious and divided</a:t>
            </a:r>
            <a:r>
              <a:rPr lang="fr" sz="1100">
                <a:latin typeface="Arial"/>
                <a:ea typeface="Arial"/>
                <a:cs typeface="Arial"/>
                <a:sym typeface="Arial"/>
              </a:rPr>
              <a:t>—some see benefits with strong guardrails, others think harms may dominate, and many say “it depends” and “</a:t>
            </a:r>
            <a:r>
              <a:rPr b="1" lang="fr" sz="1100">
                <a:latin typeface="Arial"/>
                <a:ea typeface="Arial"/>
                <a:cs typeface="Arial"/>
                <a:sym typeface="Arial"/>
              </a:rPr>
              <a:t>it’s too early to tell</a:t>
            </a:r>
            <a:r>
              <a:rPr lang="fr" sz="1100">
                <a:latin typeface="Arial"/>
                <a:ea typeface="Arial"/>
                <a:cs typeface="Arial"/>
                <a:sym typeface="Arial"/>
              </a:rPr>
              <a:t>.”</a:t>
            </a:r>
            <a:endParaRPr b="1">
              <a:latin typeface="Arial"/>
              <a:ea typeface="Arial"/>
              <a:cs typeface="Arial"/>
              <a:sym typeface="Arial"/>
            </a:endParaRPr>
          </a:p>
        </p:txBody>
      </p:sp>
      <p:pic>
        <p:nvPicPr>
          <p:cNvPr id="920" name="Google Shape;920;p121" title="ai_likert_histogram.png"/>
          <p:cNvPicPr preferRelativeResize="0"/>
          <p:nvPr/>
        </p:nvPicPr>
        <p:blipFill>
          <a:blip r:embed="rId3">
            <a:alphaModFix/>
          </a:blip>
          <a:stretch>
            <a:fillRect/>
          </a:stretch>
        </p:blipFill>
        <p:spPr>
          <a:xfrm>
            <a:off x="5300498" y="326075"/>
            <a:ext cx="3276701" cy="2157299"/>
          </a:xfrm>
          <a:prstGeom prst="rect">
            <a:avLst/>
          </a:prstGeom>
          <a:noFill/>
          <a:ln>
            <a:noFill/>
          </a:ln>
        </p:spPr>
      </p:pic>
      <p:sp>
        <p:nvSpPr>
          <p:cNvPr id="921" name="Google Shape;921;p121"/>
          <p:cNvSpPr txBox="1"/>
          <p:nvPr/>
        </p:nvSpPr>
        <p:spPr>
          <a:xfrm>
            <a:off x="4924575" y="2814825"/>
            <a:ext cx="3929400" cy="1923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a:t>We’re quite divided</a:t>
            </a:r>
            <a:endParaRPr/>
          </a:p>
          <a:p>
            <a:pPr indent="0" lvl="0" marL="0" rtl="0" algn="l">
              <a:spcBef>
                <a:spcPts val="0"/>
              </a:spcBef>
              <a:spcAft>
                <a:spcPts val="0"/>
              </a:spcAft>
              <a:buNone/>
            </a:pPr>
            <a:r>
              <a:t/>
            </a:r>
            <a:endParaRPr sz="1100"/>
          </a:p>
          <a:p>
            <a:pPr indent="-298450" lvl="0" marL="457200" rtl="0" algn="l">
              <a:spcBef>
                <a:spcPts val="0"/>
              </a:spcBef>
              <a:spcAft>
                <a:spcPts val="0"/>
              </a:spcAft>
              <a:buSzPts val="1100"/>
              <a:buChar char="●"/>
            </a:pPr>
            <a:r>
              <a:rPr lang="fr" sz="1100"/>
              <a:t>“</a:t>
            </a:r>
            <a:r>
              <a:rPr b="1" lang="fr" sz="1100"/>
              <a:t>the benefits are tremendous</a:t>
            </a:r>
            <a:r>
              <a:rPr lang="fr" sz="1100"/>
              <a:t>, and my biggest fear is that the church will either ban AI or create guidelines that pull us early adopters backward.”</a:t>
            </a:r>
            <a:endParaRPr sz="1100"/>
          </a:p>
          <a:p>
            <a:pPr indent="0" lvl="0" marL="457200" rtl="0" algn="l">
              <a:spcBef>
                <a:spcPts val="0"/>
              </a:spcBef>
              <a:spcAft>
                <a:spcPts val="0"/>
              </a:spcAft>
              <a:buNone/>
            </a:pPr>
            <a:r>
              <a:t/>
            </a:r>
            <a:endParaRPr sz="1100"/>
          </a:p>
          <a:p>
            <a:pPr indent="-298450" lvl="0" marL="457200" rtl="0" algn="l">
              <a:spcBef>
                <a:spcPts val="0"/>
              </a:spcBef>
              <a:spcAft>
                <a:spcPts val="0"/>
              </a:spcAft>
              <a:buSzPts val="1100"/>
              <a:buChar char="●"/>
            </a:pPr>
            <a:r>
              <a:rPr lang="fr" sz="1100"/>
              <a:t>“The environmental, ethical, and job loss </a:t>
            </a:r>
            <a:r>
              <a:rPr b="1" lang="fr" sz="1100"/>
              <a:t>harms associated with AI far outweigh any benefits </a:t>
            </a:r>
            <a:r>
              <a:rPr lang="fr" sz="1100"/>
              <a:t>and undermine the social principles that call on Methodists to oppose these forces.”</a:t>
            </a:r>
            <a:endParaRPr sz="1100"/>
          </a:p>
        </p:txBody>
      </p:sp>
      <p:pic>
        <p:nvPicPr>
          <p:cNvPr id="922" name="Google Shape;922;p121" title="ChatGPT Image May 14, 2026, 01_04_39 PM.png"/>
          <p:cNvPicPr preferRelativeResize="0"/>
          <p:nvPr/>
        </p:nvPicPr>
        <p:blipFill>
          <a:blip r:embed="rId4">
            <a:alphaModFix/>
          </a:blip>
          <a:stretch>
            <a:fillRect/>
          </a:stretch>
        </p:blipFill>
        <p:spPr>
          <a:xfrm>
            <a:off x="-21200" y="-50021"/>
            <a:ext cx="9180923" cy="51935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122"/>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Wrestling with AI as United Methodists</a:t>
            </a:r>
            <a:endParaRPr/>
          </a:p>
        </p:txBody>
      </p:sp>
      <p:sp>
        <p:nvSpPr>
          <p:cNvPr id="928" name="Google Shape;928;p122"/>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a:t>BWC AI Taskforce Presentation, Part II</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23"/>
          <p:cNvSpPr txBox="1"/>
          <p:nvPr>
            <p:ph idx="1" type="body"/>
          </p:nvPr>
        </p:nvSpPr>
        <p:spPr>
          <a:xfrm>
            <a:off x="311700" y="451175"/>
            <a:ext cx="8520600" cy="4373100"/>
          </a:xfrm>
          <a:prstGeom prst="rect">
            <a:avLst/>
          </a:prstGeom>
        </p:spPr>
        <p:txBody>
          <a:bodyPr anchorCtr="0" anchor="t" bIns="91425" lIns="91425" spcFirstLastPara="1" rIns="91425" wrap="square" tIns="91425">
            <a:normAutofit/>
          </a:bodyPr>
          <a:lstStyle/>
          <a:p>
            <a:pPr indent="-368300" lvl="0" marL="457200" rtl="0" algn="l">
              <a:spcBef>
                <a:spcPts val="0"/>
              </a:spcBef>
              <a:spcAft>
                <a:spcPts val="0"/>
              </a:spcAft>
              <a:buSzPts val="2200"/>
              <a:buChar char="●"/>
            </a:pPr>
            <a:r>
              <a:rPr lang="fr" sz="2200"/>
              <a:t>Being steeped in Scripture and in prayer</a:t>
            </a:r>
            <a:endParaRPr sz="2200"/>
          </a:p>
          <a:p>
            <a:pPr indent="0" lvl="0" marL="457200" rtl="0" algn="l">
              <a:spcBef>
                <a:spcPts val="1200"/>
              </a:spcBef>
              <a:spcAft>
                <a:spcPts val="0"/>
              </a:spcAft>
              <a:buNone/>
            </a:pPr>
            <a:r>
              <a:t/>
            </a:r>
            <a:endParaRPr sz="2200"/>
          </a:p>
          <a:p>
            <a:pPr indent="-368300" lvl="0" marL="457200" rtl="0" algn="l">
              <a:spcBef>
                <a:spcPts val="1200"/>
              </a:spcBef>
              <a:spcAft>
                <a:spcPts val="0"/>
              </a:spcAft>
              <a:buSzPts val="2200"/>
              <a:buChar char="●"/>
            </a:pPr>
            <a:r>
              <a:rPr lang="fr" sz="2200"/>
              <a:t>Recalling our doctrines and foundational beliefs</a:t>
            </a:r>
            <a:endParaRPr sz="2200"/>
          </a:p>
          <a:p>
            <a:pPr indent="0" lvl="0" marL="457200" rtl="0" algn="l">
              <a:spcBef>
                <a:spcPts val="1200"/>
              </a:spcBef>
              <a:spcAft>
                <a:spcPts val="0"/>
              </a:spcAft>
              <a:buNone/>
            </a:pPr>
            <a:r>
              <a:t/>
            </a:r>
            <a:endParaRPr sz="2200"/>
          </a:p>
          <a:p>
            <a:pPr indent="-368300" lvl="0" marL="457200" rtl="0" algn="l">
              <a:spcBef>
                <a:spcPts val="1200"/>
              </a:spcBef>
              <a:spcAft>
                <a:spcPts val="0"/>
              </a:spcAft>
              <a:buSzPts val="2200"/>
              <a:buChar char="●"/>
            </a:pPr>
            <a:r>
              <a:rPr lang="fr" sz="2200"/>
              <a:t>Learning from our past and from our contemporaries</a:t>
            </a:r>
            <a:endParaRPr sz="2200"/>
          </a:p>
          <a:p>
            <a:pPr indent="0" lvl="0" marL="457200" rtl="0" algn="l">
              <a:spcBef>
                <a:spcPts val="1200"/>
              </a:spcBef>
              <a:spcAft>
                <a:spcPts val="0"/>
              </a:spcAft>
              <a:buNone/>
            </a:pPr>
            <a:r>
              <a:t/>
            </a:r>
            <a:endParaRPr sz="2200"/>
          </a:p>
          <a:p>
            <a:pPr indent="-368300" lvl="0" marL="457200" rtl="0" algn="l">
              <a:spcBef>
                <a:spcPts val="1200"/>
              </a:spcBef>
              <a:spcAft>
                <a:spcPts val="0"/>
              </a:spcAft>
              <a:buSzPts val="2200"/>
              <a:buChar char="●"/>
            </a:pPr>
            <a:r>
              <a:rPr lang="fr" sz="2200"/>
              <a:t>Asking questions and having conversations guided by who we are in Jesus Christ</a:t>
            </a:r>
            <a:endParaRPr sz="2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3">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3">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3">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ED"/>
        </a:solidFill>
      </p:bgPr>
    </p:bg>
    <p:spTree>
      <p:nvGrpSpPr>
        <p:cNvPr id="750" name="Shape 750"/>
        <p:cNvGrpSpPr/>
        <p:nvPr/>
      </p:nvGrpSpPr>
      <p:grpSpPr>
        <a:xfrm>
          <a:off x="0" y="0"/>
          <a:ext cx="0" cy="0"/>
          <a:chOff x="0" y="0"/>
          <a:chExt cx="0" cy="0"/>
        </a:xfrm>
      </p:grpSpPr>
      <p:sp>
        <p:nvSpPr>
          <p:cNvPr id="751" name="Google Shape;751;p106"/>
          <p:cNvSpPr/>
          <p:nvPr/>
        </p:nvSpPr>
        <p:spPr>
          <a:xfrm>
            <a:off x="0" y="0"/>
            <a:ext cx="9144000" cy="54864"/>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06"/>
          <p:cNvSpPr/>
          <p:nvPr/>
        </p:nvSpPr>
        <p:spPr>
          <a:xfrm>
            <a:off x="365760" y="4850892"/>
            <a:ext cx="5486400" cy="2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rgbClr val="6B6B6B"/>
                </a:solidFill>
                <a:latin typeface="Calibri"/>
                <a:ea typeface="Calibri"/>
                <a:cs typeface="Calibri"/>
                <a:sym typeface="Calibri"/>
              </a:rPr>
              <a:t>OPENING</a:t>
            </a:r>
            <a:endParaRPr b="0" i="0" sz="900" u="none" cap="none" strike="noStrike">
              <a:solidFill>
                <a:srgbClr val="000000"/>
              </a:solidFill>
              <a:latin typeface="Arial"/>
              <a:ea typeface="Arial"/>
              <a:cs typeface="Arial"/>
              <a:sym typeface="Arial"/>
            </a:endParaRPr>
          </a:p>
        </p:txBody>
      </p:sp>
      <p:sp>
        <p:nvSpPr>
          <p:cNvPr id="753" name="Google Shape;753;p106"/>
          <p:cNvSpPr/>
          <p:nvPr/>
        </p:nvSpPr>
        <p:spPr>
          <a:xfrm>
            <a:off x="8595360" y="4850892"/>
            <a:ext cx="27432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0" i="0" lang="fr" sz="900" u="none" cap="none" strike="noStrike">
                <a:solidFill>
                  <a:srgbClr val="6B6B6B"/>
                </a:solidFill>
                <a:latin typeface="Calibri"/>
                <a:ea typeface="Calibri"/>
                <a:cs typeface="Calibri"/>
                <a:sym typeface="Calibri"/>
              </a:rPr>
              <a:t>2</a:t>
            </a:r>
            <a:endParaRPr b="0" i="0" sz="900" u="none" cap="none" strike="noStrike">
              <a:solidFill>
                <a:srgbClr val="000000"/>
              </a:solidFill>
              <a:latin typeface="Arial"/>
              <a:ea typeface="Arial"/>
              <a:cs typeface="Arial"/>
              <a:sym typeface="Arial"/>
            </a:endParaRPr>
          </a:p>
        </p:txBody>
      </p:sp>
      <p:pic>
        <p:nvPicPr>
          <p:cNvPr descr="preencoded.png" id="754" name="Google Shape;754;p106"/>
          <p:cNvPicPr preferRelativeResize="0"/>
          <p:nvPr/>
        </p:nvPicPr>
        <p:blipFill rotWithShape="1">
          <a:blip r:embed="rId3">
            <a:alphaModFix/>
          </a:blip>
          <a:srcRect b="0" l="0" r="0" t="0"/>
          <a:stretch/>
        </p:blipFill>
        <p:spPr>
          <a:xfrm>
            <a:off x="4251960" y="640080"/>
            <a:ext cx="640080" cy="640080"/>
          </a:xfrm>
          <a:prstGeom prst="rect">
            <a:avLst/>
          </a:prstGeom>
          <a:noFill/>
          <a:ln>
            <a:noFill/>
          </a:ln>
        </p:spPr>
      </p:pic>
      <p:sp>
        <p:nvSpPr>
          <p:cNvPr id="755" name="Google Shape;755;p106"/>
          <p:cNvSpPr/>
          <p:nvPr/>
        </p:nvSpPr>
        <p:spPr>
          <a:xfrm>
            <a:off x="365760" y="1417320"/>
            <a:ext cx="8412600" cy="274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56" name="Google Shape;756;p106"/>
          <p:cNvSpPr/>
          <p:nvPr/>
        </p:nvSpPr>
        <p:spPr>
          <a:xfrm>
            <a:off x="443119" y="1417330"/>
            <a:ext cx="8229600" cy="640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i="1" lang="fr" sz="3100">
                <a:solidFill>
                  <a:srgbClr val="1A2B4C"/>
                </a:solidFill>
                <a:latin typeface="Georgia"/>
                <a:ea typeface="Georgia"/>
                <a:cs typeface="Georgia"/>
                <a:sym typeface="Georgia"/>
              </a:rPr>
              <a:t>“The beginning of wisdom is this: get wisdom,</a:t>
            </a:r>
            <a:endParaRPr b="0" i="0" sz="3100" u="none" cap="none" strike="noStrike">
              <a:solidFill>
                <a:srgbClr val="000000"/>
              </a:solidFill>
              <a:latin typeface="Arial"/>
              <a:ea typeface="Arial"/>
              <a:cs typeface="Arial"/>
              <a:sym typeface="Arial"/>
            </a:endParaRPr>
          </a:p>
        </p:txBody>
      </p:sp>
      <p:sp>
        <p:nvSpPr>
          <p:cNvPr id="757" name="Google Shape;757;p106"/>
          <p:cNvSpPr/>
          <p:nvPr/>
        </p:nvSpPr>
        <p:spPr>
          <a:xfrm>
            <a:off x="498410" y="1639720"/>
            <a:ext cx="8229600" cy="1280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i="1" lang="fr" sz="2800">
                <a:solidFill>
                  <a:srgbClr val="1A2B4C"/>
                </a:solidFill>
                <a:latin typeface="Georgia"/>
                <a:ea typeface="Georgia"/>
                <a:cs typeface="Georgia"/>
                <a:sym typeface="Georgia"/>
              </a:rPr>
              <a:t>and whatever else you get, get insight.”</a:t>
            </a:r>
            <a:endParaRPr b="0" i="0" sz="2800" u="none" cap="none" strike="noStrike">
              <a:solidFill>
                <a:srgbClr val="000000"/>
              </a:solidFill>
              <a:latin typeface="Arial"/>
              <a:ea typeface="Arial"/>
              <a:cs typeface="Arial"/>
              <a:sym typeface="Arial"/>
            </a:endParaRPr>
          </a:p>
        </p:txBody>
      </p:sp>
      <p:sp>
        <p:nvSpPr>
          <p:cNvPr id="758" name="Google Shape;758;p106"/>
          <p:cNvSpPr/>
          <p:nvPr/>
        </p:nvSpPr>
        <p:spPr>
          <a:xfrm>
            <a:off x="4073600" y="2566635"/>
            <a:ext cx="914400" cy="36600"/>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06"/>
          <p:cNvSpPr/>
          <p:nvPr/>
        </p:nvSpPr>
        <p:spPr>
          <a:xfrm>
            <a:off x="416000" y="2658075"/>
            <a:ext cx="8229600" cy="320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i="0" lang="fr" sz="1300" u="none" cap="none" strike="noStrike">
                <a:solidFill>
                  <a:srgbClr val="C9A35E"/>
                </a:solidFill>
                <a:latin typeface="Calibri"/>
                <a:ea typeface="Calibri"/>
                <a:cs typeface="Calibri"/>
                <a:sym typeface="Calibri"/>
              </a:rPr>
              <a:t>Proverbs 4:7</a:t>
            </a:r>
            <a:endParaRPr b="0" i="0" sz="1300" u="none" cap="none" strike="noStrike">
              <a:solidFill>
                <a:srgbClr val="000000"/>
              </a:solidFill>
              <a:latin typeface="Arial"/>
              <a:ea typeface="Arial"/>
              <a:cs typeface="Arial"/>
              <a:sym typeface="Arial"/>
            </a:endParaRPr>
          </a:p>
        </p:txBody>
      </p:sp>
      <p:sp>
        <p:nvSpPr>
          <p:cNvPr id="760" name="Google Shape;760;p106"/>
          <p:cNvSpPr/>
          <p:nvPr/>
        </p:nvSpPr>
        <p:spPr>
          <a:xfrm>
            <a:off x="406910" y="3279395"/>
            <a:ext cx="8412600" cy="274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761" name="Google Shape;761;p106"/>
          <p:cNvSpPr/>
          <p:nvPr/>
        </p:nvSpPr>
        <p:spPr>
          <a:xfrm>
            <a:off x="416000" y="3279400"/>
            <a:ext cx="8229600" cy="11088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Arial"/>
              <a:buNone/>
            </a:pPr>
            <a:r>
              <a:rPr i="1" lang="fr" sz="1600">
                <a:solidFill>
                  <a:srgbClr val="1A2B4C"/>
                </a:solidFill>
                <a:latin typeface="Georgia"/>
                <a:ea typeface="Georgia"/>
                <a:cs typeface="Georgia"/>
                <a:sym typeface="Georgia"/>
              </a:rPr>
              <a:t>Many of the dangers we face indeed arise from science and technology — but, more fundamentally, because we have become powerful without becoming commensurately wise. The world-altering powers that technology has delivered into our hands now require a degree of consideration and foresight that has never before been asked of us. </a:t>
            </a:r>
            <a:endParaRPr b="0" i="1" sz="1600" u="none" cap="none" strike="noStrike">
              <a:solidFill>
                <a:srgbClr val="000000"/>
              </a:solidFill>
              <a:latin typeface="Arial"/>
              <a:ea typeface="Arial"/>
              <a:cs typeface="Arial"/>
              <a:sym typeface="Arial"/>
            </a:endParaRPr>
          </a:p>
        </p:txBody>
      </p:sp>
      <p:sp>
        <p:nvSpPr>
          <p:cNvPr id="762" name="Google Shape;762;p106"/>
          <p:cNvSpPr/>
          <p:nvPr/>
        </p:nvSpPr>
        <p:spPr>
          <a:xfrm>
            <a:off x="4114750" y="4428710"/>
            <a:ext cx="914400" cy="36600"/>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06"/>
          <p:cNvSpPr/>
          <p:nvPr/>
        </p:nvSpPr>
        <p:spPr>
          <a:xfrm>
            <a:off x="457150" y="4520150"/>
            <a:ext cx="8229600" cy="3201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300"/>
              <a:buFont typeface="Arial"/>
              <a:buNone/>
            </a:pPr>
            <a:r>
              <a:rPr b="1" lang="fr" sz="1300">
                <a:solidFill>
                  <a:srgbClr val="C9A35E"/>
                </a:solidFill>
                <a:latin typeface="Calibri"/>
                <a:ea typeface="Calibri"/>
                <a:cs typeface="Calibri"/>
                <a:sym typeface="Calibri"/>
              </a:rPr>
              <a:t>Astronomer Carl Sagan</a:t>
            </a:r>
            <a:endParaRPr b="0" i="0" sz="1300" u="none" cap="none" strike="noStrike">
              <a:solidFill>
                <a:srgbClr val="000000"/>
              </a:solidFill>
              <a:latin typeface="Arial"/>
              <a:ea typeface="Arial"/>
              <a:cs typeface="Arial"/>
              <a:sym typeface="Arial"/>
            </a:endParaRPr>
          </a:p>
        </p:txBody>
      </p:sp>
      <p:pic>
        <p:nvPicPr>
          <p:cNvPr id="764" name="Google Shape;764;p106"/>
          <p:cNvPicPr preferRelativeResize="0"/>
          <p:nvPr/>
        </p:nvPicPr>
        <p:blipFill>
          <a:blip r:embed="rId4">
            <a:alphaModFix/>
          </a:blip>
          <a:stretch>
            <a:fillRect/>
          </a:stretch>
        </p:blipFill>
        <p:spPr>
          <a:xfrm>
            <a:off x="12004" y="-15400"/>
            <a:ext cx="9139139"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124"/>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Scripture and Prayer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125"/>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Scriptural Themes to Ground Us and For Study</a:t>
            </a:r>
            <a:endParaRPr/>
          </a:p>
        </p:txBody>
      </p:sp>
      <p:sp>
        <p:nvSpPr>
          <p:cNvPr id="944" name="Google Shape;944;p125"/>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fr" sz="2100"/>
              <a:t>From creation to new creation</a:t>
            </a:r>
            <a:endParaRPr sz="2100"/>
          </a:p>
          <a:p>
            <a:pPr indent="-361950" lvl="1" marL="914400" rtl="0" algn="l">
              <a:spcBef>
                <a:spcPts val="0"/>
              </a:spcBef>
              <a:spcAft>
                <a:spcPts val="0"/>
              </a:spcAft>
              <a:buSzPts val="2100"/>
              <a:buChar char="○"/>
            </a:pPr>
            <a:r>
              <a:rPr lang="fr" sz="2100"/>
              <a:t>Genesis 1; Revelation 21; Psalms; Romans 8:18-27</a:t>
            </a:r>
            <a:endParaRPr sz="2100"/>
          </a:p>
          <a:p>
            <a:pPr indent="-361950" lvl="1" marL="914400" rtl="0" algn="l">
              <a:spcBef>
                <a:spcPts val="0"/>
              </a:spcBef>
              <a:spcAft>
                <a:spcPts val="0"/>
              </a:spcAft>
              <a:buSzPts val="2100"/>
              <a:buChar char="○"/>
            </a:pPr>
            <a:r>
              <a:rPr lang="fr" sz="2100"/>
              <a:t>Not “doomsday” or “the singularity”  but resurrection</a:t>
            </a:r>
            <a:endParaRPr sz="2100"/>
          </a:p>
          <a:p>
            <a:pPr indent="-361950" lvl="0" marL="457200" rtl="0" algn="l">
              <a:spcBef>
                <a:spcPts val="0"/>
              </a:spcBef>
              <a:spcAft>
                <a:spcPts val="0"/>
              </a:spcAft>
              <a:buSzPts val="2100"/>
              <a:buChar char="●"/>
            </a:pPr>
            <a:r>
              <a:rPr lang="fr" sz="2100"/>
              <a:t>Created in God’s image</a:t>
            </a:r>
            <a:endParaRPr sz="2100"/>
          </a:p>
          <a:p>
            <a:pPr indent="-361950" lvl="1" marL="914400" rtl="0" algn="l">
              <a:spcBef>
                <a:spcPts val="0"/>
              </a:spcBef>
              <a:spcAft>
                <a:spcPts val="0"/>
              </a:spcAft>
              <a:buSzPts val="2100"/>
              <a:buChar char="○"/>
            </a:pPr>
            <a:r>
              <a:rPr lang="fr" sz="2100"/>
              <a:t>Genesis 1; Colossians 1; John 1; Galatians 5</a:t>
            </a:r>
            <a:endParaRPr sz="2100"/>
          </a:p>
          <a:p>
            <a:pPr indent="-361950" lvl="1" marL="914400" rtl="0" algn="l">
              <a:spcBef>
                <a:spcPts val="0"/>
              </a:spcBef>
              <a:spcAft>
                <a:spcPts val="0"/>
              </a:spcAft>
              <a:buSzPts val="2100"/>
              <a:buChar char="○"/>
            </a:pPr>
            <a:r>
              <a:rPr lang="fr" sz="2100"/>
              <a:t>Not “transhuman” but restored humanity</a:t>
            </a:r>
            <a:endParaRPr sz="2100"/>
          </a:p>
          <a:p>
            <a:pPr indent="-361950" lvl="0" marL="457200" rtl="0" algn="l">
              <a:spcBef>
                <a:spcPts val="0"/>
              </a:spcBef>
              <a:spcAft>
                <a:spcPts val="0"/>
              </a:spcAft>
              <a:buSzPts val="2100"/>
              <a:buChar char="●"/>
            </a:pPr>
            <a:r>
              <a:rPr lang="fr" sz="2100"/>
              <a:t>Guided by the Spirit</a:t>
            </a:r>
            <a:endParaRPr sz="2100"/>
          </a:p>
          <a:p>
            <a:pPr indent="-361950" lvl="1" marL="914400" rtl="0" algn="l">
              <a:spcBef>
                <a:spcPts val="0"/>
              </a:spcBef>
              <a:spcAft>
                <a:spcPts val="0"/>
              </a:spcAft>
              <a:buSzPts val="2100"/>
              <a:buChar char="○"/>
            </a:pPr>
            <a:r>
              <a:rPr lang="fr" sz="2100"/>
              <a:t>Mark 1; Luke 4; Acts</a:t>
            </a:r>
            <a:endParaRPr sz="2100"/>
          </a:p>
          <a:p>
            <a:pPr indent="-361950" lvl="1" marL="914400" rtl="0" algn="l">
              <a:spcBef>
                <a:spcPts val="0"/>
              </a:spcBef>
              <a:spcAft>
                <a:spcPts val="0"/>
              </a:spcAft>
              <a:buSzPts val="2100"/>
              <a:buChar char="○"/>
            </a:pPr>
            <a:r>
              <a:rPr lang="fr" sz="2100"/>
              <a:t>Not “reactive decisions” but communal discernment</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4">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26"/>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Prayer as Grace and Means of Grace</a:t>
            </a:r>
            <a:endParaRPr/>
          </a:p>
        </p:txBody>
      </p:sp>
      <p:sp>
        <p:nvSpPr>
          <p:cNvPr id="950" name="Google Shape;950;p126"/>
          <p:cNvSpPr txBox="1"/>
          <p:nvPr>
            <p:ph idx="1" type="body"/>
          </p:nvPr>
        </p:nvSpPr>
        <p:spPr>
          <a:xfrm>
            <a:off x="311700" y="1058225"/>
            <a:ext cx="8520600" cy="36738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SzPts val="2200"/>
              <a:buChar char="●"/>
            </a:pPr>
            <a:r>
              <a:rPr lang="fr" sz="2200"/>
              <a:t>Prayer is a Sabbath, not a retreat, from the world</a:t>
            </a:r>
            <a:endParaRPr sz="2200"/>
          </a:p>
          <a:p>
            <a:pPr indent="-355600" lvl="1" marL="914400" rtl="0" algn="l">
              <a:spcBef>
                <a:spcPts val="0"/>
              </a:spcBef>
              <a:spcAft>
                <a:spcPts val="0"/>
              </a:spcAft>
              <a:buSzPts val="2000"/>
              <a:buChar char="○"/>
            </a:pPr>
            <a:r>
              <a:rPr lang="fr" sz="2000"/>
              <a:t>In prayer we can rest from anxiety and worry</a:t>
            </a:r>
            <a:endParaRPr sz="2000"/>
          </a:p>
          <a:p>
            <a:pPr indent="-355600" lvl="1" marL="914400" rtl="0" algn="l">
              <a:spcBef>
                <a:spcPts val="0"/>
              </a:spcBef>
              <a:spcAft>
                <a:spcPts val="0"/>
              </a:spcAft>
              <a:buSzPts val="2000"/>
              <a:buChar char="○"/>
            </a:pPr>
            <a:r>
              <a:rPr lang="fr" sz="2000"/>
              <a:t>In prayer we are released from needing to know enough, be smart enough, together or individually, to figure things out</a:t>
            </a:r>
            <a:endParaRPr sz="2000"/>
          </a:p>
          <a:p>
            <a:pPr indent="-368300" lvl="0" marL="457200" rtl="0" algn="l">
              <a:spcBef>
                <a:spcPts val="0"/>
              </a:spcBef>
              <a:spcAft>
                <a:spcPts val="0"/>
              </a:spcAft>
              <a:buSzPts val="2200"/>
              <a:buChar char="●"/>
            </a:pPr>
            <a:r>
              <a:rPr lang="fr" sz="2200"/>
              <a:t>Prayer is God’s means of guiding us</a:t>
            </a:r>
            <a:endParaRPr sz="2200"/>
          </a:p>
          <a:p>
            <a:pPr indent="-355600" lvl="1" marL="914400" rtl="0" algn="l">
              <a:spcBef>
                <a:spcPts val="0"/>
              </a:spcBef>
              <a:spcAft>
                <a:spcPts val="0"/>
              </a:spcAft>
              <a:buSzPts val="2000"/>
              <a:buChar char="○"/>
            </a:pPr>
            <a:r>
              <a:rPr lang="fr" sz="2000"/>
              <a:t>Prayer opens us to the work of the Holy Spirit</a:t>
            </a:r>
            <a:endParaRPr sz="2000"/>
          </a:p>
          <a:p>
            <a:pPr indent="-355600" lvl="1" marL="914400" rtl="0" algn="l">
              <a:spcBef>
                <a:spcPts val="0"/>
              </a:spcBef>
              <a:spcAft>
                <a:spcPts val="0"/>
              </a:spcAft>
              <a:buSzPts val="2000"/>
              <a:buChar char="○"/>
            </a:pPr>
            <a:r>
              <a:rPr lang="fr" sz="2000"/>
              <a:t>Prayer involves us with the interceding work of Jesus Christ</a:t>
            </a:r>
            <a:endParaRPr sz="2000"/>
          </a:p>
          <a:p>
            <a:pPr indent="-368300" lvl="0" marL="457200" rtl="0" algn="l">
              <a:spcBef>
                <a:spcPts val="0"/>
              </a:spcBef>
              <a:spcAft>
                <a:spcPts val="0"/>
              </a:spcAft>
              <a:buSzPts val="2200"/>
              <a:buChar char="●"/>
            </a:pPr>
            <a:r>
              <a:rPr lang="fr" sz="2200"/>
              <a:t>Prayer is how we love our neighbor</a:t>
            </a:r>
            <a:endParaRPr sz="2200"/>
          </a:p>
          <a:p>
            <a:pPr indent="-355600" lvl="1" marL="914400" rtl="0" algn="l">
              <a:spcBef>
                <a:spcPts val="0"/>
              </a:spcBef>
              <a:spcAft>
                <a:spcPts val="0"/>
              </a:spcAft>
              <a:buSzPts val="2000"/>
              <a:buChar char="○"/>
            </a:pPr>
            <a:r>
              <a:rPr lang="fr" sz="2000"/>
              <a:t>In prayer we entrust the world to God</a:t>
            </a:r>
            <a:endParaRPr sz="2000"/>
          </a:p>
          <a:p>
            <a:pPr indent="-355600" lvl="1" marL="914400" rtl="0" algn="l">
              <a:spcBef>
                <a:spcPts val="0"/>
              </a:spcBef>
              <a:spcAft>
                <a:spcPts val="0"/>
              </a:spcAft>
              <a:buSzPts val="2000"/>
              <a:buChar char="○"/>
            </a:pPr>
            <a:r>
              <a:rPr lang="fr" sz="2000"/>
              <a:t>In prayer we seek God’s way, rather than our own</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0">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27"/>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fr"/>
              <a:t>Doctrines and Beliefs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128"/>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The Wesleyan Way</a:t>
            </a:r>
            <a:endParaRPr/>
          </a:p>
        </p:txBody>
      </p:sp>
      <p:sp>
        <p:nvSpPr>
          <p:cNvPr id="961" name="Google Shape;961;p128"/>
          <p:cNvSpPr txBox="1"/>
          <p:nvPr>
            <p:ph idx="1" type="body"/>
          </p:nvPr>
        </p:nvSpPr>
        <p:spPr>
          <a:xfrm>
            <a:off x="311700" y="1058225"/>
            <a:ext cx="8520600" cy="36738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fr" sz="2100"/>
              <a:t>Grace and human agency</a:t>
            </a:r>
            <a:endParaRPr sz="2100"/>
          </a:p>
          <a:p>
            <a:pPr indent="0" lvl="0" marL="457200" rtl="0" algn="l">
              <a:spcBef>
                <a:spcPts val="1200"/>
              </a:spcBef>
              <a:spcAft>
                <a:spcPts val="0"/>
              </a:spcAft>
              <a:buNone/>
            </a:pPr>
            <a:r>
              <a:t/>
            </a:r>
            <a:endParaRPr sz="2100"/>
          </a:p>
          <a:p>
            <a:pPr indent="-361950" lvl="1" marL="914400" rtl="0" algn="l">
              <a:spcBef>
                <a:spcPts val="1200"/>
              </a:spcBef>
              <a:spcAft>
                <a:spcPts val="0"/>
              </a:spcAft>
              <a:buSzPts val="2100"/>
              <a:buChar char="○"/>
            </a:pPr>
            <a:r>
              <a:rPr lang="fr" sz="2100"/>
              <a:t>Surrender/submission to God part of our salvation</a:t>
            </a:r>
            <a:endParaRPr sz="2100"/>
          </a:p>
          <a:p>
            <a:pPr indent="-361950" lvl="1" marL="914400" rtl="0" algn="l">
              <a:spcBef>
                <a:spcPts val="0"/>
              </a:spcBef>
              <a:spcAft>
                <a:spcPts val="0"/>
              </a:spcAft>
              <a:buSzPts val="2100"/>
              <a:buChar char="○"/>
            </a:pPr>
            <a:r>
              <a:rPr lang="fr" sz="2100"/>
              <a:t>Grace empowers us to want and follow God’s will</a:t>
            </a:r>
            <a:endParaRPr sz="2100"/>
          </a:p>
          <a:p>
            <a:pPr indent="-361950" lvl="1" marL="914400" rtl="0" algn="l">
              <a:spcBef>
                <a:spcPts val="0"/>
              </a:spcBef>
              <a:spcAft>
                <a:spcPts val="0"/>
              </a:spcAft>
              <a:buSzPts val="2100"/>
              <a:buChar char="○"/>
            </a:pPr>
            <a:r>
              <a:rPr lang="fr" sz="2100"/>
              <a:t>Grace does not displace or destroy our own human will</a:t>
            </a:r>
            <a:endParaRPr sz="2100"/>
          </a:p>
          <a:p>
            <a:pPr indent="-361950" lvl="1" marL="914400" rtl="0" algn="l">
              <a:spcBef>
                <a:spcPts val="0"/>
              </a:spcBef>
              <a:spcAft>
                <a:spcPts val="0"/>
              </a:spcAft>
              <a:buSzPts val="2100"/>
              <a:buChar char="○"/>
            </a:pPr>
            <a:r>
              <a:rPr lang="fr" sz="2100"/>
              <a:t>How does AI relate to human agency vs. how God relates to it?</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1">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129"/>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The United Methodist Way</a:t>
            </a:r>
            <a:endParaRPr/>
          </a:p>
        </p:txBody>
      </p:sp>
      <p:sp>
        <p:nvSpPr>
          <p:cNvPr id="967" name="Google Shape;967;p129"/>
          <p:cNvSpPr txBox="1"/>
          <p:nvPr>
            <p:ph idx="1" type="body"/>
          </p:nvPr>
        </p:nvSpPr>
        <p:spPr>
          <a:xfrm>
            <a:off x="311700" y="1058225"/>
            <a:ext cx="8520600" cy="36738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fr" sz="2100"/>
              <a:t>Revised Social Principles: especially pertinent</a:t>
            </a:r>
            <a:endParaRPr sz="2100"/>
          </a:p>
          <a:p>
            <a:pPr indent="-361950" lvl="1" marL="914400" rtl="0" algn="l">
              <a:spcBef>
                <a:spcPts val="0"/>
              </a:spcBef>
              <a:spcAft>
                <a:spcPts val="0"/>
              </a:spcAft>
              <a:buSzPts val="2100"/>
              <a:buChar char="○"/>
            </a:pPr>
            <a:r>
              <a:rPr lang="fr" sz="2100"/>
              <a:t>Community of All Creation</a:t>
            </a:r>
            <a:endParaRPr sz="2100"/>
          </a:p>
          <a:p>
            <a:pPr indent="-361950" lvl="2" marL="1371600" rtl="0" algn="l">
              <a:spcBef>
                <a:spcPts val="0"/>
              </a:spcBef>
              <a:spcAft>
                <a:spcPts val="0"/>
              </a:spcAft>
              <a:buSzPts val="2100"/>
              <a:buChar char="■"/>
            </a:pPr>
            <a:r>
              <a:rPr lang="fr" sz="2100"/>
              <a:t>Water and power usage of AI Data Centers</a:t>
            </a:r>
            <a:endParaRPr sz="2100"/>
          </a:p>
          <a:p>
            <a:pPr indent="-361950" lvl="1" marL="914400" rtl="0" algn="l">
              <a:spcBef>
                <a:spcPts val="0"/>
              </a:spcBef>
              <a:spcAft>
                <a:spcPts val="0"/>
              </a:spcAft>
              <a:buSzPts val="2100"/>
              <a:buChar char="○"/>
            </a:pPr>
            <a:r>
              <a:rPr lang="fr" sz="2100"/>
              <a:t>Economic Community</a:t>
            </a:r>
            <a:endParaRPr sz="2100"/>
          </a:p>
          <a:p>
            <a:pPr indent="-361950" lvl="2" marL="1371600" rtl="0" algn="l">
              <a:spcBef>
                <a:spcPts val="0"/>
              </a:spcBef>
              <a:spcAft>
                <a:spcPts val="0"/>
              </a:spcAft>
              <a:buSzPts val="2100"/>
              <a:buChar char="■"/>
            </a:pPr>
            <a:r>
              <a:rPr lang="fr" sz="2100"/>
              <a:t>Job losses due to AI innovation</a:t>
            </a:r>
            <a:endParaRPr sz="2100"/>
          </a:p>
          <a:p>
            <a:pPr indent="-361950" lvl="0" marL="457200" rtl="0" algn="l">
              <a:spcBef>
                <a:spcPts val="0"/>
              </a:spcBef>
              <a:spcAft>
                <a:spcPts val="0"/>
              </a:spcAft>
              <a:buSzPts val="2100"/>
              <a:buChar char="●"/>
            </a:pPr>
            <a:r>
              <a:rPr lang="fr" sz="2100"/>
              <a:t>Worldwide Connection</a:t>
            </a:r>
            <a:endParaRPr sz="2100"/>
          </a:p>
          <a:p>
            <a:pPr indent="-361950" lvl="1" marL="914400" rtl="0" algn="l">
              <a:spcBef>
                <a:spcPts val="0"/>
              </a:spcBef>
              <a:spcAft>
                <a:spcPts val="0"/>
              </a:spcAft>
              <a:buSzPts val="2100"/>
              <a:buChar char="○"/>
            </a:pPr>
            <a:r>
              <a:rPr lang="fr" sz="2100"/>
              <a:t>Beyond local church, who are we discerning about AI with?</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30"/>
          <p:cNvSpPr txBox="1"/>
          <p:nvPr>
            <p:ph type="title"/>
          </p:nvPr>
        </p:nvSpPr>
        <p:spPr>
          <a:xfrm>
            <a:off x="512700" y="1893300"/>
            <a:ext cx="8118600" cy="1522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a:t>Learning from Our Past and Present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p131"/>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Technological Advances Contributed to Who We Are</a:t>
            </a:r>
            <a:endParaRPr/>
          </a:p>
        </p:txBody>
      </p:sp>
      <p:sp>
        <p:nvSpPr>
          <p:cNvPr id="978" name="Google Shape;978;p131"/>
          <p:cNvSpPr txBox="1"/>
          <p:nvPr>
            <p:ph idx="1" type="body"/>
          </p:nvPr>
        </p:nvSpPr>
        <p:spPr>
          <a:xfrm>
            <a:off x="311700" y="1058225"/>
            <a:ext cx="8520600" cy="36738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fr" sz="2100"/>
              <a:t>Printing press/Gutenberg Bible (1455)</a:t>
            </a:r>
            <a:endParaRPr sz="2100"/>
          </a:p>
          <a:p>
            <a:pPr indent="-361950" lvl="1" marL="914400" rtl="0" algn="l">
              <a:spcBef>
                <a:spcPts val="0"/>
              </a:spcBef>
              <a:spcAft>
                <a:spcPts val="0"/>
              </a:spcAft>
              <a:buSzPts val="2100"/>
              <a:buChar char="○"/>
            </a:pPr>
            <a:r>
              <a:rPr lang="fr" sz="2100"/>
              <a:t>Instrumental to Protestant Reformation (1517)</a:t>
            </a:r>
            <a:endParaRPr sz="2100"/>
          </a:p>
          <a:p>
            <a:pPr indent="-361950" lvl="1" marL="914400" rtl="0" algn="l">
              <a:spcBef>
                <a:spcPts val="0"/>
              </a:spcBef>
              <a:spcAft>
                <a:spcPts val="0"/>
              </a:spcAft>
              <a:buSzPts val="2100"/>
              <a:buChar char="○"/>
            </a:pPr>
            <a:r>
              <a:rPr lang="fr" sz="2100"/>
              <a:t>Centering of Scripture in lives of everyday Christians outside of liturgy</a:t>
            </a:r>
            <a:endParaRPr sz="2100"/>
          </a:p>
          <a:p>
            <a:pPr indent="-361950" lvl="1" marL="914400" rtl="0" algn="l">
              <a:spcBef>
                <a:spcPts val="0"/>
              </a:spcBef>
              <a:spcAft>
                <a:spcPts val="0"/>
              </a:spcAft>
              <a:buSzPts val="2100"/>
              <a:buChar char="○"/>
            </a:pPr>
            <a:r>
              <a:rPr lang="fr" sz="2100"/>
              <a:t>Wesley the publisher</a:t>
            </a:r>
            <a:endParaRPr sz="2100"/>
          </a:p>
          <a:p>
            <a:pPr indent="-361950" lvl="0" marL="457200" rtl="0" algn="l">
              <a:spcBef>
                <a:spcPts val="0"/>
              </a:spcBef>
              <a:spcAft>
                <a:spcPts val="0"/>
              </a:spcAft>
              <a:buSzPts val="2100"/>
              <a:buChar char="●"/>
            </a:pPr>
            <a:r>
              <a:rPr lang="fr" sz="2100"/>
              <a:t>Publishing Problems (even pre-internet, pre-social media)</a:t>
            </a:r>
            <a:endParaRPr sz="2100"/>
          </a:p>
          <a:p>
            <a:pPr indent="-361950" lvl="1" marL="914400" rtl="0" algn="l">
              <a:spcBef>
                <a:spcPts val="0"/>
              </a:spcBef>
              <a:spcAft>
                <a:spcPts val="0"/>
              </a:spcAft>
              <a:buSzPts val="2100"/>
              <a:buChar char="○"/>
            </a:pPr>
            <a:r>
              <a:rPr lang="fr" sz="2100"/>
              <a:t>Access expands to previously excluded groups over time</a:t>
            </a:r>
            <a:endParaRPr sz="2100"/>
          </a:p>
          <a:p>
            <a:pPr indent="-361950" lvl="1" marL="914400" rtl="0" algn="l">
              <a:spcBef>
                <a:spcPts val="0"/>
              </a:spcBef>
              <a:spcAft>
                <a:spcPts val="0"/>
              </a:spcAft>
              <a:buSzPts val="2100"/>
              <a:buChar char="○"/>
            </a:pPr>
            <a:r>
              <a:rPr lang="fr" sz="2100"/>
              <a:t>Also: means official denominational publications are on a more competitive field</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132"/>
          <p:cNvSpPr txBox="1"/>
          <p:nvPr>
            <p:ph type="title"/>
          </p:nvPr>
        </p:nvSpPr>
        <p:spPr>
          <a:xfrm>
            <a:off x="311700" y="247600"/>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Technological Advances Contributed to Who We Are</a:t>
            </a:r>
            <a:endParaRPr/>
          </a:p>
          <a:p>
            <a:pPr indent="0" lvl="0" marL="0" rtl="0" algn="l">
              <a:spcBef>
                <a:spcPts val="0"/>
              </a:spcBef>
              <a:spcAft>
                <a:spcPts val="0"/>
              </a:spcAft>
              <a:buNone/>
            </a:pPr>
            <a:r>
              <a:rPr lang="fr"/>
              <a:t>(cont.)</a:t>
            </a:r>
            <a:endParaRPr/>
          </a:p>
        </p:txBody>
      </p:sp>
      <p:sp>
        <p:nvSpPr>
          <p:cNvPr id="984" name="Google Shape;984;p132"/>
          <p:cNvSpPr txBox="1"/>
          <p:nvPr>
            <p:ph idx="1" type="body"/>
          </p:nvPr>
        </p:nvSpPr>
        <p:spPr>
          <a:xfrm>
            <a:off x="311700" y="734850"/>
            <a:ext cx="8520600" cy="3673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2100"/>
          </a:p>
          <a:p>
            <a:pPr indent="-361950" lvl="0" marL="457200" rtl="0" algn="l">
              <a:spcBef>
                <a:spcPts val="1200"/>
              </a:spcBef>
              <a:spcAft>
                <a:spcPts val="0"/>
              </a:spcAft>
              <a:buSzPts val="2100"/>
              <a:buChar char="●"/>
            </a:pPr>
            <a:r>
              <a:rPr lang="fr" sz="2100"/>
              <a:t>Industrial Revolution (1760s-1840s)</a:t>
            </a:r>
            <a:endParaRPr sz="2100"/>
          </a:p>
          <a:p>
            <a:pPr indent="-361950" lvl="1" marL="914400" rtl="0" algn="l">
              <a:spcBef>
                <a:spcPts val="0"/>
              </a:spcBef>
              <a:spcAft>
                <a:spcPts val="0"/>
              </a:spcAft>
              <a:buSzPts val="2100"/>
              <a:buChar char="○"/>
            </a:pPr>
            <a:r>
              <a:rPr lang="fr" sz="2100"/>
              <a:t>Methodism had a mixed reaction</a:t>
            </a:r>
            <a:endParaRPr sz="2100"/>
          </a:p>
          <a:p>
            <a:pPr indent="-361950" lvl="1" marL="914400" rtl="0" algn="l">
              <a:spcBef>
                <a:spcPts val="0"/>
              </a:spcBef>
              <a:spcAft>
                <a:spcPts val="0"/>
              </a:spcAft>
              <a:buSzPts val="2100"/>
              <a:buChar char="○"/>
            </a:pPr>
            <a:r>
              <a:rPr lang="fr" sz="2100"/>
              <a:t>Social Creed a (late) result (1908)</a:t>
            </a:r>
            <a:endParaRPr sz="2100"/>
          </a:p>
          <a:p>
            <a:pPr indent="-361950" lvl="1" marL="914400" rtl="0" algn="l">
              <a:spcBef>
                <a:spcPts val="0"/>
              </a:spcBef>
              <a:spcAft>
                <a:spcPts val="0"/>
              </a:spcAft>
              <a:buSzPts val="2100"/>
              <a:buChar char="○"/>
            </a:pPr>
            <a:r>
              <a:rPr lang="fr" sz="2100"/>
              <a:t>Methodism and social concerns (deaconesses, home missioners)</a:t>
            </a:r>
            <a:endParaRPr sz="2100"/>
          </a:p>
          <a:p>
            <a:pPr indent="-361950" lvl="0" marL="457200" rtl="0" algn="l">
              <a:spcBef>
                <a:spcPts val="0"/>
              </a:spcBef>
              <a:spcAft>
                <a:spcPts val="0"/>
              </a:spcAft>
              <a:buSzPts val="2100"/>
              <a:buChar char="●"/>
            </a:pPr>
            <a:r>
              <a:rPr lang="fr" sz="2100"/>
              <a:t>Industrial Irony</a:t>
            </a:r>
            <a:endParaRPr sz="2100"/>
          </a:p>
          <a:p>
            <a:pPr indent="-361950" lvl="1" marL="914400" rtl="0" algn="l">
              <a:spcBef>
                <a:spcPts val="0"/>
              </a:spcBef>
              <a:spcAft>
                <a:spcPts val="0"/>
              </a:spcAft>
              <a:buSzPts val="2100"/>
              <a:buChar char="○"/>
            </a:pPr>
            <a:r>
              <a:rPr lang="fr" sz="2100"/>
              <a:t>As (United) Methodism became more socially conscious, also became more disconnected from social classes most directly affected by the industrial revolution</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4">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33"/>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t>We Are Not Alone in Wrestling with AI</a:t>
            </a:r>
            <a:endParaRPr/>
          </a:p>
        </p:txBody>
      </p:sp>
      <p:sp>
        <p:nvSpPr>
          <p:cNvPr id="990" name="Google Shape;990;p133"/>
          <p:cNvSpPr txBox="1"/>
          <p:nvPr>
            <p:ph idx="1" type="body"/>
          </p:nvPr>
        </p:nvSpPr>
        <p:spPr>
          <a:xfrm>
            <a:off x="311700" y="1058225"/>
            <a:ext cx="8520600" cy="3673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sz="2100"/>
          </a:p>
          <a:p>
            <a:pPr indent="-361950" lvl="0" marL="457200" rtl="0" algn="l">
              <a:spcBef>
                <a:spcPts val="1200"/>
              </a:spcBef>
              <a:spcAft>
                <a:spcPts val="0"/>
              </a:spcAft>
              <a:buSzPts val="2100"/>
              <a:buChar char="●"/>
            </a:pPr>
            <a:r>
              <a:rPr lang="fr" sz="2100"/>
              <a:t>Pope Leo XIV: took this name because of Artificial Intelligence</a:t>
            </a:r>
            <a:endParaRPr sz="2100"/>
          </a:p>
          <a:p>
            <a:pPr indent="-361950" lvl="1" marL="914400" rtl="0" algn="l">
              <a:spcBef>
                <a:spcPts val="0"/>
              </a:spcBef>
              <a:spcAft>
                <a:spcPts val="0"/>
              </a:spcAft>
              <a:buSzPts val="2100"/>
              <a:buChar char="○"/>
            </a:pPr>
            <a:r>
              <a:rPr lang="fr" sz="2100"/>
              <a:t>Just published </a:t>
            </a:r>
            <a:r>
              <a:rPr i="1" lang="fr" sz="2100"/>
              <a:t>Magnifica Humanitas</a:t>
            </a:r>
            <a:endParaRPr sz="2100"/>
          </a:p>
          <a:p>
            <a:pPr indent="0" lvl="0" marL="914400" rtl="0" algn="l">
              <a:spcBef>
                <a:spcPts val="1200"/>
              </a:spcBef>
              <a:spcAft>
                <a:spcPts val="0"/>
              </a:spcAft>
              <a:buNone/>
            </a:pPr>
            <a:r>
              <a:t/>
            </a:r>
            <a:endParaRPr sz="2100"/>
          </a:p>
          <a:p>
            <a:pPr indent="-361950" lvl="0" marL="457200" rtl="0" algn="l">
              <a:spcBef>
                <a:spcPts val="1200"/>
              </a:spcBef>
              <a:spcAft>
                <a:spcPts val="0"/>
              </a:spcAft>
              <a:buSzPts val="2100"/>
              <a:buChar char="●"/>
            </a:pPr>
            <a:r>
              <a:rPr lang="fr" sz="2100"/>
              <a:t>Teachers and administrators in education</a:t>
            </a:r>
            <a:endParaRPr sz="2100"/>
          </a:p>
          <a:p>
            <a:pPr indent="0" lvl="0" marL="914400" rtl="0" algn="l">
              <a:spcBef>
                <a:spcPts val="1200"/>
              </a:spcBef>
              <a:spcAft>
                <a:spcPts val="0"/>
              </a:spcAft>
              <a:buNone/>
            </a:pPr>
            <a:r>
              <a:t/>
            </a:r>
            <a:endParaRPr sz="2100"/>
          </a:p>
          <a:p>
            <a:pPr indent="-361950" lvl="0" marL="457200" rtl="0" algn="l">
              <a:spcBef>
                <a:spcPts val="1200"/>
              </a:spcBef>
              <a:spcAft>
                <a:spcPts val="0"/>
              </a:spcAft>
              <a:buSzPts val="2100"/>
              <a:buChar char="●"/>
            </a:pPr>
            <a:r>
              <a:rPr lang="fr" sz="2100"/>
              <a:t>Technology writers in journalism are doing good work</a:t>
            </a:r>
            <a:endParaRPr sz="2100"/>
          </a:p>
          <a:p>
            <a:pPr indent="0" lvl="0" marL="914400" rtl="0" algn="l">
              <a:spcBef>
                <a:spcPts val="1200"/>
              </a:spcBef>
              <a:spcAft>
                <a:spcPts val="1200"/>
              </a:spcAft>
              <a:buNone/>
            </a:pPr>
            <a:r>
              <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0">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ED"/>
        </a:solidFill>
      </p:bgPr>
    </p:bg>
    <p:spTree>
      <p:nvGrpSpPr>
        <p:cNvPr id="768" name="Shape 768"/>
        <p:cNvGrpSpPr/>
        <p:nvPr/>
      </p:nvGrpSpPr>
      <p:grpSpPr>
        <a:xfrm>
          <a:off x="0" y="0"/>
          <a:ext cx="0" cy="0"/>
          <a:chOff x="0" y="0"/>
          <a:chExt cx="0" cy="0"/>
        </a:xfrm>
      </p:grpSpPr>
      <p:sp>
        <p:nvSpPr>
          <p:cNvPr id="769" name="Google Shape;769;p107"/>
          <p:cNvSpPr/>
          <p:nvPr/>
        </p:nvSpPr>
        <p:spPr>
          <a:xfrm>
            <a:off x="0" y="0"/>
            <a:ext cx="9144000" cy="54864"/>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07"/>
          <p:cNvSpPr/>
          <p:nvPr/>
        </p:nvSpPr>
        <p:spPr>
          <a:xfrm>
            <a:off x="365760" y="4850892"/>
            <a:ext cx="5486400" cy="2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rgbClr val="6B6B6B"/>
                </a:solidFill>
                <a:latin typeface="Calibri"/>
                <a:ea typeface="Calibri"/>
                <a:cs typeface="Calibri"/>
                <a:sym typeface="Calibri"/>
              </a:rPr>
              <a:t>OPENING</a:t>
            </a:r>
            <a:endParaRPr b="0" i="0" sz="900" u="none" cap="none" strike="noStrike">
              <a:solidFill>
                <a:srgbClr val="000000"/>
              </a:solidFill>
              <a:latin typeface="Arial"/>
              <a:ea typeface="Arial"/>
              <a:cs typeface="Arial"/>
              <a:sym typeface="Arial"/>
            </a:endParaRPr>
          </a:p>
        </p:txBody>
      </p:sp>
      <p:sp>
        <p:nvSpPr>
          <p:cNvPr id="771" name="Google Shape;771;p107"/>
          <p:cNvSpPr/>
          <p:nvPr/>
        </p:nvSpPr>
        <p:spPr>
          <a:xfrm>
            <a:off x="8595360" y="4850892"/>
            <a:ext cx="27432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0" i="0" lang="fr" sz="900" u="none" cap="none" strike="noStrike">
                <a:solidFill>
                  <a:srgbClr val="6B6B6B"/>
                </a:solidFill>
                <a:latin typeface="Calibri"/>
                <a:ea typeface="Calibri"/>
                <a:cs typeface="Calibri"/>
                <a:sym typeface="Calibri"/>
              </a:rPr>
              <a:t>3</a:t>
            </a:r>
            <a:endParaRPr b="0" i="0" sz="900" u="none" cap="none" strike="noStrike">
              <a:solidFill>
                <a:srgbClr val="000000"/>
              </a:solidFill>
              <a:latin typeface="Arial"/>
              <a:ea typeface="Arial"/>
              <a:cs typeface="Arial"/>
              <a:sym typeface="Arial"/>
            </a:endParaRPr>
          </a:p>
        </p:txBody>
      </p:sp>
      <p:sp>
        <p:nvSpPr>
          <p:cNvPr id="772" name="Google Shape;772;p107"/>
          <p:cNvSpPr/>
          <p:nvPr/>
        </p:nvSpPr>
        <p:spPr>
          <a:xfrm>
            <a:off x="365760" y="164592"/>
            <a:ext cx="8412480" cy="2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fr" sz="1000" u="none" cap="none" strike="noStrike">
                <a:solidFill>
                  <a:srgbClr val="C9A35E"/>
                </a:solidFill>
                <a:latin typeface="Calibri"/>
                <a:ea typeface="Calibri"/>
                <a:cs typeface="Calibri"/>
                <a:sym typeface="Calibri"/>
              </a:rPr>
              <a:t>WHY WE'RE HERE</a:t>
            </a:r>
            <a:endParaRPr b="0" i="0" sz="1000" u="none" cap="none" strike="noStrike">
              <a:solidFill>
                <a:srgbClr val="000000"/>
              </a:solidFill>
              <a:latin typeface="Arial"/>
              <a:ea typeface="Arial"/>
              <a:cs typeface="Arial"/>
              <a:sym typeface="Arial"/>
            </a:endParaRPr>
          </a:p>
        </p:txBody>
      </p:sp>
      <p:sp>
        <p:nvSpPr>
          <p:cNvPr id="773" name="Google Shape;773;p107"/>
          <p:cNvSpPr/>
          <p:nvPr/>
        </p:nvSpPr>
        <p:spPr>
          <a:xfrm>
            <a:off x="365760" y="384048"/>
            <a:ext cx="8412480" cy="64008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1" i="0" lang="fr" sz="2800" u="none" cap="none" strike="noStrike">
                <a:solidFill>
                  <a:srgbClr val="1A2B4C"/>
                </a:solidFill>
                <a:latin typeface="Georgia"/>
                <a:ea typeface="Georgia"/>
                <a:cs typeface="Georgia"/>
                <a:sym typeface="Georgia"/>
              </a:rPr>
              <a:t>The BWC AI Task Force</a:t>
            </a:r>
            <a:endParaRPr b="0" i="0" sz="2800" u="none" cap="none" strike="noStrike">
              <a:solidFill>
                <a:srgbClr val="000000"/>
              </a:solidFill>
              <a:latin typeface="Arial"/>
              <a:ea typeface="Arial"/>
              <a:cs typeface="Arial"/>
              <a:sym typeface="Arial"/>
            </a:endParaRPr>
          </a:p>
        </p:txBody>
      </p:sp>
      <p:sp>
        <p:nvSpPr>
          <p:cNvPr id="774" name="Google Shape;774;p107"/>
          <p:cNvSpPr/>
          <p:nvPr/>
        </p:nvSpPr>
        <p:spPr>
          <a:xfrm>
            <a:off x="365760" y="1234440"/>
            <a:ext cx="4755000" cy="3383400"/>
          </a:xfrm>
          <a:prstGeom prst="rect">
            <a:avLst/>
          </a:prstGeom>
          <a:solidFill>
            <a:srgbClr val="FFFFFF"/>
          </a:solidFill>
          <a:ln cap="flat" cmpd="sng" w="12700">
            <a:solidFill>
              <a:srgbClr val="EDE5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07"/>
          <p:cNvSpPr/>
          <p:nvPr/>
        </p:nvSpPr>
        <p:spPr>
          <a:xfrm>
            <a:off x="365760" y="1234440"/>
            <a:ext cx="73152" cy="3383280"/>
          </a:xfrm>
          <a:prstGeom prst="rect">
            <a:avLst/>
          </a:prstGeom>
          <a:solidFill>
            <a:srgbClr val="2C7DA0"/>
          </a:solidFill>
          <a:ln cap="flat" cmpd="sng" w="12700">
            <a:solidFill>
              <a:srgbClr val="2C7D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07"/>
          <p:cNvSpPr/>
          <p:nvPr/>
        </p:nvSpPr>
        <p:spPr>
          <a:xfrm>
            <a:off x="594360" y="1371600"/>
            <a:ext cx="457200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lang="fr" sz="1100">
                <a:solidFill>
                  <a:srgbClr val="2C7DA0"/>
                </a:solidFill>
                <a:latin typeface="Calibri"/>
                <a:ea typeface="Calibri"/>
                <a:cs typeface="Calibri"/>
                <a:sym typeface="Calibri"/>
              </a:rPr>
              <a:t>OVERVIEW</a:t>
            </a:r>
            <a:endParaRPr b="0" i="0" sz="1100" u="none" cap="none" strike="noStrike">
              <a:solidFill>
                <a:srgbClr val="000000"/>
              </a:solidFill>
              <a:latin typeface="Arial"/>
              <a:ea typeface="Arial"/>
              <a:cs typeface="Arial"/>
              <a:sym typeface="Arial"/>
            </a:endParaRPr>
          </a:p>
        </p:txBody>
      </p:sp>
      <p:sp>
        <p:nvSpPr>
          <p:cNvPr id="777" name="Google Shape;777;p107"/>
          <p:cNvSpPr/>
          <p:nvPr/>
        </p:nvSpPr>
        <p:spPr>
          <a:xfrm>
            <a:off x="640080" y="1783080"/>
            <a:ext cx="22860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C9A35E"/>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p:txBody>
      </p:sp>
      <p:sp>
        <p:nvSpPr>
          <p:cNvPr id="778" name="Google Shape;778;p107"/>
          <p:cNvSpPr/>
          <p:nvPr/>
        </p:nvSpPr>
        <p:spPr>
          <a:xfrm>
            <a:off x="868680" y="1764792"/>
            <a:ext cx="411480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1" lang="fr" sz="1300">
                <a:solidFill>
                  <a:srgbClr val="1A2B4C"/>
                </a:solidFill>
                <a:latin typeface="Calibri"/>
                <a:ea typeface="Calibri"/>
                <a:cs typeface="Calibri"/>
                <a:sym typeface="Calibri"/>
              </a:rPr>
              <a:t>Established at the direction of the bishop during AC2025</a:t>
            </a:r>
            <a:endParaRPr b="0" i="0" sz="1300" u="none" cap="none" strike="noStrike">
              <a:solidFill>
                <a:srgbClr val="000000"/>
              </a:solidFill>
              <a:latin typeface="Arial"/>
              <a:ea typeface="Arial"/>
              <a:cs typeface="Arial"/>
              <a:sym typeface="Arial"/>
            </a:endParaRPr>
          </a:p>
        </p:txBody>
      </p:sp>
      <p:sp>
        <p:nvSpPr>
          <p:cNvPr id="779" name="Google Shape;779;p107"/>
          <p:cNvSpPr/>
          <p:nvPr/>
        </p:nvSpPr>
        <p:spPr>
          <a:xfrm>
            <a:off x="868680" y="2011680"/>
            <a:ext cx="4114800"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lang="fr" sz="1100">
                <a:solidFill>
                  <a:srgbClr val="2D2D2D"/>
                </a:solidFill>
                <a:latin typeface="Calibri"/>
                <a:ea typeface="Calibri"/>
                <a:cs typeface="Calibri"/>
                <a:sym typeface="Calibri"/>
              </a:rPr>
              <a:t>Response to the resolution, “Encouraging Awareness and Faithful Living in the Era of Artificial Intelligence”</a:t>
            </a:r>
            <a:endParaRPr b="0" i="0" sz="1100" u="none" cap="none" strike="noStrike">
              <a:solidFill>
                <a:srgbClr val="000000"/>
              </a:solidFill>
              <a:latin typeface="Arial"/>
              <a:ea typeface="Arial"/>
              <a:cs typeface="Arial"/>
              <a:sym typeface="Arial"/>
            </a:endParaRPr>
          </a:p>
        </p:txBody>
      </p:sp>
      <p:sp>
        <p:nvSpPr>
          <p:cNvPr id="780" name="Google Shape;780;p107"/>
          <p:cNvSpPr/>
          <p:nvPr/>
        </p:nvSpPr>
        <p:spPr>
          <a:xfrm>
            <a:off x="640080" y="2441448"/>
            <a:ext cx="22860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C9A35E"/>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p:txBody>
      </p:sp>
      <p:sp>
        <p:nvSpPr>
          <p:cNvPr id="781" name="Google Shape;781;p107"/>
          <p:cNvSpPr/>
          <p:nvPr/>
        </p:nvSpPr>
        <p:spPr>
          <a:xfrm>
            <a:off x="868680" y="2423160"/>
            <a:ext cx="411480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1" lang="fr" sz="1300">
                <a:solidFill>
                  <a:srgbClr val="1A2B4C"/>
                </a:solidFill>
                <a:latin typeface="Calibri"/>
                <a:ea typeface="Calibri"/>
                <a:cs typeface="Calibri"/>
                <a:sym typeface="Calibri"/>
              </a:rPr>
              <a:t>Meetings were open to anyone in the BWC</a:t>
            </a:r>
            <a:endParaRPr b="0" i="0" sz="1300" u="none" cap="none" strike="noStrike">
              <a:solidFill>
                <a:srgbClr val="000000"/>
              </a:solidFill>
              <a:latin typeface="Arial"/>
              <a:ea typeface="Arial"/>
              <a:cs typeface="Arial"/>
              <a:sym typeface="Arial"/>
            </a:endParaRPr>
          </a:p>
        </p:txBody>
      </p:sp>
      <p:sp>
        <p:nvSpPr>
          <p:cNvPr id="782" name="Google Shape;782;p107"/>
          <p:cNvSpPr/>
          <p:nvPr/>
        </p:nvSpPr>
        <p:spPr>
          <a:xfrm>
            <a:off x="868680" y="2670048"/>
            <a:ext cx="4114800"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lang="fr" sz="1100">
                <a:latin typeface="Calibri"/>
                <a:ea typeface="Calibri"/>
                <a:cs typeface="Calibri"/>
                <a:sym typeface="Calibri"/>
              </a:rPr>
              <a:t>~20 people, lay and clergy, participated in 4 sessions in late 2025</a:t>
            </a:r>
            <a:endParaRPr i="0" sz="1100" u="none" cap="none" strike="noStrike">
              <a:solidFill>
                <a:srgbClr val="000000"/>
              </a:solidFill>
              <a:latin typeface="Calibri"/>
              <a:ea typeface="Calibri"/>
              <a:cs typeface="Calibri"/>
              <a:sym typeface="Calibri"/>
            </a:endParaRPr>
          </a:p>
        </p:txBody>
      </p:sp>
      <p:sp>
        <p:nvSpPr>
          <p:cNvPr id="783" name="Google Shape;783;p107"/>
          <p:cNvSpPr/>
          <p:nvPr/>
        </p:nvSpPr>
        <p:spPr>
          <a:xfrm>
            <a:off x="640080" y="3099816"/>
            <a:ext cx="22860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C9A35E"/>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p:txBody>
      </p:sp>
      <p:sp>
        <p:nvSpPr>
          <p:cNvPr id="784" name="Google Shape;784;p107"/>
          <p:cNvSpPr/>
          <p:nvPr/>
        </p:nvSpPr>
        <p:spPr>
          <a:xfrm>
            <a:off x="868680" y="3081528"/>
            <a:ext cx="411480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1" lang="fr" sz="1300">
                <a:solidFill>
                  <a:srgbClr val="1A2B4C"/>
                </a:solidFill>
                <a:latin typeface="Calibri"/>
                <a:ea typeface="Calibri"/>
                <a:cs typeface="Calibri"/>
                <a:sym typeface="Calibri"/>
              </a:rPr>
              <a:t>A humble scope</a:t>
            </a:r>
            <a:endParaRPr b="0" i="0" sz="1300" u="none" cap="none" strike="noStrike">
              <a:solidFill>
                <a:srgbClr val="000000"/>
              </a:solidFill>
              <a:latin typeface="Arial"/>
              <a:ea typeface="Arial"/>
              <a:cs typeface="Arial"/>
              <a:sym typeface="Arial"/>
            </a:endParaRPr>
          </a:p>
        </p:txBody>
      </p:sp>
      <p:sp>
        <p:nvSpPr>
          <p:cNvPr id="785" name="Google Shape;785;p107"/>
          <p:cNvSpPr/>
          <p:nvPr/>
        </p:nvSpPr>
        <p:spPr>
          <a:xfrm>
            <a:off x="868680" y="3328416"/>
            <a:ext cx="4114800"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lang="fr" sz="1100">
                <a:solidFill>
                  <a:srgbClr val="2D2D2D"/>
                </a:solidFill>
                <a:latin typeface="Calibri"/>
                <a:ea typeface="Calibri"/>
                <a:cs typeface="Calibri"/>
                <a:sym typeface="Calibri"/>
              </a:rPr>
              <a:t>To help resource better conversations within the BWC </a:t>
            </a:r>
            <a:endParaRPr b="0" i="0" sz="1100" u="none" cap="none" strike="noStrike">
              <a:solidFill>
                <a:srgbClr val="000000"/>
              </a:solidFill>
              <a:latin typeface="Arial"/>
              <a:ea typeface="Arial"/>
              <a:cs typeface="Arial"/>
              <a:sym typeface="Arial"/>
            </a:endParaRPr>
          </a:p>
        </p:txBody>
      </p:sp>
      <p:sp>
        <p:nvSpPr>
          <p:cNvPr id="786" name="Google Shape;786;p107"/>
          <p:cNvSpPr/>
          <p:nvPr/>
        </p:nvSpPr>
        <p:spPr>
          <a:xfrm>
            <a:off x="5349240" y="1234440"/>
            <a:ext cx="3429000" cy="3383280"/>
          </a:xfrm>
          <a:prstGeom prst="rect">
            <a:avLst/>
          </a:prstGeom>
          <a:solidFill>
            <a:srgbClr val="1A2B4C"/>
          </a:solidFill>
          <a:ln cap="flat" cmpd="sng" w="12700">
            <a:solidFill>
              <a:srgbClr val="1A2B4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07"/>
          <p:cNvSpPr/>
          <p:nvPr/>
        </p:nvSpPr>
        <p:spPr>
          <a:xfrm>
            <a:off x="5349240" y="1234440"/>
            <a:ext cx="73152" cy="3383280"/>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07"/>
          <p:cNvSpPr/>
          <p:nvPr/>
        </p:nvSpPr>
        <p:spPr>
          <a:xfrm>
            <a:off x="5577840" y="1371600"/>
            <a:ext cx="320040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fr" sz="1100" u="none" cap="none" strike="noStrike">
                <a:solidFill>
                  <a:srgbClr val="C9A35E"/>
                </a:solidFill>
                <a:latin typeface="Calibri"/>
                <a:ea typeface="Calibri"/>
                <a:cs typeface="Calibri"/>
                <a:sym typeface="Calibri"/>
              </a:rPr>
              <a:t>THIS WORKSHOP</a:t>
            </a:r>
            <a:endParaRPr b="0" i="0" sz="1100" u="none" cap="none" strike="noStrike">
              <a:solidFill>
                <a:srgbClr val="000000"/>
              </a:solidFill>
              <a:latin typeface="Arial"/>
              <a:ea typeface="Arial"/>
              <a:cs typeface="Arial"/>
              <a:sym typeface="Arial"/>
            </a:endParaRPr>
          </a:p>
        </p:txBody>
      </p:sp>
      <p:sp>
        <p:nvSpPr>
          <p:cNvPr id="789" name="Google Shape;789;p107"/>
          <p:cNvSpPr/>
          <p:nvPr/>
        </p:nvSpPr>
        <p:spPr>
          <a:xfrm>
            <a:off x="5577850" y="1783070"/>
            <a:ext cx="3108900" cy="788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i="1" lang="fr" sz="1800">
                <a:solidFill>
                  <a:srgbClr val="FFFFFF"/>
                </a:solidFill>
                <a:latin typeface="Georgia"/>
                <a:ea typeface="Georgia"/>
                <a:cs typeface="Georgia"/>
                <a:sym typeface="Georgia"/>
              </a:rPr>
              <a:t>A forum to begin conversations and to resource the church to think theologically about AI.</a:t>
            </a:r>
            <a:endParaRPr b="0" i="0" sz="1800" u="none" cap="none" strike="noStrike">
              <a:solidFill>
                <a:srgbClr val="000000"/>
              </a:solidFill>
              <a:latin typeface="Arial"/>
              <a:ea typeface="Arial"/>
              <a:cs typeface="Arial"/>
              <a:sym typeface="Arial"/>
            </a:endParaRPr>
          </a:p>
        </p:txBody>
      </p:sp>
      <p:sp>
        <p:nvSpPr>
          <p:cNvPr id="790" name="Google Shape;790;p107"/>
          <p:cNvSpPr/>
          <p:nvPr/>
        </p:nvSpPr>
        <p:spPr>
          <a:xfrm>
            <a:off x="5577840" y="3108960"/>
            <a:ext cx="3017520" cy="18288"/>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07"/>
          <p:cNvSpPr/>
          <p:nvPr/>
        </p:nvSpPr>
        <p:spPr>
          <a:xfrm>
            <a:off x="5577840" y="3246120"/>
            <a:ext cx="310896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fr" sz="1100" u="none" cap="none" strike="noStrike">
                <a:solidFill>
                  <a:srgbClr val="C9A35E"/>
                </a:solidFill>
                <a:latin typeface="Calibri"/>
                <a:ea typeface="Calibri"/>
                <a:cs typeface="Calibri"/>
                <a:sym typeface="Calibri"/>
              </a:rPr>
              <a:t>Part 1 · What is AI?</a:t>
            </a:r>
            <a:endParaRPr b="0" i="0" sz="1100" u="none" cap="none" strike="noStrike">
              <a:solidFill>
                <a:srgbClr val="000000"/>
              </a:solidFill>
              <a:latin typeface="Arial"/>
              <a:ea typeface="Arial"/>
              <a:cs typeface="Arial"/>
              <a:sym typeface="Arial"/>
            </a:endParaRPr>
          </a:p>
        </p:txBody>
      </p:sp>
      <p:sp>
        <p:nvSpPr>
          <p:cNvPr id="792" name="Google Shape;792;p107"/>
          <p:cNvSpPr/>
          <p:nvPr/>
        </p:nvSpPr>
        <p:spPr>
          <a:xfrm>
            <a:off x="5577840" y="3493008"/>
            <a:ext cx="310896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rgbClr val="F8F4ED"/>
                </a:solidFill>
                <a:latin typeface="Calibri"/>
                <a:ea typeface="Calibri"/>
                <a:cs typeface="Calibri"/>
                <a:sym typeface="Calibri"/>
              </a:rPr>
              <a:t>Capabilities, trends, and risks (David)</a:t>
            </a:r>
            <a:endParaRPr b="0" i="0" sz="1000" u="none" cap="none" strike="noStrike">
              <a:solidFill>
                <a:srgbClr val="000000"/>
              </a:solidFill>
              <a:latin typeface="Arial"/>
              <a:ea typeface="Arial"/>
              <a:cs typeface="Arial"/>
              <a:sym typeface="Arial"/>
            </a:endParaRPr>
          </a:p>
        </p:txBody>
      </p:sp>
      <p:sp>
        <p:nvSpPr>
          <p:cNvPr id="793" name="Google Shape;793;p107"/>
          <p:cNvSpPr/>
          <p:nvPr/>
        </p:nvSpPr>
        <p:spPr>
          <a:xfrm>
            <a:off x="5577840" y="3840480"/>
            <a:ext cx="310896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fr" sz="1100" u="none" cap="none" strike="noStrike">
                <a:solidFill>
                  <a:srgbClr val="C9A35E"/>
                </a:solidFill>
                <a:latin typeface="Calibri"/>
                <a:ea typeface="Calibri"/>
                <a:cs typeface="Calibri"/>
                <a:sym typeface="Calibri"/>
              </a:rPr>
              <a:t>Part 2 · Theology &amp; Discernment</a:t>
            </a:r>
            <a:endParaRPr b="0" i="0" sz="1100" u="none" cap="none" strike="noStrike">
              <a:solidFill>
                <a:srgbClr val="000000"/>
              </a:solidFill>
              <a:latin typeface="Arial"/>
              <a:ea typeface="Arial"/>
              <a:cs typeface="Arial"/>
              <a:sym typeface="Arial"/>
            </a:endParaRPr>
          </a:p>
        </p:txBody>
      </p:sp>
      <p:sp>
        <p:nvSpPr>
          <p:cNvPr id="794" name="Google Shape;794;p107"/>
          <p:cNvSpPr/>
          <p:nvPr/>
        </p:nvSpPr>
        <p:spPr>
          <a:xfrm>
            <a:off x="5577840" y="4087368"/>
            <a:ext cx="310896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0" i="0" lang="fr" sz="1000" u="none" cap="none" strike="noStrike">
                <a:solidFill>
                  <a:srgbClr val="F8F4ED"/>
                </a:solidFill>
                <a:latin typeface="Calibri"/>
                <a:ea typeface="Calibri"/>
                <a:cs typeface="Calibri"/>
                <a:sym typeface="Calibri"/>
              </a:rPr>
              <a:t>Faith, ethics, and our response (Mark)</a:t>
            </a:r>
            <a:endParaRPr b="0" i="0" sz="1000" u="none" cap="none" strike="noStrike">
              <a:solidFill>
                <a:srgbClr val="000000"/>
              </a:solidFill>
              <a:latin typeface="Arial"/>
              <a:ea typeface="Arial"/>
              <a:cs typeface="Arial"/>
              <a:sym typeface="Arial"/>
            </a:endParaRPr>
          </a:p>
        </p:txBody>
      </p:sp>
      <p:sp>
        <p:nvSpPr>
          <p:cNvPr id="795" name="Google Shape;795;p107"/>
          <p:cNvSpPr/>
          <p:nvPr/>
        </p:nvSpPr>
        <p:spPr>
          <a:xfrm>
            <a:off x="640080" y="3685041"/>
            <a:ext cx="228600" cy="274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fr" sz="1200" u="none" cap="none" strike="noStrike">
                <a:solidFill>
                  <a:srgbClr val="C9A35E"/>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p:txBody>
      </p:sp>
      <p:sp>
        <p:nvSpPr>
          <p:cNvPr id="796" name="Google Shape;796;p107"/>
          <p:cNvSpPr/>
          <p:nvPr/>
        </p:nvSpPr>
        <p:spPr>
          <a:xfrm>
            <a:off x="868680" y="3666753"/>
            <a:ext cx="4114800" cy="2742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1" lang="fr" sz="1300">
                <a:solidFill>
                  <a:srgbClr val="1A2B4C"/>
                </a:solidFill>
                <a:latin typeface="Calibri"/>
                <a:ea typeface="Calibri"/>
                <a:cs typeface="Calibri"/>
                <a:sym typeface="Calibri"/>
              </a:rPr>
              <a:t>Format: Presentations and Open Conversation</a:t>
            </a:r>
            <a:endParaRPr b="0" i="0" sz="1300" u="none" cap="none" strike="noStrike">
              <a:solidFill>
                <a:srgbClr val="000000"/>
              </a:solidFill>
              <a:latin typeface="Arial"/>
              <a:ea typeface="Arial"/>
              <a:cs typeface="Arial"/>
              <a:sym typeface="Arial"/>
            </a:endParaRPr>
          </a:p>
        </p:txBody>
      </p:sp>
      <p:sp>
        <p:nvSpPr>
          <p:cNvPr id="797" name="Google Shape;797;p107"/>
          <p:cNvSpPr/>
          <p:nvPr/>
        </p:nvSpPr>
        <p:spPr>
          <a:xfrm>
            <a:off x="868680" y="3913641"/>
            <a:ext cx="4114800" cy="365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lang="fr" sz="1100">
                <a:solidFill>
                  <a:srgbClr val="2D2D2D"/>
                </a:solidFill>
                <a:latin typeface="Calibri"/>
                <a:ea typeface="Calibri"/>
                <a:cs typeface="Calibri"/>
                <a:sym typeface="Calibri"/>
              </a:rPr>
              <a:t>Topics: “Theology and AI,” “What Is AI?” and “AI Risks and Benefits”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134"/>
          <p:cNvSpPr txBox="1"/>
          <p:nvPr>
            <p:ph type="title"/>
          </p:nvPr>
        </p:nvSpPr>
        <p:spPr>
          <a:xfrm>
            <a:off x="512700" y="1893300"/>
            <a:ext cx="8118600" cy="1522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fr"/>
              <a:t>Questions </a:t>
            </a:r>
            <a:r>
              <a:rPr lang="fr"/>
              <a:t>and </a:t>
            </a:r>
            <a:r>
              <a:rPr lang="fr"/>
              <a:t>Conversations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135"/>
          <p:cNvSpPr txBox="1"/>
          <p:nvPr>
            <p:ph idx="1" type="body"/>
          </p:nvPr>
        </p:nvSpPr>
        <p:spPr>
          <a:xfrm>
            <a:off x="311700" y="535150"/>
            <a:ext cx="8520600" cy="36738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fr" sz="2100"/>
              <a:t>In Genesis 1:26, God says, “Let us make humans in our image, according to our likeness.” How might AI help us celebrate our creation in God’s image? How could it obscure our vision of God’s image in ourselves or in others?</a:t>
            </a:r>
            <a:endParaRPr sz="2100"/>
          </a:p>
          <a:p>
            <a:pPr indent="-361950" lvl="0" marL="457200" rtl="0" algn="l">
              <a:spcBef>
                <a:spcPts val="0"/>
              </a:spcBef>
              <a:spcAft>
                <a:spcPts val="0"/>
              </a:spcAft>
              <a:buSzPts val="2100"/>
              <a:buChar char="●"/>
            </a:pPr>
            <a:r>
              <a:rPr lang="fr" sz="2100"/>
              <a:t>As part of our Social Creed, we United Methodists believe “in the elimination of economic and social distress.” How do we see AI as a </a:t>
            </a:r>
            <a:r>
              <a:rPr lang="fr" sz="2100"/>
              <a:t>companion</a:t>
            </a:r>
            <a:r>
              <a:rPr lang="fr" sz="2100"/>
              <a:t> and/or as an obstacle to this goal?</a:t>
            </a:r>
            <a:endParaRPr sz="2100"/>
          </a:p>
          <a:p>
            <a:pPr indent="-361950" lvl="0" marL="457200" rtl="0" algn="l">
              <a:spcBef>
                <a:spcPts val="0"/>
              </a:spcBef>
              <a:spcAft>
                <a:spcPts val="0"/>
              </a:spcAft>
              <a:buSzPts val="2100"/>
              <a:buChar char="●"/>
            </a:pPr>
            <a:r>
              <a:rPr lang="fr" sz="2100"/>
              <a:t>What does the advent of AI have in common with other recent technological advances (e.g., nuclear power; computers; genome sequencing; cloning)? How is it different from these?</a:t>
            </a:r>
            <a:endParaRPr sz="2100"/>
          </a:p>
          <a:p>
            <a:pPr indent="0" lvl="0" marL="914400" rtl="0" algn="l">
              <a:spcBef>
                <a:spcPts val="1200"/>
              </a:spcBef>
              <a:spcAft>
                <a:spcPts val="1200"/>
              </a:spcAft>
              <a:buNone/>
            </a:pPr>
            <a:r>
              <a:t/>
            </a:r>
            <a:endParaRPr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ED"/>
        </a:solidFill>
      </p:bgPr>
    </p:bg>
    <p:spTree>
      <p:nvGrpSpPr>
        <p:cNvPr id="801" name="Shape 801"/>
        <p:cNvGrpSpPr/>
        <p:nvPr/>
      </p:nvGrpSpPr>
      <p:grpSpPr>
        <a:xfrm>
          <a:off x="0" y="0"/>
          <a:ext cx="0" cy="0"/>
          <a:chOff x="0" y="0"/>
          <a:chExt cx="0" cy="0"/>
        </a:xfrm>
      </p:grpSpPr>
      <p:sp>
        <p:nvSpPr>
          <p:cNvPr id="802" name="Google Shape;802;p108"/>
          <p:cNvSpPr/>
          <p:nvPr/>
        </p:nvSpPr>
        <p:spPr>
          <a:xfrm>
            <a:off x="0" y="0"/>
            <a:ext cx="9144000" cy="54900"/>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08"/>
          <p:cNvSpPr/>
          <p:nvPr/>
        </p:nvSpPr>
        <p:spPr>
          <a:xfrm>
            <a:off x="8595360" y="4850892"/>
            <a:ext cx="274200" cy="228600"/>
          </a:xfrm>
          <a:prstGeom prst="rect">
            <a:avLst/>
          </a:prstGeom>
          <a:noFill/>
          <a:ln>
            <a:noFill/>
          </a:ln>
        </p:spPr>
        <p:txBody>
          <a:bodyPr anchorCtr="0" anchor="ctr" bIns="0" lIns="0" spcFirstLastPara="1" rIns="0" wrap="square" tIns="0">
            <a:noAutofit/>
          </a:bodyPr>
          <a:lstStyle/>
          <a:p>
            <a:pPr indent="0" lvl="0" marL="0" marR="0" rtl="0" algn="r">
              <a:lnSpc>
                <a:spcPct val="100000"/>
              </a:lnSpc>
              <a:spcBef>
                <a:spcPts val="0"/>
              </a:spcBef>
              <a:spcAft>
                <a:spcPts val="0"/>
              </a:spcAft>
              <a:buClr>
                <a:srgbClr val="000000"/>
              </a:buClr>
              <a:buSzPts val="900"/>
              <a:buFont typeface="Arial"/>
              <a:buNone/>
            </a:pPr>
            <a:r>
              <a:rPr b="0" i="0" lang="fr" sz="900" u="none" cap="none" strike="noStrike">
                <a:solidFill>
                  <a:srgbClr val="6B6B6B"/>
                </a:solidFill>
                <a:latin typeface="Calibri"/>
                <a:ea typeface="Calibri"/>
                <a:cs typeface="Calibri"/>
                <a:sym typeface="Calibri"/>
              </a:rPr>
              <a:t>3</a:t>
            </a:r>
            <a:endParaRPr b="0" i="0" sz="900" u="none" cap="none" strike="noStrike">
              <a:solidFill>
                <a:srgbClr val="000000"/>
              </a:solidFill>
              <a:latin typeface="Arial"/>
              <a:ea typeface="Arial"/>
              <a:cs typeface="Arial"/>
              <a:sym typeface="Arial"/>
            </a:endParaRPr>
          </a:p>
        </p:txBody>
      </p:sp>
      <p:pic>
        <p:nvPicPr>
          <p:cNvPr id="804" name="Google Shape;804;p108"/>
          <p:cNvPicPr preferRelativeResize="0"/>
          <p:nvPr/>
        </p:nvPicPr>
        <p:blipFill>
          <a:blip r:embed="rId3">
            <a:alphaModFix/>
          </a:blip>
          <a:stretch>
            <a:fillRect/>
          </a:stretch>
        </p:blipFill>
        <p:spPr>
          <a:xfrm>
            <a:off x="6289902" y="1637963"/>
            <a:ext cx="2488400" cy="2587934"/>
          </a:xfrm>
          <a:prstGeom prst="rect">
            <a:avLst/>
          </a:prstGeom>
          <a:noFill/>
          <a:ln>
            <a:noFill/>
          </a:ln>
        </p:spPr>
      </p:pic>
      <p:pic>
        <p:nvPicPr>
          <p:cNvPr id="805" name="Google Shape;805;p108" title="ChatGPT Image May 26, 2026, 04_59_46 PM.png"/>
          <p:cNvPicPr preferRelativeResize="0"/>
          <p:nvPr/>
        </p:nvPicPr>
        <p:blipFill>
          <a:blip r:embed="rId4">
            <a:alphaModFix/>
          </a:blip>
          <a:stretch>
            <a:fillRect/>
          </a:stretch>
        </p:blipFill>
        <p:spPr>
          <a:xfrm>
            <a:off x="0" y="54900"/>
            <a:ext cx="9041587" cy="5088601"/>
          </a:xfrm>
          <a:prstGeom prst="rect">
            <a:avLst/>
          </a:prstGeom>
          <a:noFill/>
          <a:ln>
            <a:noFill/>
          </a:ln>
        </p:spPr>
      </p:pic>
      <p:sp>
        <p:nvSpPr>
          <p:cNvPr id="806" name="Google Shape;806;p108"/>
          <p:cNvSpPr/>
          <p:nvPr/>
        </p:nvSpPr>
        <p:spPr>
          <a:xfrm>
            <a:off x="4572000" y="1013846"/>
            <a:ext cx="4343100" cy="3275700"/>
          </a:xfrm>
          <a:prstGeom prst="rect">
            <a:avLst/>
          </a:prstGeom>
          <a:solidFill>
            <a:srgbClr val="F5EE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0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ED"/>
        </a:solidFill>
      </p:bgPr>
    </p:bg>
    <p:spTree>
      <p:nvGrpSpPr>
        <p:cNvPr id="810" name="Shape 810"/>
        <p:cNvGrpSpPr/>
        <p:nvPr/>
      </p:nvGrpSpPr>
      <p:grpSpPr>
        <a:xfrm>
          <a:off x="0" y="0"/>
          <a:ext cx="0" cy="0"/>
          <a:chOff x="0" y="0"/>
          <a:chExt cx="0" cy="0"/>
        </a:xfrm>
      </p:grpSpPr>
      <p:pic>
        <p:nvPicPr>
          <p:cNvPr id="811" name="Google Shape;811;p109" title="ChatGPT Image May 21, 2026, 09_11_22 AM.png"/>
          <p:cNvPicPr preferRelativeResize="0"/>
          <p:nvPr/>
        </p:nvPicPr>
        <p:blipFill>
          <a:blip r:embed="rId3">
            <a:alphaModFix/>
          </a:blip>
          <a:stretch>
            <a:fillRect/>
          </a:stretch>
        </p:blipFill>
        <p:spPr>
          <a:xfrm>
            <a:off x="2429" y="0"/>
            <a:ext cx="9139139" cy="5143499"/>
          </a:xfrm>
          <a:prstGeom prst="rect">
            <a:avLst/>
          </a:prstGeom>
          <a:noFill/>
          <a:ln>
            <a:noFill/>
          </a:ln>
        </p:spPr>
      </p:pic>
      <p:pic>
        <p:nvPicPr>
          <p:cNvPr id="812" name="Google Shape;812;p109"/>
          <p:cNvPicPr preferRelativeResize="0"/>
          <p:nvPr/>
        </p:nvPicPr>
        <p:blipFill>
          <a:blip r:embed="rId4">
            <a:alphaModFix/>
          </a:blip>
          <a:stretch>
            <a:fillRect/>
          </a:stretch>
        </p:blipFill>
        <p:spPr>
          <a:xfrm>
            <a:off x="6122425" y="1810325"/>
            <a:ext cx="2504249" cy="2509000"/>
          </a:xfrm>
          <a:prstGeom prst="rect">
            <a:avLst/>
          </a:prstGeom>
          <a:noFill/>
          <a:ln>
            <a:noFill/>
          </a:ln>
        </p:spPr>
      </p:pic>
      <p:pic>
        <p:nvPicPr>
          <p:cNvPr id="813" name="Google Shape;813;p109" title="ChatGPT Image May 26, 2026, 05_20_55 PM.png"/>
          <p:cNvPicPr preferRelativeResize="0"/>
          <p:nvPr/>
        </p:nvPicPr>
        <p:blipFill>
          <a:blip r:embed="rId5">
            <a:alphaModFix/>
          </a:blip>
          <a:stretch>
            <a:fillRect/>
          </a:stretch>
        </p:blipFill>
        <p:spPr>
          <a:xfrm>
            <a:off x="2429" y="0"/>
            <a:ext cx="9139139" cy="5143499"/>
          </a:xfrm>
          <a:prstGeom prst="rect">
            <a:avLst/>
          </a:prstGeom>
          <a:noFill/>
          <a:ln>
            <a:noFill/>
          </a:ln>
        </p:spPr>
      </p:pic>
      <p:sp>
        <p:nvSpPr>
          <p:cNvPr id="814" name="Google Shape;814;p109"/>
          <p:cNvSpPr/>
          <p:nvPr/>
        </p:nvSpPr>
        <p:spPr>
          <a:xfrm>
            <a:off x="2987075" y="1130575"/>
            <a:ext cx="6092700" cy="3868500"/>
          </a:xfrm>
          <a:prstGeom prst="rect">
            <a:avLst/>
          </a:prstGeom>
          <a:solidFill>
            <a:srgbClr val="FCF3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1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1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20" name="Google Shape;820;p11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21" name="Google Shape;821;p110" title="ChatGPT Image May 26, 2026, 05_11_33 PM.png"/>
          <p:cNvPicPr preferRelativeResize="0"/>
          <p:nvPr/>
        </p:nvPicPr>
        <p:blipFill>
          <a:blip r:embed="rId3">
            <a:alphaModFix/>
          </a:blip>
          <a:stretch>
            <a:fillRect/>
          </a:stretch>
        </p:blipFill>
        <p:spPr>
          <a:xfrm>
            <a:off x="2429" y="0"/>
            <a:ext cx="9139139" cy="5143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ED"/>
        </a:solidFill>
      </p:bgPr>
    </p:bg>
    <p:spTree>
      <p:nvGrpSpPr>
        <p:cNvPr id="825" name="Shape 825"/>
        <p:cNvGrpSpPr/>
        <p:nvPr/>
      </p:nvGrpSpPr>
      <p:grpSpPr>
        <a:xfrm>
          <a:off x="0" y="0"/>
          <a:ext cx="0" cy="0"/>
          <a:chOff x="0" y="0"/>
          <a:chExt cx="0" cy="0"/>
        </a:xfrm>
      </p:grpSpPr>
      <p:pic>
        <p:nvPicPr>
          <p:cNvPr id="826" name="Google Shape;826;p111" title="ChatGPT Image May 26, 2026, 05_28_02 PM.png"/>
          <p:cNvPicPr preferRelativeResize="0"/>
          <p:nvPr/>
        </p:nvPicPr>
        <p:blipFill>
          <a:blip r:embed="rId3">
            <a:alphaModFix/>
          </a:blip>
          <a:stretch>
            <a:fillRect/>
          </a:stretch>
        </p:blipFill>
        <p:spPr>
          <a:xfrm>
            <a:off x="0" y="-88700"/>
            <a:ext cx="9144001" cy="514624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11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832" name="Google Shape;832;p11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833" name="Google Shape;833;p112" title="ChatGPT Image May 20, 2026, 12_54_30 PM.png"/>
          <p:cNvPicPr preferRelativeResize="0"/>
          <p:nvPr/>
        </p:nvPicPr>
        <p:blipFill>
          <a:blip r:embed="rId3">
            <a:alphaModFix/>
          </a:blip>
          <a:stretch>
            <a:fillRect/>
          </a:stretch>
        </p:blipFill>
        <p:spPr>
          <a:xfrm>
            <a:off x="2429" y="0"/>
            <a:ext cx="9139139" cy="5143499"/>
          </a:xfrm>
          <a:prstGeom prst="rect">
            <a:avLst/>
          </a:prstGeom>
          <a:noFill/>
          <a:ln>
            <a:noFill/>
          </a:ln>
        </p:spPr>
      </p:pic>
      <p:sp>
        <p:nvSpPr>
          <p:cNvPr id="834" name="Google Shape;834;p112"/>
          <p:cNvSpPr/>
          <p:nvPr/>
        </p:nvSpPr>
        <p:spPr>
          <a:xfrm>
            <a:off x="3017125" y="1054625"/>
            <a:ext cx="2993400" cy="2879700"/>
          </a:xfrm>
          <a:prstGeom prst="rect">
            <a:avLst/>
          </a:prstGeom>
          <a:solidFill>
            <a:srgbClr val="FCF3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35" name="Google Shape;835;p112"/>
          <p:cNvSpPr/>
          <p:nvPr/>
        </p:nvSpPr>
        <p:spPr>
          <a:xfrm>
            <a:off x="5955009" y="1054619"/>
            <a:ext cx="2877300" cy="2816400"/>
          </a:xfrm>
          <a:prstGeom prst="rect">
            <a:avLst/>
          </a:prstGeom>
          <a:solidFill>
            <a:srgbClr val="FCF3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3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8F4ED"/>
        </a:solidFill>
      </p:bgPr>
    </p:bg>
    <p:spTree>
      <p:nvGrpSpPr>
        <p:cNvPr id="839" name="Shape 839"/>
        <p:cNvGrpSpPr/>
        <p:nvPr/>
      </p:nvGrpSpPr>
      <p:grpSpPr>
        <a:xfrm>
          <a:off x="0" y="0"/>
          <a:ext cx="0" cy="0"/>
          <a:chOff x="0" y="0"/>
          <a:chExt cx="0" cy="0"/>
        </a:xfrm>
      </p:grpSpPr>
      <p:sp>
        <p:nvSpPr>
          <p:cNvPr id="840" name="Google Shape;840;p113"/>
          <p:cNvSpPr/>
          <p:nvPr/>
        </p:nvSpPr>
        <p:spPr>
          <a:xfrm>
            <a:off x="0" y="0"/>
            <a:ext cx="9144000" cy="54864"/>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13"/>
          <p:cNvSpPr/>
          <p:nvPr/>
        </p:nvSpPr>
        <p:spPr>
          <a:xfrm>
            <a:off x="365760" y="4850892"/>
            <a:ext cx="5486400" cy="2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
              <a:buFont typeface="Arial"/>
              <a:buNone/>
            </a:pPr>
            <a:r>
              <a:rPr b="0" i="0" lang="fr" sz="900" u="none" cap="none" strike="noStrike">
                <a:solidFill>
                  <a:srgbClr val="6B6B6B"/>
                </a:solidFill>
                <a:latin typeface="Calibri"/>
                <a:ea typeface="Calibri"/>
                <a:cs typeface="Calibri"/>
                <a:sym typeface="Calibri"/>
              </a:rPr>
              <a:t>PART 1 · WHAT IS AI?</a:t>
            </a:r>
            <a:endParaRPr b="0" i="0" sz="900" u="none" cap="none" strike="noStrike">
              <a:solidFill>
                <a:srgbClr val="000000"/>
              </a:solidFill>
              <a:latin typeface="Arial"/>
              <a:ea typeface="Arial"/>
              <a:cs typeface="Arial"/>
              <a:sym typeface="Arial"/>
            </a:endParaRPr>
          </a:p>
        </p:txBody>
      </p:sp>
      <p:sp>
        <p:nvSpPr>
          <p:cNvPr id="842" name="Google Shape;842;p113"/>
          <p:cNvSpPr/>
          <p:nvPr/>
        </p:nvSpPr>
        <p:spPr>
          <a:xfrm>
            <a:off x="365760" y="164592"/>
            <a:ext cx="8412480" cy="228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fr" sz="1000" u="none" cap="none" strike="noStrike">
                <a:solidFill>
                  <a:srgbClr val="C9A35E"/>
                </a:solidFill>
                <a:latin typeface="Calibri"/>
                <a:ea typeface="Calibri"/>
                <a:cs typeface="Calibri"/>
                <a:sym typeface="Calibri"/>
              </a:rPr>
              <a:t>HOW FAST IS IT IMPROVING?</a:t>
            </a:r>
            <a:endParaRPr b="0" i="0" sz="1000" u="none" cap="none" strike="noStrike">
              <a:solidFill>
                <a:srgbClr val="000000"/>
              </a:solidFill>
              <a:latin typeface="Arial"/>
              <a:ea typeface="Arial"/>
              <a:cs typeface="Arial"/>
              <a:sym typeface="Arial"/>
            </a:endParaRPr>
          </a:p>
        </p:txBody>
      </p:sp>
      <p:sp>
        <p:nvSpPr>
          <p:cNvPr id="843" name="Google Shape;843;p113"/>
          <p:cNvSpPr/>
          <p:nvPr/>
        </p:nvSpPr>
        <p:spPr>
          <a:xfrm>
            <a:off x="365760" y="384048"/>
            <a:ext cx="8412480" cy="64008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800"/>
              <a:buFont typeface="Arial"/>
              <a:buNone/>
            </a:pPr>
            <a:r>
              <a:rPr b="1" i="0" lang="fr" sz="2500" u="none" cap="none" strike="noStrike">
                <a:solidFill>
                  <a:srgbClr val="1A2B4C"/>
                </a:solidFill>
                <a:latin typeface="Georgia"/>
                <a:ea typeface="Georgia"/>
                <a:cs typeface="Georgia"/>
                <a:sym typeface="Georgia"/>
              </a:rPr>
              <a:t>AI Task Horizons Are Doubling Every Few Months</a:t>
            </a:r>
            <a:endParaRPr b="0" i="0" sz="2500" u="none" cap="none" strike="noStrike">
              <a:solidFill>
                <a:srgbClr val="000000"/>
              </a:solidFill>
              <a:latin typeface="Arial"/>
              <a:ea typeface="Arial"/>
              <a:cs typeface="Arial"/>
              <a:sym typeface="Arial"/>
            </a:endParaRPr>
          </a:p>
        </p:txBody>
      </p:sp>
      <p:sp>
        <p:nvSpPr>
          <p:cNvPr id="844" name="Google Shape;844;p113"/>
          <p:cNvSpPr/>
          <p:nvPr/>
        </p:nvSpPr>
        <p:spPr>
          <a:xfrm>
            <a:off x="365760" y="4526280"/>
            <a:ext cx="4937760" cy="228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0" i="1" lang="fr" sz="900" u="none" cap="none" strike="noStrike">
                <a:solidFill>
                  <a:srgbClr val="6B6B6B"/>
                </a:solidFill>
                <a:latin typeface="Calibri"/>
                <a:ea typeface="Calibri"/>
                <a:cs typeface="Calibri"/>
                <a:sym typeface="Calibri"/>
              </a:rPr>
              <a:t>Source: METR (Model Evaluation &amp; Threat Research). 50% success rate on autonomous software tasks.</a:t>
            </a:r>
            <a:endParaRPr b="0" i="0" sz="900" u="none" cap="none" strike="noStrike">
              <a:solidFill>
                <a:srgbClr val="000000"/>
              </a:solidFill>
              <a:latin typeface="Arial"/>
              <a:ea typeface="Arial"/>
              <a:cs typeface="Arial"/>
              <a:sym typeface="Arial"/>
            </a:endParaRPr>
          </a:p>
        </p:txBody>
      </p:sp>
      <p:sp>
        <p:nvSpPr>
          <p:cNvPr id="845" name="Google Shape;845;p113"/>
          <p:cNvSpPr/>
          <p:nvPr/>
        </p:nvSpPr>
        <p:spPr>
          <a:xfrm>
            <a:off x="5486400" y="1188720"/>
            <a:ext cx="3291840" cy="3520440"/>
          </a:xfrm>
          <a:prstGeom prst="rect">
            <a:avLst/>
          </a:prstGeom>
          <a:solidFill>
            <a:srgbClr val="FFFFFF"/>
          </a:solidFill>
          <a:ln cap="flat" cmpd="sng" w="12700">
            <a:solidFill>
              <a:srgbClr val="EDE5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13"/>
          <p:cNvSpPr/>
          <p:nvPr/>
        </p:nvSpPr>
        <p:spPr>
          <a:xfrm>
            <a:off x="5486400" y="1188720"/>
            <a:ext cx="73152" cy="3520440"/>
          </a:xfrm>
          <a:prstGeom prst="rect">
            <a:avLst/>
          </a:prstGeom>
          <a:solidFill>
            <a:srgbClr val="C9A35E"/>
          </a:solidFill>
          <a:ln cap="flat" cmpd="sng" w="12700">
            <a:solidFill>
              <a:srgbClr val="C9A35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13"/>
          <p:cNvSpPr/>
          <p:nvPr/>
        </p:nvSpPr>
        <p:spPr>
          <a:xfrm>
            <a:off x="5715000" y="1325880"/>
            <a:ext cx="292608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fr" sz="1000" u="none" cap="none" strike="noStrike">
                <a:solidFill>
                  <a:srgbClr val="C9A35E"/>
                </a:solidFill>
                <a:latin typeface="Calibri"/>
                <a:ea typeface="Calibri"/>
                <a:cs typeface="Calibri"/>
                <a:sym typeface="Calibri"/>
              </a:rPr>
              <a:t>GPT-2 (2019)</a:t>
            </a:r>
            <a:endParaRPr b="0" i="0" sz="1000" u="none" cap="none" strike="noStrike">
              <a:solidFill>
                <a:srgbClr val="000000"/>
              </a:solidFill>
              <a:latin typeface="Arial"/>
              <a:ea typeface="Arial"/>
              <a:cs typeface="Arial"/>
              <a:sym typeface="Arial"/>
            </a:endParaRPr>
          </a:p>
        </p:txBody>
      </p:sp>
      <p:sp>
        <p:nvSpPr>
          <p:cNvPr id="848" name="Google Shape;848;p113"/>
          <p:cNvSpPr/>
          <p:nvPr/>
        </p:nvSpPr>
        <p:spPr>
          <a:xfrm>
            <a:off x="5715000" y="1554480"/>
            <a:ext cx="2926080"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fr" sz="1600" u="none" cap="none" strike="noStrike">
                <a:solidFill>
                  <a:srgbClr val="1A2B4C"/>
                </a:solidFill>
                <a:latin typeface="Georgia"/>
                <a:ea typeface="Georgia"/>
                <a:cs typeface="Georgia"/>
                <a:sym typeface="Georgia"/>
              </a:rPr>
              <a:t>~9 seconds</a:t>
            </a:r>
            <a:endParaRPr b="0" i="0" sz="1600" u="none" cap="none" strike="noStrike">
              <a:solidFill>
                <a:srgbClr val="000000"/>
              </a:solidFill>
              <a:latin typeface="Arial"/>
              <a:ea typeface="Arial"/>
              <a:cs typeface="Arial"/>
              <a:sym typeface="Arial"/>
            </a:endParaRPr>
          </a:p>
        </p:txBody>
      </p:sp>
      <p:sp>
        <p:nvSpPr>
          <p:cNvPr id="849" name="Google Shape;849;p113"/>
          <p:cNvSpPr/>
          <p:nvPr/>
        </p:nvSpPr>
        <p:spPr>
          <a:xfrm>
            <a:off x="5715000" y="2057400"/>
            <a:ext cx="292608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fr" sz="1000" u="none" cap="none" strike="noStrike">
                <a:solidFill>
                  <a:srgbClr val="C9A35E"/>
                </a:solidFill>
                <a:latin typeface="Calibri"/>
                <a:ea typeface="Calibri"/>
                <a:cs typeface="Calibri"/>
                <a:sym typeface="Calibri"/>
              </a:rPr>
              <a:t>GPT-4 (2023)</a:t>
            </a:r>
            <a:endParaRPr b="0" i="0" sz="1000" u="none" cap="none" strike="noStrike">
              <a:solidFill>
                <a:srgbClr val="000000"/>
              </a:solidFill>
              <a:latin typeface="Arial"/>
              <a:ea typeface="Arial"/>
              <a:cs typeface="Arial"/>
              <a:sym typeface="Arial"/>
            </a:endParaRPr>
          </a:p>
        </p:txBody>
      </p:sp>
      <p:sp>
        <p:nvSpPr>
          <p:cNvPr id="850" name="Google Shape;850;p113"/>
          <p:cNvSpPr/>
          <p:nvPr/>
        </p:nvSpPr>
        <p:spPr>
          <a:xfrm>
            <a:off x="5715000" y="2286000"/>
            <a:ext cx="2926080"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i="0" lang="fr" sz="1600" u="none" cap="none" strike="noStrike">
                <a:solidFill>
                  <a:srgbClr val="1A2B4C"/>
                </a:solidFill>
                <a:latin typeface="Georgia"/>
                <a:ea typeface="Georgia"/>
                <a:cs typeface="Georgia"/>
                <a:sym typeface="Georgia"/>
              </a:rPr>
              <a:t>~5 minutes</a:t>
            </a:r>
            <a:endParaRPr b="0" i="0" sz="1600" u="none" cap="none" strike="noStrike">
              <a:solidFill>
                <a:srgbClr val="000000"/>
              </a:solidFill>
              <a:latin typeface="Arial"/>
              <a:ea typeface="Arial"/>
              <a:cs typeface="Arial"/>
              <a:sym typeface="Arial"/>
            </a:endParaRPr>
          </a:p>
        </p:txBody>
      </p:sp>
      <p:sp>
        <p:nvSpPr>
          <p:cNvPr id="851" name="Google Shape;851;p113"/>
          <p:cNvSpPr/>
          <p:nvPr/>
        </p:nvSpPr>
        <p:spPr>
          <a:xfrm>
            <a:off x="5715000" y="2788920"/>
            <a:ext cx="292608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fr" sz="1000" u="none" cap="none" strike="noStrike">
                <a:solidFill>
                  <a:srgbClr val="C9A35E"/>
                </a:solidFill>
                <a:latin typeface="Calibri"/>
                <a:ea typeface="Calibri"/>
                <a:cs typeface="Calibri"/>
                <a:sym typeface="Calibri"/>
              </a:rPr>
              <a:t>CLAUDE </a:t>
            </a:r>
            <a:r>
              <a:rPr b="1" lang="fr" sz="1000">
                <a:solidFill>
                  <a:srgbClr val="C9A35E"/>
                </a:solidFill>
                <a:latin typeface="Calibri"/>
                <a:ea typeface="Calibri"/>
                <a:cs typeface="Calibri"/>
                <a:sym typeface="Calibri"/>
              </a:rPr>
              <a:t>MYTHOS PREVIEW </a:t>
            </a:r>
            <a:r>
              <a:rPr b="1" i="0" lang="fr" sz="1000" u="none" cap="none" strike="noStrike">
                <a:solidFill>
                  <a:srgbClr val="C9A35E"/>
                </a:solidFill>
                <a:latin typeface="Calibri"/>
                <a:ea typeface="Calibri"/>
                <a:cs typeface="Calibri"/>
                <a:sym typeface="Calibri"/>
              </a:rPr>
              <a:t>(2026)</a:t>
            </a:r>
            <a:endParaRPr b="0" i="0" sz="1000" u="none" cap="none" strike="noStrike">
              <a:solidFill>
                <a:srgbClr val="000000"/>
              </a:solidFill>
              <a:latin typeface="Arial"/>
              <a:ea typeface="Arial"/>
              <a:cs typeface="Arial"/>
              <a:sym typeface="Arial"/>
            </a:endParaRPr>
          </a:p>
        </p:txBody>
      </p:sp>
      <p:sp>
        <p:nvSpPr>
          <p:cNvPr id="852" name="Google Shape;852;p113"/>
          <p:cNvSpPr/>
          <p:nvPr/>
        </p:nvSpPr>
        <p:spPr>
          <a:xfrm>
            <a:off x="5715000" y="3017520"/>
            <a:ext cx="2926080" cy="36576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Arial"/>
              <a:ea typeface="Arial"/>
              <a:cs typeface="Arial"/>
              <a:sym typeface="Arial"/>
            </a:endParaRPr>
          </a:p>
        </p:txBody>
      </p:sp>
      <p:sp>
        <p:nvSpPr>
          <p:cNvPr id="853" name="Google Shape;853;p113"/>
          <p:cNvSpPr/>
          <p:nvPr/>
        </p:nvSpPr>
        <p:spPr>
          <a:xfrm>
            <a:off x="5715000" y="3520440"/>
            <a:ext cx="2834640" cy="18288"/>
          </a:xfrm>
          <a:prstGeom prst="rect">
            <a:avLst/>
          </a:prstGeom>
          <a:solidFill>
            <a:srgbClr val="EDE5D6"/>
          </a:solidFill>
          <a:ln cap="flat" cmpd="sng" w="12700">
            <a:solidFill>
              <a:srgbClr val="EDE5D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13"/>
          <p:cNvSpPr/>
          <p:nvPr/>
        </p:nvSpPr>
        <p:spPr>
          <a:xfrm>
            <a:off x="5715000" y="3611880"/>
            <a:ext cx="2926080" cy="27432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000"/>
              <a:buFont typeface="Arial"/>
              <a:buNone/>
            </a:pPr>
            <a:r>
              <a:rPr b="1" i="0" lang="fr" sz="1000" u="none" cap="none" strike="noStrike">
                <a:solidFill>
                  <a:srgbClr val="B83A4B"/>
                </a:solidFill>
                <a:latin typeface="Calibri"/>
                <a:ea typeface="Calibri"/>
                <a:cs typeface="Calibri"/>
                <a:sym typeface="Calibri"/>
              </a:rPr>
              <a:t>AND STILL ACCELERATING</a:t>
            </a:r>
            <a:endParaRPr b="0" i="0" sz="1000" u="none" cap="none" strike="noStrike">
              <a:solidFill>
                <a:srgbClr val="000000"/>
              </a:solidFill>
              <a:latin typeface="Arial"/>
              <a:ea typeface="Arial"/>
              <a:cs typeface="Arial"/>
              <a:sym typeface="Arial"/>
            </a:endParaRPr>
          </a:p>
        </p:txBody>
      </p:sp>
      <p:sp>
        <p:nvSpPr>
          <p:cNvPr id="855" name="Google Shape;855;p113"/>
          <p:cNvSpPr/>
          <p:nvPr/>
        </p:nvSpPr>
        <p:spPr>
          <a:xfrm>
            <a:off x="5715000" y="3858768"/>
            <a:ext cx="2926080" cy="77724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0" i="0" lang="fr" sz="1100" u="none" cap="none" strike="noStrike">
                <a:solidFill>
                  <a:srgbClr val="2D2D2D"/>
                </a:solidFill>
                <a:latin typeface="Calibri"/>
                <a:ea typeface="Calibri"/>
                <a:cs typeface="Calibri"/>
                <a:sym typeface="Calibri"/>
              </a:rPr>
              <a:t>From a few seconds in 2019 to </a:t>
            </a:r>
            <a:r>
              <a:rPr lang="fr" sz="1100">
                <a:solidFill>
                  <a:srgbClr val="2D2D2D"/>
                </a:solidFill>
                <a:latin typeface="Calibri"/>
                <a:ea typeface="Calibri"/>
                <a:cs typeface="Calibri"/>
                <a:sym typeface="Calibri"/>
              </a:rPr>
              <a:t>multiple workdays </a:t>
            </a:r>
            <a:r>
              <a:rPr b="0" i="0" lang="fr" sz="1100" u="none" cap="none" strike="noStrike">
                <a:solidFill>
                  <a:srgbClr val="2D2D2D"/>
                </a:solidFill>
                <a:latin typeface="Calibri"/>
                <a:ea typeface="Calibri"/>
                <a:cs typeface="Calibri"/>
                <a:sym typeface="Calibri"/>
              </a:rPr>
              <a:t>in </a:t>
            </a:r>
            <a:r>
              <a:rPr lang="fr" sz="1100">
                <a:solidFill>
                  <a:srgbClr val="2D2D2D"/>
                </a:solidFill>
                <a:latin typeface="Calibri"/>
                <a:ea typeface="Calibri"/>
                <a:cs typeface="Calibri"/>
                <a:sym typeface="Calibri"/>
              </a:rPr>
              <a:t>Q2 </a:t>
            </a:r>
            <a:r>
              <a:rPr b="0" i="0" lang="fr" sz="1100" u="none" cap="none" strike="noStrike">
                <a:solidFill>
                  <a:srgbClr val="2D2D2D"/>
                </a:solidFill>
                <a:latin typeface="Calibri"/>
                <a:ea typeface="Calibri"/>
                <a:cs typeface="Calibri"/>
                <a:sym typeface="Calibri"/>
              </a:rPr>
              <a:t>2026. If the trend holds, week-long autonomous tasks become routine within a year or two.</a:t>
            </a:r>
            <a:endParaRPr b="0" i="0" sz="1100" u="none" cap="none" strike="noStrike">
              <a:solidFill>
                <a:srgbClr val="000000"/>
              </a:solidFill>
              <a:latin typeface="Arial"/>
              <a:ea typeface="Arial"/>
              <a:cs typeface="Arial"/>
              <a:sym typeface="Arial"/>
            </a:endParaRPr>
          </a:p>
        </p:txBody>
      </p:sp>
      <p:pic>
        <p:nvPicPr>
          <p:cNvPr id="856" name="Google Shape;856;p113"/>
          <p:cNvPicPr preferRelativeResize="0"/>
          <p:nvPr/>
        </p:nvPicPr>
        <p:blipFill>
          <a:blip r:embed="rId3">
            <a:alphaModFix/>
          </a:blip>
          <a:stretch>
            <a:fillRect/>
          </a:stretch>
        </p:blipFill>
        <p:spPr>
          <a:xfrm>
            <a:off x="365750" y="1212463"/>
            <a:ext cx="4735919" cy="3217775"/>
          </a:xfrm>
          <a:prstGeom prst="rect">
            <a:avLst/>
          </a:prstGeom>
          <a:noFill/>
          <a:ln>
            <a:noFill/>
          </a:ln>
        </p:spPr>
      </p:pic>
      <p:sp>
        <p:nvSpPr>
          <p:cNvPr id="857" name="Google Shape;857;p113"/>
          <p:cNvSpPr/>
          <p:nvPr/>
        </p:nvSpPr>
        <p:spPr>
          <a:xfrm>
            <a:off x="5669225" y="3083595"/>
            <a:ext cx="2926200" cy="3657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1" lang="fr" sz="1600">
                <a:solidFill>
                  <a:srgbClr val="1A2B4C"/>
                </a:solidFill>
                <a:latin typeface="Georgia"/>
                <a:ea typeface="Georgia"/>
                <a:cs typeface="Georgia"/>
                <a:sym typeface="Georgia"/>
              </a:rPr>
              <a:t>“Likely at least 16 hrs”</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usiness Plan Presentation">
  <a:themeElements>
    <a:clrScheme name="Simple Light">
      <a:dk1>
        <a:srgbClr val="F9F9F9"/>
      </a:dk1>
      <a:lt1>
        <a:srgbClr val="183C40"/>
      </a:lt1>
      <a:dk2>
        <a:srgbClr val="20494D"/>
      </a:dk2>
      <a:lt2>
        <a:srgbClr val="799DA7"/>
      </a:lt2>
      <a:accent1>
        <a:srgbClr val="B0D5CD"/>
      </a:accent1>
      <a:accent2>
        <a:srgbClr val="A6DAEA"/>
      </a:accent2>
      <a:accent3>
        <a:srgbClr val="B78D43"/>
      </a:accent3>
      <a:accent4>
        <a:srgbClr val="9AA864"/>
      </a:accent4>
      <a:accent5>
        <a:srgbClr val="426345"/>
      </a:accent5>
      <a:accent6>
        <a:srgbClr val="DCDCDC"/>
      </a:accent6>
      <a:hlink>
        <a:srgbClr val="B0D5C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