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  <p:sldId id="270" r:id="rId6"/>
    <p:sldId id="274" r:id="rId7"/>
    <p:sldId id="275" r:id="rId8"/>
    <p:sldId id="256" r:id="rId9"/>
    <p:sldId id="257" r:id="rId10"/>
    <p:sldId id="258" r:id="rId11"/>
    <p:sldId id="265" r:id="rId12"/>
    <p:sldId id="276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B1EC98-3835-7F43-AC03-A2B975423C5B}" v="10" dt="2025-09-02T15:02:33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56"/>
  </p:normalViewPr>
  <p:slideViewPr>
    <p:cSldViewPr snapToGrid="0">
      <p:cViewPr varScale="1">
        <p:scale>
          <a:sx n="112" d="100"/>
          <a:sy n="112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3813-B069-78B6-2AED-98B61BB55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11060-D570-B134-2BB6-100C897D2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259F6-90F3-BEED-5F82-8765E0FC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CC758-993A-EBF6-FEA4-4E783C32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4ACB-ACCC-92F3-FE16-5E5D3850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5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0EE80-0C1A-07FD-DB52-050280CF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EB5C1-4844-B91F-03C2-F0D574855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1C74A-4E94-50F3-9C68-E2660A58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F83E9-9F7C-D37C-B8D9-773CB934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CFE9A-B2E8-A452-39F4-1EB9611B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3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5A66F-2BD7-78FC-617A-319C5F8AF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8913A-740D-E933-8AFA-D03740229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57EB1-46A3-08DD-5DC9-08887629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B3FA1-C1C9-0127-6B6D-B5A9198B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709A1-2886-87AD-03F6-5462710E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0EEA-49B8-33D0-0EE0-3BCF9C1B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4AAA-717F-3D29-A137-4CA8B83C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DE5E5-DCF0-3835-E91A-C5C80061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3EA08-7C6B-B98D-8EE4-CB514605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A18B5-466B-A4DA-13EA-2A2DEDEC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0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0102-9060-AA15-0E3D-3DBE683FB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06559-0E7A-AF53-4231-D76645F1C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7DB55-69A1-BB9F-9E93-56DE57113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1C963-3F82-B606-5F55-9E2D83FC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98105-28C2-5A14-607F-715D56B5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9238-697C-0484-329A-8B0031C7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66FF3-56A1-0B9F-1389-265897FD3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5829B-1FAF-A0D2-FAD1-FE652030D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0F26E-B966-0C53-213B-53F3EDB6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9/2/25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F0697-994C-0583-609C-2D468C8C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307E8-D5F4-0E31-E323-D964362F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0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040D-26D5-1F1F-4D87-8F9098B0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236A7-41B3-4A6F-0F31-9E0EDDA3F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46800-860A-B41F-908A-9D3CBD68C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BC517-ADA3-9A14-A864-029F68C42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75911-DE40-088C-B62A-533FDAF8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A4338F-EE1A-F2DE-D800-0D3B396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9/2/25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B795C1-F798-E8C3-8592-39E43C665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66A9E-8AFC-A693-648B-2F40C841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3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5255-E88C-C36D-BE34-8A0AA2C3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8DFA7-3548-2130-362A-D0A24E10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9/2/25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5D1E9-0691-C3ED-FC4A-5F5EA3FF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1B39D-F919-49B4-B185-5BDEDCEA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9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3946C-8814-1833-6920-44B39EFC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9/2/25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34670-688D-2394-C075-1B6404B5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F7C14-F8D8-1C89-AB4E-A7F8C393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A0DA-1364-82C0-B408-48C75397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44B82-72C7-CFBF-AFBA-4F28DD76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DE99A-F5C3-9E1A-F61F-AB51CBD6B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0A16-5E26-E360-0CC5-EB1D4CB1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9/2/25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062C7-A4EA-8FA3-9625-35373958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7CA08-DCAA-6751-5957-0AFBC8D7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1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96C8-DADF-B727-A5C0-C13B8E88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BC984-87DB-B3EA-6794-858CE20BE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F38EA-389F-BE21-6F2E-9DE279A7E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2AE9B-678A-740E-3298-1C4B2048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9/2/25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8950D-F656-571E-78EF-F4B32471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EC6E2-5E3A-BFB7-0DB4-EB815538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2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E980AE-49AF-25E2-F44C-10937EBD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FE335-85E6-46ED-EF47-C161B2708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2DD31-15BF-EC48-B45B-4E62429B0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C765A8-A826-CA4C-BEA0-EE0DA14AB65B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D4E86-DA46-B42E-6B36-BA612023A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00D35-488F-590E-BCAE-448F1A958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2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E0038F-7BC1-064B-F8F6-E914FE16B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178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7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B89504-0E78-24C7-DB23-427ACEA21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246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8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2EDC7-4E5A-6C31-982B-0FC2755FF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F3DD2-9ABA-E7C3-3FF2-C0F97C6E28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33"/>
          <a:stretch/>
        </p:blipFill>
        <p:spPr>
          <a:xfrm>
            <a:off x="1" y="-312639"/>
            <a:ext cx="11353800" cy="74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5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26E149-9E6C-782F-7196-793FF70F2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360" b="910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FD2356-ACED-50EC-269C-A4713B35B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554" b="9572"/>
          <a:stretch>
            <a:fillRect/>
          </a:stretch>
        </p:blipFill>
        <p:spPr>
          <a:xfrm>
            <a:off x="20" y="-206536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1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949" y="883347"/>
            <a:ext cx="11983187" cy="1415688"/>
          </a:xfrm>
          <a:custGeom>
            <a:avLst/>
            <a:gdLst/>
            <a:ahLst/>
            <a:cxnLst/>
            <a:rect l="l" t="t" r="r" b="b"/>
            <a:pathLst>
              <a:path w="17974781" h="2123532">
                <a:moveTo>
                  <a:pt x="0" y="0"/>
                </a:moveTo>
                <a:lnTo>
                  <a:pt x="17974781" y="0"/>
                </a:lnTo>
                <a:lnTo>
                  <a:pt x="17974781" y="2123532"/>
                </a:lnTo>
                <a:lnTo>
                  <a:pt x="0" y="21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39083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994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10621943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222040" y="4301637"/>
            <a:ext cx="11700973" cy="1542970"/>
            <a:chOff x="0" y="-66675"/>
            <a:chExt cx="23401945" cy="3085941"/>
          </a:xfrm>
        </p:grpSpPr>
        <p:sp>
          <p:nvSpPr>
            <p:cNvPr id="7" name="TextBox 7"/>
            <p:cNvSpPr txBox="1"/>
            <p:nvPr/>
          </p:nvSpPr>
          <p:spPr>
            <a:xfrm>
              <a:off x="0" y="-11951"/>
              <a:ext cx="2045744" cy="722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112390" y="-11951"/>
              <a:ext cx="1063488" cy="149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Fall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066076" y="-11951"/>
              <a:ext cx="2398638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983264" y="-11951"/>
              <a:ext cx="2398638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Exodus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Land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827016" y="-66675"/>
              <a:ext cx="1817016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Kings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Temple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372971" y="-11951"/>
              <a:ext cx="2137664" cy="149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Divided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994833" y="-66675"/>
              <a:ext cx="4081336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Jesus’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Birth,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Death,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Resurrection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883013" y="-11951"/>
              <a:ext cx="1981080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Church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Spreads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356201" y="-66675"/>
              <a:ext cx="2045744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949" y="883347"/>
            <a:ext cx="11983187" cy="1415688"/>
          </a:xfrm>
          <a:custGeom>
            <a:avLst/>
            <a:gdLst/>
            <a:ahLst/>
            <a:cxnLst/>
            <a:rect l="l" t="t" r="r" b="b"/>
            <a:pathLst>
              <a:path w="17974781" h="2123532">
                <a:moveTo>
                  <a:pt x="0" y="0"/>
                </a:moveTo>
                <a:lnTo>
                  <a:pt x="17974781" y="0"/>
                </a:lnTo>
                <a:lnTo>
                  <a:pt x="17974781" y="2123532"/>
                </a:lnTo>
                <a:lnTo>
                  <a:pt x="0" y="21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39083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994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10621943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14160767">
            <a:off x="7503396" y="5264481"/>
            <a:ext cx="2052901" cy="1847611"/>
          </a:xfrm>
          <a:custGeom>
            <a:avLst/>
            <a:gdLst/>
            <a:ahLst/>
            <a:cxnLst/>
            <a:rect l="l" t="t" r="r" b="b"/>
            <a:pathLst>
              <a:path w="3079352" h="2771417">
                <a:moveTo>
                  <a:pt x="0" y="0"/>
                </a:moveTo>
                <a:lnTo>
                  <a:pt x="3079353" y="0"/>
                </a:lnTo>
                <a:lnTo>
                  <a:pt x="3079353" y="2771417"/>
                </a:lnTo>
                <a:lnTo>
                  <a:pt x="0" y="27714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7" name="Group 7"/>
          <p:cNvGrpSpPr/>
          <p:nvPr/>
        </p:nvGrpSpPr>
        <p:grpSpPr>
          <a:xfrm>
            <a:off x="222040" y="4301637"/>
            <a:ext cx="11700973" cy="1542970"/>
            <a:chOff x="0" y="-66675"/>
            <a:chExt cx="23401945" cy="3085941"/>
          </a:xfrm>
        </p:grpSpPr>
        <p:sp>
          <p:nvSpPr>
            <p:cNvPr id="8" name="TextBox 8"/>
            <p:cNvSpPr txBox="1"/>
            <p:nvPr/>
          </p:nvSpPr>
          <p:spPr>
            <a:xfrm>
              <a:off x="0" y="-11951"/>
              <a:ext cx="2045744" cy="722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112390" y="-11951"/>
              <a:ext cx="1063488" cy="149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Fall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066076" y="-11951"/>
              <a:ext cx="2398638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983264" y="-11951"/>
              <a:ext cx="2398638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Exodus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Land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827016" y="-66675"/>
              <a:ext cx="1817016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Kings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Temple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372971" y="-11951"/>
              <a:ext cx="2137664" cy="149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Divided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994833" y="-66675"/>
              <a:ext cx="4081336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Jesus’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Birth,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Death,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Resurrection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883013" y="-11951"/>
              <a:ext cx="1981080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Church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Spreads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356201" y="-66675"/>
              <a:ext cx="2045744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949" y="883347"/>
            <a:ext cx="11983187" cy="1415688"/>
          </a:xfrm>
          <a:custGeom>
            <a:avLst/>
            <a:gdLst/>
            <a:ahLst/>
            <a:cxnLst/>
            <a:rect l="l" t="t" r="r" b="b"/>
            <a:pathLst>
              <a:path w="17974781" h="2123532">
                <a:moveTo>
                  <a:pt x="0" y="0"/>
                </a:moveTo>
                <a:lnTo>
                  <a:pt x="17974781" y="0"/>
                </a:lnTo>
                <a:lnTo>
                  <a:pt x="17974781" y="2123532"/>
                </a:lnTo>
                <a:lnTo>
                  <a:pt x="0" y="21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39083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994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10621943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14049960">
            <a:off x="7623570" y="5264479"/>
            <a:ext cx="2052901" cy="1847611"/>
          </a:xfrm>
          <a:custGeom>
            <a:avLst/>
            <a:gdLst/>
            <a:ahLst/>
            <a:cxnLst/>
            <a:rect l="l" t="t" r="r" b="b"/>
            <a:pathLst>
              <a:path w="3079352" h="2771417">
                <a:moveTo>
                  <a:pt x="0" y="0"/>
                </a:moveTo>
                <a:lnTo>
                  <a:pt x="3079353" y="0"/>
                </a:lnTo>
                <a:lnTo>
                  <a:pt x="3079353" y="2771417"/>
                </a:lnTo>
                <a:lnTo>
                  <a:pt x="0" y="27714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8829846" y="2328042"/>
            <a:ext cx="2409321" cy="1828072"/>
          </a:xfrm>
          <a:custGeom>
            <a:avLst/>
            <a:gdLst/>
            <a:ahLst/>
            <a:cxnLst/>
            <a:rect l="l" t="t" r="r" b="b"/>
            <a:pathLst>
              <a:path w="3613981" h="2742108">
                <a:moveTo>
                  <a:pt x="0" y="0"/>
                </a:moveTo>
                <a:lnTo>
                  <a:pt x="3613981" y="0"/>
                </a:lnTo>
                <a:lnTo>
                  <a:pt x="3613981" y="2742108"/>
                </a:lnTo>
                <a:lnTo>
                  <a:pt x="0" y="27421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222040" y="4301637"/>
            <a:ext cx="11700973" cy="1542970"/>
            <a:chOff x="0" y="-66675"/>
            <a:chExt cx="23401945" cy="3085941"/>
          </a:xfrm>
        </p:grpSpPr>
        <p:sp>
          <p:nvSpPr>
            <p:cNvPr id="9" name="TextBox 9"/>
            <p:cNvSpPr txBox="1"/>
            <p:nvPr/>
          </p:nvSpPr>
          <p:spPr>
            <a:xfrm>
              <a:off x="0" y="-11951"/>
              <a:ext cx="2045744" cy="722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112390" y="-11951"/>
              <a:ext cx="1063488" cy="149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Fall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066076" y="-11951"/>
              <a:ext cx="2398638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983264" y="-11951"/>
              <a:ext cx="2398638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Exodus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Land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827016" y="-66675"/>
              <a:ext cx="1817016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Kings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Temple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3372971" y="-11951"/>
              <a:ext cx="2137664" cy="149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Divided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994833" y="-66675"/>
              <a:ext cx="4081336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Jesus’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Birth,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Death,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Resurrection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883013" y="-11951"/>
              <a:ext cx="1981080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Church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Spreads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1356201" y="-66675"/>
              <a:ext cx="2045744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912306" y="2783388"/>
            <a:ext cx="2409321" cy="920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666">
                <a:solidFill>
                  <a:srgbClr val="ED1C1C"/>
                </a:solidFill>
                <a:latin typeface="Accidental Fun"/>
                <a:ea typeface="Accidental Fun"/>
                <a:cs typeface="Accidental Fun"/>
                <a:sym typeface="Accidental Fun"/>
              </a:rPr>
              <a:t>We </a:t>
            </a:r>
          </a:p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>
                <a:solidFill>
                  <a:srgbClr val="ED1C1C"/>
                </a:solidFill>
                <a:latin typeface="Accidental Fun"/>
                <a:ea typeface="Accidental Fun"/>
                <a:cs typeface="Accidental Fun"/>
                <a:sym typeface="Accidental Fun"/>
              </a:rPr>
              <a:t>are Here!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3D1DF03-932A-DD60-9A2F-7F9FF758B123}"/>
              </a:ext>
            </a:extLst>
          </p:cNvPr>
          <p:cNvSpPr/>
          <p:nvPr/>
        </p:nvSpPr>
        <p:spPr>
          <a:xfrm rot="11046478">
            <a:off x="8632395" y="2606898"/>
            <a:ext cx="504325" cy="54860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B81E361D-41C0-A0E6-3C2E-B8940C3A4BED}"/>
              </a:ext>
            </a:extLst>
          </p:cNvPr>
          <p:cNvSpPr/>
          <p:nvPr/>
        </p:nvSpPr>
        <p:spPr>
          <a:xfrm rot="16200000">
            <a:off x="8484438" y="3632945"/>
            <a:ext cx="750277" cy="4923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D62E1-C0AE-DFBD-F790-DEE63409F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161" y="127301"/>
            <a:ext cx="2650801" cy="24415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4C1C40-2349-117D-DCC8-91CAEAABA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" y="4472020"/>
            <a:ext cx="5456226" cy="2043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953951-6A5F-CEC8-2F13-B7F279DB939E}"/>
              </a:ext>
            </a:extLst>
          </p:cNvPr>
          <p:cNvSpPr txBox="1"/>
          <p:nvPr/>
        </p:nvSpPr>
        <p:spPr>
          <a:xfrm>
            <a:off x="2526030" y="3244334"/>
            <a:ext cx="644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EA9DF1-6800-4F0C-4F3B-365747EA9304}"/>
              </a:ext>
            </a:extLst>
          </p:cNvPr>
          <p:cNvSpPr txBox="1"/>
          <p:nvPr/>
        </p:nvSpPr>
        <p:spPr>
          <a:xfrm>
            <a:off x="2526030" y="3244334"/>
            <a:ext cx="644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08674D-7C94-1C69-5DD4-C1C0DA61D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" y="2446020"/>
            <a:ext cx="11727180" cy="1954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312B83-32D6-A4A4-1B2D-F216EE6C3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773" y="4472020"/>
            <a:ext cx="5296337" cy="20460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AFFB2-D6D1-439B-EAD9-3F26BCD22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B75F24E-8FD3-9CB5-2F5D-456C6CAADF4B}"/>
              </a:ext>
            </a:extLst>
          </p:cNvPr>
          <p:cNvSpPr/>
          <p:nvPr/>
        </p:nvSpPr>
        <p:spPr>
          <a:xfrm rot="11046478">
            <a:off x="8632395" y="2606898"/>
            <a:ext cx="504325" cy="54860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63922F5-5B7A-4FA6-53BC-4659BFFB7B11}"/>
              </a:ext>
            </a:extLst>
          </p:cNvPr>
          <p:cNvSpPr/>
          <p:nvPr/>
        </p:nvSpPr>
        <p:spPr>
          <a:xfrm rot="16200000">
            <a:off x="8484438" y="3632945"/>
            <a:ext cx="750277" cy="4923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34E23-EA8F-3622-E99D-DBCB50131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161" y="127301"/>
            <a:ext cx="2650801" cy="24415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747B11-B3B3-7B4C-DCC5-9A30CF80C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" y="4472020"/>
            <a:ext cx="5456226" cy="2043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54FB2E-5144-95A9-118B-F6632832A4F8}"/>
              </a:ext>
            </a:extLst>
          </p:cNvPr>
          <p:cNvSpPr txBox="1"/>
          <p:nvPr/>
        </p:nvSpPr>
        <p:spPr>
          <a:xfrm>
            <a:off x="2526030" y="3244334"/>
            <a:ext cx="644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D244D3-F4FF-B87C-DA25-69EBC7397E33}"/>
              </a:ext>
            </a:extLst>
          </p:cNvPr>
          <p:cNvSpPr txBox="1"/>
          <p:nvPr/>
        </p:nvSpPr>
        <p:spPr>
          <a:xfrm>
            <a:off x="2526030" y="3244334"/>
            <a:ext cx="644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291D7A-F4A4-CFE1-0B05-60E9BF5AB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" y="2446020"/>
            <a:ext cx="11727180" cy="1954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2F6FE3-9759-571B-5256-D8FB92614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773" y="4472020"/>
            <a:ext cx="5296337" cy="2046046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0261FFA2-E961-A954-AA30-B8B0CE70DC82}"/>
              </a:ext>
            </a:extLst>
          </p:cNvPr>
          <p:cNvSpPr/>
          <p:nvPr/>
        </p:nvSpPr>
        <p:spPr>
          <a:xfrm>
            <a:off x="-64770" y="3879129"/>
            <a:ext cx="3306654" cy="2743200"/>
          </a:xfrm>
          <a:custGeom>
            <a:avLst/>
            <a:gdLst/>
            <a:ahLst/>
            <a:cxnLst/>
            <a:rect l="l" t="t" r="r" b="b"/>
            <a:pathLst>
              <a:path w="5423130" h="411480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2957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90f072-a313-474e-ae3e-422644c1d885" xsi:nil="true"/>
    <lcf76f155ced4ddcb4097134ff3c332f xmlns="a58d08b8-676f-42e9-91fc-1d4c7ca0a9d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DEE2785B6A74A8409C4093335D7C9" ma:contentTypeVersion="24" ma:contentTypeDescription="Create a new document." ma:contentTypeScope="" ma:versionID="e1a4d58ee3ba669e599d568989a29eb5">
  <xsd:schema xmlns:xsd="http://www.w3.org/2001/XMLSchema" xmlns:xs="http://www.w3.org/2001/XMLSchema" xmlns:p="http://schemas.microsoft.com/office/2006/metadata/properties" xmlns:ns2="a58d08b8-676f-42e9-91fc-1d4c7ca0a9d0" xmlns:ns3="4e90f072-a313-474e-ae3e-422644c1d885" targetNamespace="http://schemas.microsoft.com/office/2006/metadata/properties" ma:root="true" ma:fieldsID="2b51d2a4eb4ac2ac9f6db610cc1e0a1d" ns2:_="" ns3:_="">
    <xsd:import namespace="a58d08b8-676f-42e9-91fc-1d4c7ca0a9d0"/>
    <xsd:import namespace="4e90f072-a313-474e-ae3e-422644c1d8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d08b8-676f-42e9-91fc-1d4c7ca0a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590525-9ee4-4e77-b32e-7a05418cc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0f072-a313-474e-ae3e-422644c1d88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3c38740-46ef-4d14-afd1-1283f16af7d9}" ma:internalName="TaxCatchAll" ma:showField="CatchAllData" ma:web="4e90f072-a313-474e-ae3e-422644c1d8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96177-CF48-4CA3-8FFF-8BC851BAA7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E6F9C9-A7D8-4553-84CC-C7F48D094C2A}">
  <ds:schemaRefs>
    <ds:schemaRef ds:uri="http://purl.org/dc/dcmitype/"/>
    <ds:schemaRef ds:uri="4e90f072-a313-474e-ae3e-422644c1d885"/>
    <ds:schemaRef ds:uri="http://purl.org/dc/terms/"/>
    <ds:schemaRef ds:uri="a58d08b8-676f-42e9-91fc-1d4c7ca0a9d0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6A1438-E8FA-4493-907A-07F564E9A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8d08b8-676f-42e9-91fc-1d4c7ca0a9d0"/>
    <ds:schemaRef ds:uri="4e90f072-a313-474e-ae3e-422644c1d8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170119</TotalTime>
  <Words>97</Words>
  <Application>Microsoft Macintosh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Accidental Fun</vt:lpstr>
      <vt:lpstr>Aptos</vt:lpstr>
      <vt:lpstr>Aptos Display</vt:lpstr>
      <vt:lpstr>Arial</vt:lpstr>
      <vt:lpstr>Proxima 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Ranck</dc:creator>
  <cp:lastModifiedBy>Amanda Ranck</cp:lastModifiedBy>
  <cp:revision>7</cp:revision>
  <dcterms:created xsi:type="dcterms:W3CDTF">2024-08-05T21:18:47Z</dcterms:created>
  <dcterms:modified xsi:type="dcterms:W3CDTF">2025-09-02T15:02:57Z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0x010100818DEE2785B6A74A8409C4093335D7C9</vt:lpwstr>
  </property>
  <property fmtid="{D5CDD505-2E9C-101B-9397-08002B2CF9AE}" pid="3" name="MediaServiceImageTags">
    <vt:lpwstr/>
  </property>
</Properties>
</file>