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70" r:id="rId6"/>
    <p:sldId id="274" r:id="rId7"/>
    <p:sldId id="275" r:id="rId8"/>
    <p:sldId id="256" r:id="rId9"/>
    <p:sldId id="257" r:id="rId10"/>
    <p:sldId id="258" r:id="rId11"/>
    <p:sldId id="265" r:id="rId12"/>
    <p:sldId id="273" r:id="rId13"/>
    <p:sldId id="26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B7FC4-C531-4046-B95C-8236C25F1AD3}" v="18" dt="2025-08-20T17:13:5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0"/>
  </p:normalViewPr>
  <p:slideViewPr>
    <p:cSldViewPr snapToGrid="0">
      <p:cViewPr varScale="1">
        <p:scale>
          <a:sx n="93" d="100"/>
          <a:sy n="93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813-B069-78B6-2AED-98B61BB5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11060-D570-B134-2BB6-100C897D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59F6-90F3-BEED-5F82-8765E0F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CC758-993A-EBF6-FEA4-4E783C3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4ACB-ACCC-92F3-FE16-5E5D385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EE80-0C1A-07FD-DB52-050280C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B5C1-4844-B91F-03C2-F0D57485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C74A-4E94-50F3-9C68-E2660A5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3E9-9F7C-D37C-B8D9-773CB934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FE9A-B2E8-A452-39F4-1EB9611B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5A66F-2BD7-78FC-617A-319C5F8A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8913A-740D-E933-8AFA-D0374022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7EB1-46A3-08DD-5DC9-0888762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3FA1-C1C9-0127-6B6D-B5A9198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709A1-2886-87AD-03F6-5462710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EEA-49B8-33D0-0EE0-3BCF9C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AAA-717F-3D29-A137-4CA8B83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E5-DCF0-3835-E91A-C5C80061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EA08-7C6B-B98D-8EE4-CB514605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18B5-466B-A4DA-13EA-2A2DEDE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102-9060-AA15-0E3D-3DBE683F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6559-0E7A-AF53-4231-D76645F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DB55-69A1-BB9F-9E93-56DE571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C963-3F82-B606-5F55-9E2D83F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105-28C2-5A14-607F-715D56B5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9238-697C-0484-329A-8B0031C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6FF3-56A1-0B9F-1389-265897FD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29B-1FAF-A0D2-FAD1-FE65203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F26E-B966-0C53-213B-53F3EDB6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0697-994C-0583-609C-2D468C8C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07E8-D5F4-0E31-E323-D964362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040D-26D5-1F1F-4D87-8F9098B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6A7-41B3-4A6F-0F31-9E0EDDA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6800-860A-B41F-908A-9D3CBD6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BC517-ADA3-9A14-A864-029F68C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5911-DE40-088C-B62A-533FDAF8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4338F-EE1A-F2DE-D800-0D3B396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795C1-F798-E8C3-8592-39E43C66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6A9E-8AFC-A693-648B-2F40C84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255-E88C-C36D-BE34-8A0AA2C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8DFA7-3548-2130-362A-D0A24E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D1E9-0691-C3ED-FC4A-5F5EA3FF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B39D-F919-49B4-B185-5BDEDCE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3946C-8814-1833-6920-44B39EF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34670-688D-2394-C075-1B6404B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7C14-F8D8-1C89-AB4E-A7F8C39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DA-1364-82C0-B408-48C7539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B82-72C7-CFBF-AFBA-4F28DD7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E99A-F5C3-9E1A-F61F-AB51CBD6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A16-5E26-E360-0CC5-EB1D4CB1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62C7-A4EA-8FA3-9625-3537395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7CA08-DCAA-6751-5957-0AFBC8D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6C8-DADF-B727-A5C0-C13B8E8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C984-87DB-B3EA-6794-858CE20B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EA-389F-BE21-6F2E-9DE279A7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2AE9B-678A-740E-3298-1C4B204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8950D-F656-571E-78EF-F4B324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C6E2-5E3A-BFB7-0DB4-EB8155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980AE-49AF-25E2-F44C-10937EBD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E335-85E6-46ED-EF47-C161B270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D31-15BF-EC48-B45B-4E62429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765A8-A826-CA4C-BEA0-EE0DA14AB65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4E86-DA46-B42E-6B36-BA612023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0D35-488F-590E-BCAE-448F1A95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EDBCA-8E59-13B3-C8B2-868D66CE8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80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1CB4F5-A6BE-901D-5BC3-9210B79A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4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3CD3-137D-E6E2-0A1F-1CE8DADB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ided Kingdom of Northern Israel and Judah Map">
            <a:extLst>
              <a:ext uri="{FF2B5EF4-FFF2-40B4-BE49-F238E27FC236}">
                <a16:creationId xmlns:a16="http://schemas.microsoft.com/office/drawing/2014/main" id="{94C2A86D-C52A-2FF3-4367-CF0F74DD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46" y="52855"/>
            <a:ext cx="5770707" cy="67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3A220-D785-FE80-7834-A84D4525BA19}"/>
              </a:ext>
            </a:extLst>
          </p:cNvPr>
          <p:cNvSpPr txBox="1"/>
          <p:nvPr/>
        </p:nvSpPr>
        <p:spPr>
          <a:xfrm>
            <a:off x="9381427" y="2147455"/>
            <a:ext cx="269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Northern Kingdom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70201B5-D991-E816-012B-67D4FC0CE20B}"/>
              </a:ext>
            </a:extLst>
          </p:cNvPr>
          <p:cNvSpPr/>
          <p:nvPr/>
        </p:nvSpPr>
        <p:spPr>
          <a:xfrm rot="2273890">
            <a:off x="3014901" y="3711334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1D801-2E17-EB8F-2513-01868CA2EC5D}"/>
              </a:ext>
            </a:extLst>
          </p:cNvPr>
          <p:cNvSpPr txBox="1"/>
          <p:nvPr/>
        </p:nvSpPr>
        <p:spPr>
          <a:xfrm>
            <a:off x="428263" y="4155311"/>
            <a:ext cx="22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Southern Kingdom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25011-43A9-7FE3-84D3-F5E73195B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82" y="495456"/>
            <a:ext cx="1524000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0EC28-C910-19DE-AD04-7456076F4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070" y="2627663"/>
            <a:ext cx="1639399" cy="3877309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AB9BCCC1-756C-BD9F-FF5D-B0F74237AF92}"/>
              </a:ext>
            </a:extLst>
          </p:cNvPr>
          <p:cNvSpPr/>
          <p:nvPr/>
        </p:nvSpPr>
        <p:spPr>
          <a:xfrm rot="14049960">
            <a:off x="8154940" y="1703858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080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A55DF0-88AB-2A6E-B953-7F7F8DBA2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335" b="14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23C5A-11BF-9EA3-EC74-5408C1DA7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400" b="674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F1AE8-CC96-E894-28BD-686C37A9A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301" b="550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160767">
            <a:off x="7503396" y="5264481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049960">
            <a:off x="7623570" y="5264479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8829846" y="2328042"/>
            <a:ext cx="2409321" cy="1828072"/>
          </a:xfrm>
          <a:custGeom>
            <a:avLst/>
            <a:gdLst/>
            <a:ahLst/>
            <a:cxnLst/>
            <a:rect l="l" t="t" r="r" b="b"/>
            <a:pathLst>
              <a:path w="3613981" h="2742108">
                <a:moveTo>
                  <a:pt x="0" y="0"/>
                </a:moveTo>
                <a:lnTo>
                  <a:pt x="3613981" y="0"/>
                </a:lnTo>
                <a:lnTo>
                  <a:pt x="3613981" y="2742108"/>
                </a:lnTo>
                <a:lnTo>
                  <a:pt x="0" y="274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12306" y="2783388"/>
            <a:ext cx="2409321" cy="92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We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are Here!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3D1DF03-932A-DD60-9A2F-7F9FF758B123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81E361D-41C0-A0E6-3C2E-B8940C3A4BED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D62E1-C0AE-DFBD-F790-DEE63409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B04D5C-A357-CAC9-CDB3-6A1B779C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44" y="4481747"/>
            <a:ext cx="2691862" cy="2121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BBCAD4-BF4B-0A7C-7247-4A517D227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161" y="4481748"/>
            <a:ext cx="5492270" cy="21214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578EA-707F-C31A-471A-51A1A44BE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761" y="2323253"/>
            <a:ext cx="8940478" cy="21132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A111-4E72-C18B-0E71-460F1E0F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D07470C-D1DF-52E1-EC7A-3D0F995568EB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79DD784-DB2F-9637-70FF-D15D34A54481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7E334-9EA3-8E04-6750-44B67378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69B333-59BB-E31E-2FD2-80A09A6C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44" y="4481747"/>
            <a:ext cx="2691862" cy="2121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BDAAA8-06FF-8992-0F3F-EF31AD01E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161" y="4481748"/>
            <a:ext cx="5492270" cy="21214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E45C10-12D8-831E-287E-C6C666759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761" y="2323253"/>
            <a:ext cx="8940478" cy="2113203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8AA3DB7F-4489-53F5-D1F3-A1283E9A69E6}"/>
              </a:ext>
            </a:extLst>
          </p:cNvPr>
          <p:cNvSpPr/>
          <p:nvPr/>
        </p:nvSpPr>
        <p:spPr>
          <a:xfrm>
            <a:off x="4191234" y="3987499"/>
            <a:ext cx="3306654" cy="27432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141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EE2785B6A74A8409C4093335D7C9" ma:contentTypeVersion="24" ma:contentTypeDescription="Create a new document." ma:contentTypeScope="" ma:versionID="e1a4d58ee3ba669e599d568989a29eb5">
  <xsd:schema xmlns:xsd="http://www.w3.org/2001/XMLSchema" xmlns:xs="http://www.w3.org/2001/XMLSchema" xmlns:p="http://schemas.microsoft.com/office/2006/metadata/properties" xmlns:ns2="a58d08b8-676f-42e9-91fc-1d4c7ca0a9d0" xmlns:ns3="4e90f072-a313-474e-ae3e-422644c1d885" targetNamespace="http://schemas.microsoft.com/office/2006/metadata/properties" ma:root="true" ma:fieldsID="2b51d2a4eb4ac2ac9f6db610cc1e0a1d" ns2:_="" ns3:_="">
    <xsd:import namespace="a58d08b8-676f-42e9-91fc-1d4c7ca0a9d0"/>
    <xsd:import namespace="4e90f072-a313-474e-ae3e-422644c1d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8b8-676f-42e9-91fc-1d4c7ca0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590525-9ee4-4e77-b32e-7a05418cc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f072-a313-474e-ae3e-422644c1d8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38740-46ef-4d14-afd1-1283f16af7d9}" ma:internalName="TaxCatchAll" ma:showField="CatchAllData" ma:web="4e90f072-a313-474e-ae3e-422644c1d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90f072-a313-474e-ae3e-422644c1d885" xsi:nil="true"/>
    <lcf76f155ced4ddcb4097134ff3c332f xmlns="a58d08b8-676f-42e9-91fc-1d4c7ca0a9d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A1438-E8FA-4493-907A-07F564E9A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d08b8-676f-42e9-91fc-1d4c7ca0a9d0"/>
    <ds:schemaRef ds:uri="4e90f072-a313-474e-ae3e-422644c1d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E6F9C9-A7D8-4553-84CC-C7F48D094C2A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a58d08b8-676f-42e9-91fc-1d4c7ca0a9d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e90f072-a313-474e-ae3e-422644c1d8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596177-CF48-4CA3-8FFF-8BC851BAA7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170110</TotalTime>
  <Words>101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Accidental Fun</vt:lpstr>
      <vt:lpstr>Aptos</vt:lpstr>
      <vt:lpstr>Aptos Display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Ranck</dc:creator>
  <cp:lastModifiedBy>Amanda Ranck</cp:lastModifiedBy>
  <cp:revision>7</cp:revision>
  <dcterms:created xsi:type="dcterms:W3CDTF">2024-08-05T21:18:47Z</dcterms:created>
  <dcterms:modified xsi:type="dcterms:W3CDTF">2025-08-20T17:14:08Z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0x010100818DEE2785B6A74A8409C4093335D7C9</vt:lpwstr>
  </property>
  <property fmtid="{D5CDD505-2E9C-101B-9397-08002B2CF9AE}" pid="3" name="MediaServiceImageTags">
    <vt:lpwstr/>
  </property>
</Properties>
</file>