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60" r:id="rId5"/>
    <p:sldId id="270" r:id="rId6"/>
    <p:sldId id="274" r:id="rId7"/>
    <p:sldId id="278" r:id="rId8"/>
    <p:sldId id="256" r:id="rId9"/>
    <p:sldId id="257" r:id="rId10"/>
    <p:sldId id="258" r:id="rId11"/>
    <p:sldId id="265" r:id="rId12"/>
    <p:sldId id="277" r:id="rId13"/>
    <p:sldId id="26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E23CEA-190C-C143-A3C8-E09D5F0BA56A}" v="1" dt="2025-10-06T14:48: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17"/>
  </p:normalViewPr>
  <p:slideViewPr>
    <p:cSldViewPr snapToGrid="0">
      <p:cViewPr varScale="1">
        <p:scale>
          <a:sx n="93" d="100"/>
          <a:sy n="93" d="100"/>
        </p:scale>
        <p:origin x="216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23813-B069-78B6-2AED-98B61BB55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D11060-D570-B134-2BB6-100C897D22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259F6-90F3-BEED-5F82-8765E0FC4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65A8-A826-CA4C-BEA0-EE0DA14AB65B}" type="datetimeFigureOut">
              <a:rPr lang="en-US" smtClean="0"/>
              <a:t>10/6/25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CC758-993A-EBF6-FEA4-4E783C320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F4ACB-ACCC-92F3-FE16-5E5D3850F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CF9-7E2A-4841-83B9-12DB3A22A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950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0EE80-0C1A-07FD-DB52-050280CF5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6EB5C1-4844-B91F-03C2-F0D574855E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1C74A-4E94-50F3-9C68-E2660A587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65A8-A826-CA4C-BEA0-EE0DA14AB65B}" type="datetimeFigureOut">
              <a:rPr lang="en-US" smtClean="0"/>
              <a:t>10/6/25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5F83E9-9F7C-D37C-B8D9-773CB934C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CFE9A-B2E8-A452-39F4-1EB9611BF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CF9-7E2A-4841-83B9-12DB3A22A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34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95A66F-2BD7-78FC-617A-319C5F8AF3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28913A-740D-E933-8AFA-D037402298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C57EB1-46A3-08DD-5DC9-08887629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65A8-A826-CA4C-BEA0-EE0DA14AB65B}" type="datetimeFigureOut">
              <a:rPr lang="en-US" smtClean="0"/>
              <a:t>10/6/25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B3FA1-C1C9-0127-6B6D-B5A9198B7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709A1-2886-87AD-03F6-5462710EA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CF9-7E2A-4841-83B9-12DB3A22A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45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10EEA-49B8-33D0-0EE0-3BCF9C1BF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84AAA-717F-3D29-A137-4CA8B83C5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3DE5E5-DCF0-3835-E91A-C5C80061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65A8-A826-CA4C-BEA0-EE0DA14AB65B}" type="datetimeFigureOut">
              <a:rPr lang="en-US" smtClean="0"/>
              <a:t>10/6/25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3EA08-7C6B-B98D-8EE4-CB5146052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A18B5-466B-A4DA-13EA-2A2DEDECB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CF9-7E2A-4841-83B9-12DB3A22A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904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B0102-9060-AA15-0E3D-3DBE683FB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306559-0E7A-AF53-4231-D76645F1C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7DB55-69A1-BB9F-9E93-56DE57113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65A8-A826-CA4C-BEA0-EE0DA14AB65B}" type="datetimeFigureOut">
              <a:rPr lang="en-US" smtClean="0"/>
              <a:t>10/6/25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1C963-3F82-B606-5F55-9E2D83FC5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98105-28C2-5A14-607F-715D56B50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CF9-7E2A-4841-83B9-12DB3A22A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59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E9238-697C-0484-329A-8B0031C7D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66FF3-56A1-0B9F-1389-265897FD3A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65829B-1FAF-A0D2-FAD1-FE652030D3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90F26E-B966-0C53-213B-53F3EDB60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65A8-A826-CA4C-BEA0-EE0DA14AB65B}" type="datetimeFigureOut">
              <a:rPr lang="en-US" smtClean="0"/>
              <a:t>10/6/25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9F0697-994C-0583-609C-2D468C8C0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7307E8-D5F4-0E31-E323-D964362FF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CF9-7E2A-4841-83B9-12DB3A22A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003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A040D-26D5-1F1F-4D87-8F9098B07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236A7-41B3-4A6F-0F31-9E0EDDA3F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A46800-860A-B41F-908A-9D3CBD68C3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4BC517-ADA3-9A14-A864-029F68C425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075911-DE40-088C-B62A-533FDAF81C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A4338F-EE1A-F2DE-D800-0D3B3961F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65A8-A826-CA4C-BEA0-EE0DA14AB65B}" type="datetimeFigureOut">
              <a:rPr lang="en-US" smtClean="0"/>
              <a:t>10/6/25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B795C1-F798-E8C3-8592-39E43C665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D66A9E-8AFC-A693-648B-2F40C8414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CF9-7E2A-4841-83B9-12DB3A22A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632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85255-E88C-C36D-BE34-8A0AA2C3C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D8DFA7-3548-2130-362A-D0A24E100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65A8-A826-CA4C-BEA0-EE0DA14AB65B}" type="datetimeFigureOut">
              <a:rPr lang="en-US" smtClean="0"/>
              <a:t>10/6/25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15D1E9-0691-C3ED-FC4A-5F5EA3FF5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81B39D-F919-49B4-B185-5BDEDCEA3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CF9-7E2A-4841-83B9-12DB3A22A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695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E3946C-8814-1833-6920-44B39EFCF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65A8-A826-CA4C-BEA0-EE0DA14AB65B}" type="datetimeFigureOut">
              <a:rPr lang="en-US" smtClean="0"/>
              <a:t>10/6/25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334670-688D-2394-C075-1B6404B51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1F7C14-F8D8-1C89-AB4E-A7F8C393B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CF9-7E2A-4841-83B9-12DB3A22A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395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BA0DA-1364-82C0-B408-48C753977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44B82-72C7-CFBF-AFBA-4F28DD760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5DE99A-F5C3-9E1A-F61F-AB51CBD6B0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270A16-5E26-E360-0CC5-EB1D4CB18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65A8-A826-CA4C-BEA0-EE0DA14AB65B}" type="datetimeFigureOut">
              <a:rPr lang="en-US" smtClean="0"/>
              <a:t>10/6/25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1062C7-A4EA-8FA3-9625-353739589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37CA08-DCAA-6751-5957-0AFBC8D7F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CF9-7E2A-4841-83B9-12DB3A22A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11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396C8-DADF-B727-A5C0-C13B8E883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FBC984-87DB-B3EA-6794-858CE20BE8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CF38EA-389F-BE21-6F2E-9DE279A7E5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92AE9B-678A-740E-3298-1C4B20485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65A8-A826-CA4C-BEA0-EE0DA14AB65B}" type="datetimeFigureOut">
              <a:rPr lang="en-US" smtClean="0"/>
              <a:t>10/6/25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8950D-F656-571E-78EF-F4B324716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8EC6E2-5E3A-BFB7-0DB4-EB815538D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CF9-7E2A-4841-83B9-12DB3A22A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025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E980AE-49AF-25E2-F44C-10937EBD4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BFE335-85E6-46ED-EF47-C161B27088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2DD31-15BF-EC48-B45B-4E62429B0A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C765A8-A826-CA4C-BEA0-EE0DA14AB65B}" type="datetimeFigureOut">
              <a:rPr lang="en-US" smtClean="0"/>
              <a:t>10/6/25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AD4E86-DA46-B42E-6B36-BA612023A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00D35-488F-590E-BCAE-448F1A958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AC3CF9-7E2A-4841-83B9-12DB3A22A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523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7.png"/><Relationship Id="rId7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 14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D609F-71F0-C666-08B3-921745E570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DBCC71-1F2B-D07F-FDEF-66CD7593D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2562"/>
            <a:ext cx="12190476" cy="783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87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screenshot of a bible&#10;&#10;Description automatically generated">
            <a:extLst>
              <a:ext uri="{FF2B5EF4-FFF2-40B4-BE49-F238E27FC236}">
                <a16:creationId xmlns:a16="http://schemas.microsoft.com/office/drawing/2014/main" id="{5E22329E-7036-933B-E4BB-3B2698D44C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2468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80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9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F0B8CC-8999-CBAA-8BA2-F101956E079E}"/>
              </a:ext>
            </a:extLst>
          </p:cNvPr>
          <p:cNvSpPr/>
          <p:nvPr/>
        </p:nvSpPr>
        <p:spPr>
          <a:xfrm>
            <a:off x="4184073" y="1122218"/>
            <a:ext cx="7730836" cy="5597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1367D-9B47-FA2B-3352-53E894DE4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8E6FCF-3271-57E4-4731-B73286FCEB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83"/>
          <a:stretch/>
        </p:blipFill>
        <p:spPr>
          <a:xfrm>
            <a:off x="22306" y="0"/>
            <a:ext cx="11186021" cy="727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251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537967-7962-E7B7-115E-C6EDEFE16E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92" b="1241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9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A8A5E62-0C4A-DF07-5AAE-236A34BF39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152" b="1165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28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949" y="883347"/>
            <a:ext cx="11983187" cy="1415688"/>
          </a:xfrm>
          <a:custGeom>
            <a:avLst/>
            <a:gdLst/>
            <a:ahLst/>
            <a:cxnLst/>
            <a:rect l="l" t="t" r="r" b="b"/>
            <a:pathLst>
              <a:path w="17974781" h="2123532">
                <a:moveTo>
                  <a:pt x="0" y="0"/>
                </a:moveTo>
                <a:lnTo>
                  <a:pt x="17974781" y="0"/>
                </a:lnTo>
                <a:lnTo>
                  <a:pt x="17974781" y="2123532"/>
                </a:lnTo>
                <a:lnTo>
                  <a:pt x="0" y="212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5390839" y="2498628"/>
            <a:ext cx="5434379" cy="1657486"/>
          </a:xfrm>
          <a:custGeom>
            <a:avLst/>
            <a:gdLst/>
            <a:ahLst/>
            <a:cxnLst/>
            <a:rect l="l" t="t" r="r" b="b"/>
            <a:pathLst>
              <a:path w="8151569" h="2486229">
                <a:moveTo>
                  <a:pt x="0" y="0"/>
                </a:moveTo>
                <a:lnTo>
                  <a:pt x="8151569" y="0"/>
                </a:lnTo>
                <a:lnTo>
                  <a:pt x="8151569" y="2486229"/>
                </a:lnTo>
                <a:lnTo>
                  <a:pt x="0" y="24862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109949" y="2498628"/>
            <a:ext cx="5434379" cy="1657486"/>
          </a:xfrm>
          <a:custGeom>
            <a:avLst/>
            <a:gdLst/>
            <a:ahLst/>
            <a:cxnLst/>
            <a:rect l="l" t="t" r="r" b="b"/>
            <a:pathLst>
              <a:path w="8151569" h="2486229">
                <a:moveTo>
                  <a:pt x="0" y="0"/>
                </a:moveTo>
                <a:lnTo>
                  <a:pt x="8151569" y="0"/>
                </a:lnTo>
                <a:lnTo>
                  <a:pt x="8151569" y="2486229"/>
                </a:lnTo>
                <a:lnTo>
                  <a:pt x="0" y="24862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10621943" y="2498628"/>
            <a:ext cx="5434379" cy="1657486"/>
          </a:xfrm>
          <a:custGeom>
            <a:avLst/>
            <a:gdLst/>
            <a:ahLst/>
            <a:cxnLst/>
            <a:rect l="l" t="t" r="r" b="b"/>
            <a:pathLst>
              <a:path w="8151569" h="2486229">
                <a:moveTo>
                  <a:pt x="0" y="0"/>
                </a:moveTo>
                <a:lnTo>
                  <a:pt x="8151569" y="0"/>
                </a:lnTo>
                <a:lnTo>
                  <a:pt x="8151569" y="2486229"/>
                </a:lnTo>
                <a:lnTo>
                  <a:pt x="0" y="24862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222040" y="4301637"/>
            <a:ext cx="11700973" cy="1542970"/>
            <a:chOff x="0" y="-66675"/>
            <a:chExt cx="23401945" cy="3085941"/>
          </a:xfrm>
        </p:grpSpPr>
        <p:sp>
          <p:nvSpPr>
            <p:cNvPr id="7" name="TextBox 7"/>
            <p:cNvSpPr txBox="1"/>
            <p:nvPr/>
          </p:nvSpPr>
          <p:spPr>
            <a:xfrm>
              <a:off x="0" y="-11951"/>
              <a:ext cx="2045744" cy="722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Creation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112390" y="-11951"/>
              <a:ext cx="1063488" cy="14923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Fall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5066076" y="-11951"/>
              <a:ext cx="2398638" cy="226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Promised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Kingdom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983264" y="-11951"/>
              <a:ext cx="2398638" cy="3031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Exodus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and the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Promised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Land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827016" y="-66675"/>
              <a:ext cx="1817016" cy="226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Kings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and the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Temple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3372971" y="-11951"/>
              <a:ext cx="2137664" cy="14923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Divided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Kingdom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4994833" y="-66675"/>
              <a:ext cx="4081336" cy="3031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Jesus’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Birth,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Death,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and Resurrection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8883013" y="-11951"/>
              <a:ext cx="1981080" cy="226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Church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Spreads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1356201" y="-66675"/>
              <a:ext cx="2045744" cy="226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New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Creation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949" y="883347"/>
            <a:ext cx="11983187" cy="1415688"/>
          </a:xfrm>
          <a:custGeom>
            <a:avLst/>
            <a:gdLst/>
            <a:ahLst/>
            <a:cxnLst/>
            <a:rect l="l" t="t" r="r" b="b"/>
            <a:pathLst>
              <a:path w="17974781" h="2123532">
                <a:moveTo>
                  <a:pt x="0" y="0"/>
                </a:moveTo>
                <a:lnTo>
                  <a:pt x="17974781" y="0"/>
                </a:lnTo>
                <a:lnTo>
                  <a:pt x="17974781" y="2123532"/>
                </a:lnTo>
                <a:lnTo>
                  <a:pt x="0" y="212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5390839" y="2498628"/>
            <a:ext cx="5434379" cy="1657486"/>
          </a:xfrm>
          <a:custGeom>
            <a:avLst/>
            <a:gdLst/>
            <a:ahLst/>
            <a:cxnLst/>
            <a:rect l="l" t="t" r="r" b="b"/>
            <a:pathLst>
              <a:path w="8151569" h="2486229">
                <a:moveTo>
                  <a:pt x="0" y="0"/>
                </a:moveTo>
                <a:lnTo>
                  <a:pt x="8151569" y="0"/>
                </a:lnTo>
                <a:lnTo>
                  <a:pt x="8151569" y="2486229"/>
                </a:lnTo>
                <a:lnTo>
                  <a:pt x="0" y="24862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109949" y="2498628"/>
            <a:ext cx="5434379" cy="1657486"/>
          </a:xfrm>
          <a:custGeom>
            <a:avLst/>
            <a:gdLst/>
            <a:ahLst/>
            <a:cxnLst/>
            <a:rect l="l" t="t" r="r" b="b"/>
            <a:pathLst>
              <a:path w="8151569" h="2486229">
                <a:moveTo>
                  <a:pt x="0" y="0"/>
                </a:moveTo>
                <a:lnTo>
                  <a:pt x="8151569" y="0"/>
                </a:lnTo>
                <a:lnTo>
                  <a:pt x="8151569" y="2486229"/>
                </a:lnTo>
                <a:lnTo>
                  <a:pt x="0" y="24862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10621943" y="2498628"/>
            <a:ext cx="5434379" cy="1657486"/>
          </a:xfrm>
          <a:custGeom>
            <a:avLst/>
            <a:gdLst/>
            <a:ahLst/>
            <a:cxnLst/>
            <a:rect l="l" t="t" r="r" b="b"/>
            <a:pathLst>
              <a:path w="8151569" h="2486229">
                <a:moveTo>
                  <a:pt x="0" y="0"/>
                </a:moveTo>
                <a:lnTo>
                  <a:pt x="8151569" y="0"/>
                </a:lnTo>
                <a:lnTo>
                  <a:pt x="8151569" y="2486229"/>
                </a:lnTo>
                <a:lnTo>
                  <a:pt x="0" y="24862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 rot="14160767">
            <a:off x="7503396" y="5264481"/>
            <a:ext cx="2052901" cy="1847611"/>
          </a:xfrm>
          <a:custGeom>
            <a:avLst/>
            <a:gdLst/>
            <a:ahLst/>
            <a:cxnLst/>
            <a:rect l="l" t="t" r="r" b="b"/>
            <a:pathLst>
              <a:path w="3079352" h="2771417">
                <a:moveTo>
                  <a:pt x="0" y="0"/>
                </a:moveTo>
                <a:lnTo>
                  <a:pt x="3079353" y="0"/>
                </a:lnTo>
                <a:lnTo>
                  <a:pt x="3079353" y="2771417"/>
                </a:lnTo>
                <a:lnTo>
                  <a:pt x="0" y="27714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7" name="Group 7"/>
          <p:cNvGrpSpPr/>
          <p:nvPr/>
        </p:nvGrpSpPr>
        <p:grpSpPr>
          <a:xfrm>
            <a:off x="222040" y="4301637"/>
            <a:ext cx="11700973" cy="1542970"/>
            <a:chOff x="0" y="-66675"/>
            <a:chExt cx="23401945" cy="3085941"/>
          </a:xfrm>
        </p:grpSpPr>
        <p:sp>
          <p:nvSpPr>
            <p:cNvPr id="8" name="TextBox 8"/>
            <p:cNvSpPr txBox="1"/>
            <p:nvPr/>
          </p:nvSpPr>
          <p:spPr>
            <a:xfrm>
              <a:off x="0" y="-11951"/>
              <a:ext cx="2045744" cy="722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Creation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112390" y="-11951"/>
              <a:ext cx="1063488" cy="14923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Fall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5066076" y="-11951"/>
              <a:ext cx="2398638" cy="226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Promised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Kingdom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983264" y="-11951"/>
              <a:ext cx="2398638" cy="3031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Exodus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and the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Promised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Land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827016" y="-66675"/>
              <a:ext cx="1817016" cy="226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Kings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and the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Temple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3372971" y="-11951"/>
              <a:ext cx="2137664" cy="14923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Divided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Kingdom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4994833" y="-66675"/>
              <a:ext cx="4081336" cy="3031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Jesus’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Birth,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Death,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and Resurrection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8883013" y="-11951"/>
              <a:ext cx="1981080" cy="226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Church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Spreads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1356201" y="-66675"/>
              <a:ext cx="2045744" cy="226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New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Creation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949" y="883347"/>
            <a:ext cx="11983187" cy="1415688"/>
          </a:xfrm>
          <a:custGeom>
            <a:avLst/>
            <a:gdLst/>
            <a:ahLst/>
            <a:cxnLst/>
            <a:rect l="l" t="t" r="r" b="b"/>
            <a:pathLst>
              <a:path w="17974781" h="2123532">
                <a:moveTo>
                  <a:pt x="0" y="0"/>
                </a:moveTo>
                <a:lnTo>
                  <a:pt x="17974781" y="0"/>
                </a:lnTo>
                <a:lnTo>
                  <a:pt x="17974781" y="2123532"/>
                </a:lnTo>
                <a:lnTo>
                  <a:pt x="0" y="212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5390839" y="2498628"/>
            <a:ext cx="5434379" cy="1657486"/>
          </a:xfrm>
          <a:custGeom>
            <a:avLst/>
            <a:gdLst/>
            <a:ahLst/>
            <a:cxnLst/>
            <a:rect l="l" t="t" r="r" b="b"/>
            <a:pathLst>
              <a:path w="8151569" h="2486229">
                <a:moveTo>
                  <a:pt x="0" y="0"/>
                </a:moveTo>
                <a:lnTo>
                  <a:pt x="8151569" y="0"/>
                </a:lnTo>
                <a:lnTo>
                  <a:pt x="8151569" y="2486229"/>
                </a:lnTo>
                <a:lnTo>
                  <a:pt x="0" y="24862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109949" y="2498628"/>
            <a:ext cx="5434379" cy="1657486"/>
          </a:xfrm>
          <a:custGeom>
            <a:avLst/>
            <a:gdLst/>
            <a:ahLst/>
            <a:cxnLst/>
            <a:rect l="l" t="t" r="r" b="b"/>
            <a:pathLst>
              <a:path w="8151569" h="2486229">
                <a:moveTo>
                  <a:pt x="0" y="0"/>
                </a:moveTo>
                <a:lnTo>
                  <a:pt x="8151569" y="0"/>
                </a:lnTo>
                <a:lnTo>
                  <a:pt x="8151569" y="2486229"/>
                </a:lnTo>
                <a:lnTo>
                  <a:pt x="0" y="24862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10621943" y="2498628"/>
            <a:ext cx="5434379" cy="1657486"/>
          </a:xfrm>
          <a:custGeom>
            <a:avLst/>
            <a:gdLst/>
            <a:ahLst/>
            <a:cxnLst/>
            <a:rect l="l" t="t" r="r" b="b"/>
            <a:pathLst>
              <a:path w="8151569" h="2486229">
                <a:moveTo>
                  <a:pt x="0" y="0"/>
                </a:moveTo>
                <a:lnTo>
                  <a:pt x="8151569" y="0"/>
                </a:lnTo>
                <a:lnTo>
                  <a:pt x="8151569" y="2486229"/>
                </a:lnTo>
                <a:lnTo>
                  <a:pt x="0" y="24862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 rot="14049960">
            <a:off x="7623570" y="5264479"/>
            <a:ext cx="2052901" cy="1847611"/>
          </a:xfrm>
          <a:custGeom>
            <a:avLst/>
            <a:gdLst/>
            <a:ahLst/>
            <a:cxnLst/>
            <a:rect l="l" t="t" r="r" b="b"/>
            <a:pathLst>
              <a:path w="3079352" h="2771417">
                <a:moveTo>
                  <a:pt x="0" y="0"/>
                </a:moveTo>
                <a:lnTo>
                  <a:pt x="3079353" y="0"/>
                </a:lnTo>
                <a:lnTo>
                  <a:pt x="3079353" y="2771417"/>
                </a:lnTo>
                <a:lnTo>
                  <a:pt x="0" y="27714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8829846" y="2328042"/>
            <a:ext cx="2409321" cy="1828072"/>
          </a:xfrm>
          <a:custGeom>
            <a:avLst/>
            <a:gdLst/>
            <a:ahLst/>
            <a:cxnLst/>
            <a:rect l="l" t="t" r="r" b="b"/>
            <a:pathLst>
              <a:path w="3613981" h="2742108">
                <a:moveTo>
                  <a:pt x="0" y="0"/>
                </a:moveTo>
                <a:lnTo>
                  <a:pt x="3613981" y="0"/>
                </a:lnTo>
                <a:lnTo>
                  <a:pt x="3613981" y="2742108"/>
                </a:lnTo>
                <a:lnTo>
                  <a:pt x="0" y="27421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8" name="Group 8"/>
          <p:cNvGrpSpPr/>
          <p:nvPr/>
        </p:nvGrpSpPr>
        <p:grpSpPr>
          <a:xfrm>
            <a:off x="222040" y="4301637"/>
            <a:ext cx="11700973" cy="1542970"/>
            <a:chOff x="0" y="-66675"/>
            <a:chExt cx="23401945" cy="3085941"/>
          </a:xfrm>
        </p:grpSpPr>
        <p:sp>
          <p:nvSpPr>
            <p:cNvPr id="9" name="TextBox 9"/>
            <p:cNvSpPr txBox="1"/>
            <p:nvPr/>
          </p:nvSpPr>
          <p:spPr>
            <a:xfrm>
              <a:off x="0" y="-11951"/>
              <a:ext cx="2045744" cy="722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Creation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112390" y="-11951"/>
              <a:ext cx="1063488" cy="14923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Fall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5066076" y="-11951"/>
              <a:ext cx="2398638" cy="226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Promised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Kingdom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983264" y="-11951"/>
              <a:ext cx="2398638" cy="3031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Exodus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and the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Promised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Land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827016" y="-66675"/>
              <a:ext cx="1817016" cy="226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Kings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and the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Temple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3372971" y="-11951"/>
              <a:ext cx="2137664" cy="14923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Divided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Kingdom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4994833" y="-66675"/>
              <a:ext cx="4081336" cy="3031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Jesus’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Birth,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Death,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and Resurrection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8883013" y="-11951"/>
              <a:ext cx="1981080" cy="226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Church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Spreads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21356201" y="-66675"/>
              <a:ext cx="2045744" cy="226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New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Creation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912306" y="2783388"/>
            <a:ext cx="2409321" cy="920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>
                <a:solidFill>
                  <a:srgbClr val="ED1C1C"/>
                </a:solidFill>
                <a:latin typeface="Accidental Fun"/>
                <a:ea typeface="Accidental Fun"/>
                <a:cs typeface="Accidental Fun"/>
                <a:sym typeface="Accidental Fun"/>
              </a:rPr>
              <a:t>We </a:t>
            </a:r>
          </a:p>
          <a:p>
            <a:pPr algn="ctr">
              <a:lnSpc>
                <a:spcPts val="3733"/>
              </a:lnSpc>
              <a:spcBef>
                <a:spcPct val="0"/>
              </a:spcBef>
            </a:pPr>
            <a:r>
              <a:rPr lang="en-US" sz="2666">
                <a:solidFill>
                  <a:srgbClr val="ED1C1C"/>
                </a:solidFill>
                <a:latin typeface="Accidental Fun"/>
                <a:ea typeface="Accidental Fun"/>
                <a:cs typeface="Accidental Fun"/>
                <a:sym typeface="Accidental Fun"/>
              </a:rPr>
              <a:t>are Here!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73D1DF03-932A-DD60-9A2F-7F9FF758B123}"/>
              </a:ext>
            </a:extLst>
          </p:cNvPr>
          <p:cNvSpPr/>
          <p:nvPr/>
        </p:nvSpPr>
        <p:spPr>
          <a:xfrm rot="11046478">
            <a:off x="8632395" y="2606898"/>
            <a:ext cx="504325" cy="548606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B81E361D-41C0-A0E6-3C2E-B8940C3A4BED}"/>
              </a:ext>
            </a:extLst>
          </p:cNvPr>
          <p:cNvSpPr/>
          <p:nvPr/>
        </p:nvSpPr>
        <p:spPr>
          <a:xfrm rot="16200000">
            <a:off x="8484438" y="3632945"/>
            <a:ext cx="750277" cy="4923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5D62E1-C0AE-DFBD-F790-DEE63409F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161" y="127301"/>
            <a:ext cx="2650801" cy="24415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953951-6A5F-CEC8-2F13-B7F279DB939E}"/>
              </a:ext>
            </a:extLst>
          </p:cNvPr>
          <p:cNvSpPr txBox="1"/>
          <p:nvPr/>
        </p:nvSpPr>
        <p:spPr>
          <a:xfrm>
            <a:off x="2526030" y="3244334"/>
            <a:ext cx="6446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EA9DF1-6800-4F0C-4F3B-365747EA9304}"/>
              </a:ext>
            </a:extLst>
          </p:cNvPr>
          <p:cNvSpPr txBox="1"/>
          <p:nvPr/>
        </p:nvSpPr>
        <p:spPr>
          <a:xfrm>
            <a:off x="2526030" y="3244334"/>
            <a:ext cx="6446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08674D-7C94-1C69-5DD4-C1C0DA61D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" y="2446020"/>
            <a:ext cx="11727180" cy="19545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E6AE4D-8C01-31AA-79A0-414BB4139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391" y="4472020"/>
            <a:ext cx="5469096" cy="20613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5639C7-CCF6-83D0-1EF1-9EF9CFFBF2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3101" y="4472020"/>
            <a:ext cx="2650291" cy="2061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F6B4E9-158D-A5A9-FE6A-970A09E4C3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006" y="4472020"/>
            <a:ext cx="2653675" cy="206133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7F678-79FC-9BB8-4E33-0A3397B95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E034012D-2D3E-C024-E6CA-861194994E6D}"/>
              </a:ext>
            </a:extLst>
          </p:cNvPr>
          <p:cNvSpPr/>
          <p:nvPr/>
        </p:nvSpPr>
        <p:spPr>
          <a:xfrm rot="11046478">
            <a:off x="8632395" y="2606898"/>
            <a:ext cx="504325" cy="548606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DE1AAD01-5CC9-5FDF-E7FE-C2A247626CB8}"/>
              </a:ext>
            </a:extLst>
          </p:cNvPr>
          <p:cNvSpPr/>
          <p:nvPr/>
        </p:nvSpPr>
        <p:spPr>
          <a:xfrm rot="16200000">
            <a:off x="8484438" y="3632945"/>
            <a:ext cx="750277" cy="4923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EE3229-3B94-026B-FB27-086496338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161" y="127301"/>
            <a:ext cx="2650801" cy="24415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82C5D3-F34B-7F3E-0A09-260D2AEF23EE}"/>
              </a:ext>
            </a:extLst>
          </p:cNvPr>
          <p:cNvSpPr txBox="1"/>
          <p:nvPr/>
        </p:nvSpPr>
        <p:spPr>
          <a:xfrm>
            <a:off x="2526030" y="3244334"/>
            <a:ext cx="6446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2B1747-54C7-506F-254C-41CDE1F474D4}"/>
              </a:ext>
            </a:extLst>
          </p:cNvPr>
          <p:cNvSpPr txBox="1"/>
          <p:nvPr/>
        </p:nvSpPr>
        <p:spPr>
          <a:xfrm>
            <a:off x="2526030" y="3244334"/>
            <a:ext cx="6446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50C47A-6347-A151-D064-57579E150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" y="2446020"/>
            <a:ext cx="11727180" cy="19545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B10BE8-0BAB-E3E1-D06B-6678604E7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391" y="4472020"/>
            <a:ext cx="5469096" cy="20613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D92CD7-79C0-7773-0E96-488C9BF8D5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3101" y="4472020"/>
            <a:ext cx="2650291" cy="2061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BA317B-BC9B-4FAE-9B7C-E15899C860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006" y="4472020"/>
            <a:ext cx="2653675" cy="2061337"/>
          </a:xfrm>
          <a:prstGeom prst="rect">
            <a:avLst/>
          </a:prstGeom>
        </p:spPr>
      </p:pic>
      <p:sp>
        <p:nvSpPr>
          <p:cNvPr id="2" name="Freeform 6">
            <a:extLst>
              <a:ext uri="{FF2B5EF4-FFF2-40B4-BE49-F238E27FC236}">
                <a16:creationId xmlns:a16="http://schemas.microsoft.com/office/drawing/2014/main" id="{1D359A96-A0A2-D8CC-05B3-1516D4303F68}"/>
              </a:ext>
            </a:extLst>
          </p:cNvPr>
          <p:cNvSpPr/>
          <p:nvPr/>
        </p:nvSpPr>
        <p:spPr>
          <a:xfrm>
            <a:off x="5616930" y="4008072"/>
            <a:ext cx="3306654" cy="2743200"/>
          </a:xfrm>
          <a:custGeom>
            <a:avLst/>
            <a:gdLst/>
            <a:ahLst/>
            <a:cxnLst/>
            <a:rect l="l" t="t" r="r" b="b"/>
            <a:pathLst>
              <a:path w="5423130" h="4114800">
                <a:moveTo>
                  <a:pt x="0" y="0"/>
                </a:moveTo>
                <a:lnTo>
                  <a:pt x="5423130" y="0"/>
                </a:lnTo>
                <a:lnTo>
                  <a:pt x="5423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546053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e90f072-a313-474e-ae3e-422644c1d885" xsi:nil="true"/>
    <lcf76f155ced4ddcb4097134ff3c332f xmlns="a58d08b8-676f-42e9-91fc-1d4c7ca0a9d0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8DEE2785B6A74A8409C4093335D7C9" ma:contentTypeVersion="24" ma:contentTypeDescription="Create a new document." ma:contentTypeScope="" ma:versionID="e1a4d58ee3ba669e599d568989a29eb5">
  <xsd:schema xmlns:xsd="http://www.w3.org/2001/XMLSchema" xmlns:xs="http://www.w3.org/2001/XMLSchema" xmlns:p="http://schemas.microsoft.com/office/2006/metadata/properties" xmlns:ns2="a58d08b8-676f-42e9-91fc-1d4c7ca0a9d0" xmlns:ns3="4e90f072-a313-474e-ae3e-422644c1d885" targetNamespace="http://schemas.microsoft.com/office/2006/metadata/properties" ma:root="true" ma:fieldsID="2b51d2a4eb4ac2ac9f6db610cc1e0a1d" ns2:_="" ns3:_="">
    <xsd:import namespace="a58d08b8-676f-42e9-91fc-1d4c7ca0a9d0"/>
    <xsd:import namespace="4e90f072-a313-474e-ae3e-422644c1d8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8d08b8-676f-42e9-91fc-1d4c7ca0a9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a590525-9ee4-4e77-b32e-7a05418cc0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90f072-a313-474e-ae3e-422644c1d885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3c38740-46ef-4d14-afd1-1283f16af7d9}" ma:internalName="TaxCatchAll" ma:showField="CatchAllData" ma:web="4e90f072-a313-474e-ae3e-422644c1d88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AE6F9C9-A7D8-4553-84CC-C7F48D094C2A}">
  <ds:schemaRefs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  <ds:schemaRef ds:uri="a58d08b8-676f-42e9-91fc-1d4c7ca0a9d0"/>
    <ds:schemaRef ds:uri="http://schemas.microsoft.com/office/2006/documentManagement/types"/>
    <ds:schemaRef ds:uri="4e90f072-a313-474e-ae3e-422644c1d885"/>
  </ds:schemaRefs>
</ds:datastoreItem>
</file>

<file path=customXml/itemProps2.xml><?xml version="1.0" encoding="utf-8"?>
<ds:datastoreItem xmlns:ds="http://schemas.openxmlformats.org/officeDocument/2006/customXml" ds:itemID="{DE596177-CF48-4CA3-8FFF-8BC851BAA7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6A1438-E8FA-4493-907A-07F564E9A5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8d08b8-676f-42e9-91fc-1d4c7ca0a9d0"/>
    <ds:schemaRef ds:uri="4e90f072-a313-474e-ae3e-422644c1d8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179984</TotalTime>
  <Words>97</Words>
  <Application>Microsoft Macintosh PowerPoint</Application>
  <PresentationFormat>Widescreen</PresentationFormat>
  <Paragraphs>77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Accidental Fun</vt:lpstr>
      <vt:lpstr>Aptos</vt:lpstr>
      <vt:lpstr>Aptos Display</vt:lpstr>
      <vt:lpstr>Arial</vt:lpstr>
      <vt:lpstr>Proxima Nova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Ranck</dc:creator>
  <cp:lastModifiedBy>Amanda Ranck</cp:lastModifiedBy>
  <cp:revision>7</cp:revision>
  <dcterms:created xsi:type="dcterms:W3CDTF">2024-08-05T21:18:47Z</dcterms:created>
  <dcterms:modified xsi:type="dcterms:W3CDTF">2025-10-06T14:48:47Z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0x010100818DEE2785B6A74A8409C4093335D7C9</vt:lpwstr>
  </property>
  <property fmtid="{D5CDD505-2E9C-101B-9397-08002B2CF9AE}" pid="3" name="MediaServiceImageTags">
    <vt:lpwstr/>
  </property>
</Properties>
</file>