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70" r:id="rId5"/>
    <p:sldId id="260" r:id="rId6"/>
    <p:sldId id="274" r:id="rId7"/>
    <p:sldId id="278" r:id="rId8"/>
    <p:sldId id="256" r:id="rId9"/>
    <p:sldId id="257" r:id="rId10"/>
    <p:sldId id="258" r:id="rId11"/>
    <p:sldId id="265" r:id="rId12"/>
    <p:sldId id="281" r:id="rId13"/>
    <p:sldId id="263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67A02BD-BD91-8B4E-9840-BEA8035FA54E}" v="2" dt="2025-12-18T17:27:56.45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044"/>
    <p:restoredTop sz="94577"/>
  </p:normalViewPr>
  <p:slideViewPr>
    <p:cSldViewPr snapToGrid="0">
      <p:cViewPr varScale="1">
        <p:scale>
          <a:sx n="110" d="100"/>
          <a:sy n="110" d="100"/>
        </p:scale>
        <p:origin x="24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23813-B069-78B6-2AED-98B61BB552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ED11060-D570-B134-2BB6-100C897D22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8259F6-90F3-BEED-5F82-8765E0FC4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765A8-A826-CA4C-BEA0-EE0DA14AB65B}" type="datetimeFigureOut">
              <a:rPr lang="en-US" smtClean="0"/>
              <a:t>12/18/25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CCC758-993A-EBF6-FEA4-4E783C3207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3F4ACB-ACCC-92F3-FE16-5E5D3850F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C3CF9-7E2A-4841-83B9-12DB3A22AB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9504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30EE80-0C1A-07FD-DB52-050280CF53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6EB5C1-4844-B91F-03C2-F0D574855E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41C74A-4E94-50F3-9C68-E2660A587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765A8-A826-CA4C-BEA0-EE0DA14AB65B}" type="datetimeFigureOut">
              <a:rPr lang="en-US" smtClean="0"/>
              <a:t>12/18/25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5F83E9-9F7C-D37C-B8D9-773CB934CB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6CFE9A-B2E8-A452-39F4-1EB9611BF6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C3CF9-7E2A-4841-83B9-12DB3A22AB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5343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395A66F-2BD7-78FC-617A-319C5F8AF3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28913A-740D-E933-8AFA-D037402298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C57EB1-46A3-08DD-5DC9-088876294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765A8-A826-CA4C-BEA0-EE0DA14AB65B}" type="datetimeFigureOut">
              <a:rPr lang="en-US" smtClean="0"/>
              <a:t>12/18/25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BB3FA1-C1C9-0127-6B6D-B5A9198B71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2709A1-2886-87AD-03F6-5462710EA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C3CF9-7E2A-4841-83B9-12DB3A22AB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459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10EEA-49B8-33D0-0EE0-3BCF9C1BFA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84AAA-717F-3D29-A137-4CA8B83C5D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3DE5E5-DCF0-3835-E91A-C5C80061A1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765A8-A826-CA4C-BEA0-EE0DA14AB65B}" type="datetimeFigureOut">
              <a:rPr lang="en-US" smtClean="0"/>
              <a:t>12/18/25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33EA08-7C6B-B98D-8EE4-CB5146052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7A18B5-466B-A4DA-13EA-2A2DEDECB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C3CF9-7E2A-4841-83B9-12DB3A22AB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9041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DB0102-9060-AA15-0E3D-3DBE683FB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306559-0E7A-AF53-4231-D76645F1CC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F7DB55-69A1-BB9F-9E93-56DE57113E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765A8-A826-CA4C-BEA0-EE0DA14AB65B}" type="datetimeFigureOut">
              <a:rPr lang="en-US" smtClean="0"/>
              <a:t>12/18/25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C1C963-3F82-B606-5F55-9E2D83FC5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598105-28C2-5A14-607F-715D56B50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C3CF9-7E2A-4841-83B9-12DB3A22AB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4591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E9238-697C-0484-329A-8B0031C7D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B66FF3-56A1-0B9F-1389-265897FD3A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65829B-1FAF-A0D2-FAD1-FE652030D3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90F26E-B966-0C53-213B-53F3EDB60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765A8-A826-CA4C-BEA0-EE0DA14AB65B}" type="datetimeFigureOut">
              <a:rPr lang="en-US" smtClean="0"/>
              <a:t>12/18/25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9F0697-994C-0583-609C-2D468C8C0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7307E8-D5F4-0E31-E323-D964362FF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C3CF9-7E2A-4841-83B9-12DB3A22AB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003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FA040D-26D5-1F1F-4D87-8F9098B07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6236A7-41B3-4A6F-0F31-9E0EDDA3F6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A46800-860A-B41F-908A-9D3CBD68C3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4BC517-ADA3-9A14-A864-029F68C425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B075911-DE40-088C-B62A-533FDAF81C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6A4338F-EE1A-F2DE-D800-0D3B3961F8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765A8-A826-CA4C-BEA0-EE0DA14AB65B}" type="datetimeFigureOut">
              <a:rPr lang="en-US" smtClean="0"/>
              <a:t>12/18/25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CB795C1-F798-E8C3-8592-39E43C665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D66A9E-8AFC-A693-648B-2F40C8414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C3CF9-7E2A-4841-83B9-12DB3A22AB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6329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585255-E88C-C36D-BE34-8A0AA2C3C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D8DFA7-3548-2130-362A-D0A24E1000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765A8-A826-CA4C-BEA0-EE0DA14AB65B}" type="datetimeFigureOut">
              <a:rPr lang="en-US" smtClean="0"/>
              <a:t>12/18/25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215D1E9-0691-C3ED-FC4A-5F5EA3FF52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81B39D-F919-49B4-B185-5BDEDCEA3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C3CF9-7E2A-4841-83B9-12DB3A22AB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6958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5E3946C-8814-1833-6920-44B39EFCFB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765A8-A826-CA4C-BEA0-EE0DA14AB65B}" type="datetimeFigureOut">
              <a:rPr lang="en-US" smtClean="0"/>
              <a:t>12/18/25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F334670-688D-2394-C075-1B6404B51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1F7C14-F8D8-1C89-AB4E-A7F8C393B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C3CF9-7E2A-4841-83B9-12DB3A22AB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3959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BA0DA-1364-82C0-B408-48C7539770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144B82-72C7-CFBF-AFBA-4F28DD760A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5DE99A-F5C3-9E1A-F61F-AB51CBD6B0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270A16-5E26-E360-0CC5-EB1D4CB18E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765A8-A826-CA4C-BEA0-EE0DA14AB65B}" type="datetimeFigureOut">
              <a:rPr lang="en-US" smtClean="0"/>
              <a:t>12/18/25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1062C7-A4EA-8FA3-9625-353739589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37CA08-DCAA-6751-5957-0AFBC8D7F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C3CF9-7E2A-4841-83B9-12DB3A22AB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6111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8396C8-DADF-B727-A5C0-C13B8E883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AFBC984-87DB-B3EA-6794-858CE20BE8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CF38EA-389F-BE21-6F2E-9DE279A7E5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92AE9B-678A-740E-3298-1C4B204856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765A8-A826-CA4C-BEA0-EE0DA14AB65B}" type="datetimeFigureOut">
              <a:rPr lang="en-US" smtClean="0"/>
              <a:t>12/18/25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F8950D-F656-571E-78EF-F4B324716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8EC6E2-5E3A-BFB7-0DB4-EB815538D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C3CF9-7E2A-4841-83B9-12DB3A22AB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0254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E980AE-49AF-25E2-F44C-10937EBD4E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BFE335-85E6-46ED-EF47-C161B27088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02DD31-15BF-EC48-B45B-4E62429B0A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6C765A8-A826-CA4C-BEA0-EE0DA14AB65B}" type="datetimeFigureOut">
              <a:rPr lang="en-US" smtClean="0"/>
              <a:t>12/18/25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AD4E86-DA46-B42E-6B36-BA612023A1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D00D35-488F-590E-BCAE-448F1A9586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7AC3CF9-7E2A-4841-83B9-12DB3A22AB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523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0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Rectangle 95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F0B8CC-8999-CBAA-8BA2-F101956E079E}"/>
              </a:ext>
            </a:extLst>
          </p:cNvPr>
          <p:cNvSpPr/>
          <p:nvPr/>
        </p:nvSpPr>
        <p:spPr>
          <a:xfrm>
            <a:off x="4184073" y="1122218"/>
            <a:ext cx="7730836" cy="55972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81367D-9B47-FA2B-3352-53E894DE4E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8BA78DE-E121-0C59-97ED-D07B82DBFC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73622"/>
            <a:ext cx="12188951" cy="7817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2510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 6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C78781-8BA0-41F7-4F4D-1079F83452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13707F-FD0B-DFD0-1E61-1EB12125514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34"/>
          <a:stretch>
            <a:fillRect/>
          </a:stretch>
        </p:blipFill>
        <p:spPr>
          <a:xfrm>
            <a:off x="545939" y="0"/>
            <a:ext cx="11051894" cy="7139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8801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Rectangle 16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 descr="A poster of a religious leader&#10;&#10;AI-generated content may be incorrect.">
            <a:extLst>
              <a:ext uri="{FF2B5EF4-FFF2-40B4-BE49-F238E27FC236}">
                <a16:creationId xmlns:a16="http://schemas.microsoft.com/office/drawing/2014/main" id="{DF28AFEE-4442-3584-0542-8F9C4136A57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196" b="948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0879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DF0D533-EBC1-7211-7394-4F28D42E9E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5646" b="7161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291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754EDC1-53F6-B7BE-CE7D-826A220A00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5810" b="6997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2286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9949" y="883347"/>
            <a:ext cx="11983187" cy="1415688"/>
          </a:xfrm>
          <a:custGeom>
            <a:avLst/>
            <a:gdLst/>
            <a:ahLst/>
            <a:cxnLst/>
            <a:rect l="l" t="t" r="r" b="b"/>
            <a:pathLst>
              <a:path w="17974781" h="2123532">
                <a:moveTo>
                  <a:pt x="0" y="0"/>
                </a:moveTo>
                <a:lnTo>
                  <a:pt x="17974781" y="0"/>
                </a:lnTo>
                <a:lnTo>
                  <a:pt x="17974781" y="2123532"/>
                </a:lnTo>
                <a:lnTo>
                  <a:pt x="0" y="21235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Freeform 3"/>
          <p:cNvSpPr/>
          <p:nvPr/>
        </p:nvSpPr>
        <p:spPr>
          <a:xfrm>
            <a:off x="5390839" y="2498628"/>
            <a:ext cx="5434379" cy="1657486"/>
          </a:xfrm>
          <a:custGeom>
            <a:avLst/>
            <a:gdLst/>
            <a:ahLst/>
            <a:cxnLst/>
            <a:rect l="l" t="t" r="r" b="b"/>
            <a:pathLst>
              <a:path w="8151569" h="2486229">
                <a:moveTo>
                  <a:pt x="0" y="0"/>
                </a:moveTo>
                <a:lnTo>
                  <a:pt x="8151569" y="0"/>
                </a:lnTo>
                <a:lnTo>
                  <a:pt x="8151569" y="2486229"/>
                </a:lnTo>
                <a:lnTo>
                  <a:pt x="0" y="24862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" name="Freeform 4"/>
          <p:cNvSpPr/>
          <p:nvPr/>
        </p:nvSpPr>
        <p:spPr>
          <a:xfrm>
            <a:off x="109949" y="2498628"/>
            <a:ext cx="5434379" cy="1657486"/>
          </a:xfrm>
          <a:custGeom>
            <a:avLst/>
            <a:gdLst/>
            <a:ahLst/>
            <a:cxnLst/>
            <a:rect l="l" t="t" r="r" b="b"/>
            <a:pathLst>
              <a:path w="8151569" h="2486229">
                <a:moveTo>
                  <a:pt x="0" y="0"/>
                </a:moveTo>
                <a:lnTo>
                  <a:pt x="8151569" y="0"/>
                </a:lnTo>
                <a:lnTo>
                  <a:pt x="8151569" y="2486229"/>
                </a:lnTo>
                <a:lnTo>
                  <a:pt x="0" y="248622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" name="Freeform 5"/>
          <p:cNvSpPr/>
          <p:nvPr/>
        </p:nvSpPr>
        <p:spPr>
          <a:xfrm>
            <a:off x="10621943" y="2498628"/>
            <a:ext cx="5434379" cy="1657486"/>
          </a:xfrm>
          <a:custGeom>
            <a:avLst/>
            <a:gdLst/>
            <a:ahLst/>
            <a:cxnLst/>
            <a:rect l="l" t="t" r="r" b="b"/>
            <a:pathLst>
              <a:path w="8151569" h="2486229">
                <a:moveTo>
                  <a:pt x="0" y="0"/>
                </a:moveTo>
                <a:lnTo>
                  <a:pt x="8151569" y="0"/>
                </a:lnTo>
                <a:lnTo>
                  <a:pt x="8151569" y="2486229"/>
                </a:lnTo>
                <a:lnTo>
                  <a:pt x="0" y="248622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6" name="Group 6"/>
          <p:cNvGrpSpPr/>
          <p:nvPr/>
        </p:nvGrpSpPr>
        <p:grpSpPr>
          <a:xfrm>
            <a:off x="222040" y="4301637"/>
            <a:ext cx="11700973" cy="1542970"/>
            <a:chOff x="0" y="-66675"/>
            <a:chExt cx="23401945" cy="3085941"/>
          </a:xfrm>
        </p:grpSpPr>
        <p:sp>
          <p:nvSpPr>
            <p:cNvPr id="7" name="TextBox 7"/>
            <p:cNvSpPr txBox="1"/>
            <p:nvPr/>
          </p:nvSpPr>
          <p:spPr>
            <a:xfrm>
              <a:off x="0" y="-11951"/>
              <a:ext cx="2045744" cy="7228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16"/>
                </a:lnSpc>
                <a:spcBef>
                  <a:spcPct val="0"/>
                </a:spcBef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Creation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3112390" y="-11951"/>
              <a:ext cx="1063488" cy="14923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16"/>
                </a:lnSpc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The </a:t>
              </a:r>
            </a:p>
            <a:p>
              <a:pPr algn="ctr">
                <a:lnSpc>
                  <a:spcPts val="3016"/>
                </a:lnSpc>
                <a:spcBef>
                  <a:spcPct val="0"/>
                </a:spcBef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Fall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5066076" y="-11951"/>
              <a:ext cx="2398638" cy="22617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16"/>
                </a:lnSpc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The </a:t>
              </a:r>
            </a:p>
            <a:p>
              <a:pPr algn="ctr">
                <a:lnSpc>
                  <a:spcPts val="3016"/>
                </a:lnSpc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Promised </a:t>
              </a:r>
            </a:p>
            <a:p>
              <a:pPr algn="ctr">
                <a:lnSpc>
                  <a:spcPts val="3016"/>
                </a:lnSpc>
                <a:spcBef>
                  <a:spcPct val="0"/>
                </a:spcBef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Kingdom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983264" y="-11951"/>
              <a:ext cx="2398638" cy="30312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16"/>
                </a:lnSpc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Exodus</a:t>
              </a:r>
            </a:p>
            <a:p>
              <a:pPr algn="ctr">
                <a:lnSpc>
                  <a:spcPts val="3016"/>
                </a:lnSpc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and the</a:t>
              </a:r>
            </a:p>
            <a:p>
              <a:pPr algn="ctr">
                <a:lnSpc>
                  <a:spcPts val="3016"/>
                </a:lnSpc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Promised </a:t>
              </a:r>
            </a:p>
            <a:p>
              <a:pPr algn="ctr">
                <a:lnSpc>
                  <a:spcPts val="3016"/>
                </a:lnSpc>
                <a:spcBef>
                  <a:spcPct val="0"/>
                </a:spcBef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Land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0827016" y="-66675"/>
              <a:ext cx="1817016" cy="22617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16"/>
                </a:lnSpc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Kings </a:t>
              </a:r>
            </a:p>
            <a:p>
              <a:pPr algn="ctr">
                <a:lnSpc>
                  <a:spcPts val="3016"/>
                </a:lnSpc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and the</a:t>
              </a:r>
            </a:p>
            <a:p>
              <a:pPr algn="ctr">
                <a:lnSpc>
                  <a:spcPts val="3016"/>
                </a:lnSpc>
                <a:spcBef>
                  <a:spcPct val="0"/>
                </a:spcBef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Temple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3372971" y="-11951"/>
              <a:ext cx="2137664" cy="14923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16"/>
                </a:lnSpc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Divided </a:t>
              </a:r>
            </a:p>
            <a:p>
              <a:pPr algn="ctr">
                <a:lnSpc>
                  <a:spcPts val="3016"/>
                </a:lnSpc>
                <a:spcBef>
                  <a:spcPct val="0"/>
                </a:spcBef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Kingdom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4994833" y="-66675"/>
              <a:ext cx="4081336" cy="30312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16"/>
                </a:lnSpc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Jesus’ </a:t>
              </a:r>
            </a:p>
            <a:p>
              <a:pPr algn="ctr">
                <a:lnSpc>
                  <a:spcPts val="3016"/>
                </a:lnSpc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Birth,</a:t>
              </a:r>
            </a:p>
            <a:p>
              <a:pPr algn="ctr">
                <a:lnSpc>
                  <a:spcPts val="3016"/>
                </a:lnSpc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Death,</a:t>
              </a:r>
            </a:p>
            <a:p>
              <a:pPr algn="ctr">
                <a:lnSpc>
                  <a:spcPts val="3016"/>
                </a:lnSpc>
                <a:spcBef>
                  <a:spcPct val="0"/>
                </a:spcBef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and Resurrection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8883013" y="-11951"/>
              <a:ext cx="1981080" cy="22617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16"/>
                </a:lnSpc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The </a:t>
              </a:r>
            </a:p>
            <a:p>
              <a:pPr algn="ctr">
                <a:lnSpc>
                  <a:spcPts val="3016"/>
                </a:lnSpc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Church </a:t>
              </a:r>
            </a:p>
            <a:p>
              <a:pPr algn="ctr">
                <a:lnSpc>
                  <a:spcPts val="3016"/>
                </a:lnSpc>
                <a:spcBef>
                  <a:spcPct val="0"/>
                </a:spcBef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Spreads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21356201" y="-66675"/>
              <a:ext cx="2045744" cy="22617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16"/>
                </a:lnSpc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The </a:t>
              </a:r>
            </a:p>
            <a:p>
              <a:pPr algn="ctr">
                <a:lnSpc>
                  <a:spcPts val="3016"/>
                </a:lnSpc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New </a:t>
              </a:r>
            </a:p>
            <a:p>
              <a:pPr algn="ctr">
                <a:lnSpc>
                  <a:spcPts val="3016"/>
                </a:lnSpc>
                <a:spcBef>
                  <a:spcPct val="0"/>
                </a:spcBef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Creation</a:t>
              </a: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9949" y="883347"/>
            <a:ext cx="11983187" cy="1415688"/>
          </a:xfrm>
          <a:custGeom>
            <a:avLst/>
            <a:gdLst/>
            <a:ahLst/>
            <a:cxnLst/>
            <a:rect l="l" t="t" r="r" b="b"/>
            <a:pathLst>
              <a:path w="17974781" h="2123532">
                <a:moveTo>
                  <a:pt x="0" y="0"/>
                </a:moveTo>
                <a:lnTo>
                  <a:pt x="17974781" y="0"/>
                </a:lnTo>
                <a:lnTo>
                  <a:pt x="17974781" y="2123532"/>
                </a:lnTo>
                <a:lnTo>
                  <a:pt x="0" y="21235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Freeform 3"/>
          <p:cNvSpPr/>
          <p:nvPr/>
        </p:nvSpPr>
        <p:spPr>
          <a:xfrm>
            <a:off x="5390839" y="2498628"/>
            <a:ext cx="5434379" cy="1657486"/>
          </a:xfrm>
          <a:custGeom>
            <a:avLst/>
            <a:gdLst/>
            <a:ahLst/>
            <a:cxnLst/>
            <a:rect l="l" t="t" r="r" b="b"/>
            <a:pathLst>
              <a:path w="8151569" h="2486229">
                <a:moveTo>
                  <a:pt x="0" y="0"/>
                </a:moveTo>
                <a:lnTo>
                  <a:pt x="8151569" y="0"/>
                </a:lnTo>
                <a:lnTo>
                  <a:pt x="8151569" y="2486229"/>
                </a:lnTo>
                <a:lnTo>
                  <a:pt x="0" y="24862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" name="Freeform 4"/>
          <p:cNvSpPr/>
          <p:nvPr/>
        </p:nvSpPr>
        <p:spPr>
          <a:xfrm>
            <a:off x="109949" y="2498628"/>
            <a:ext cx="5434379" cy="1657486"/>
          </a:xfrm>
          <a:custGeom>
            <a:avLst/>
            <a:gdLst/>
            <a:ahLst/>
            <a:cxnLst/>
            <a:rect l="l" t="t" r="r" b="b"/>
            <a:pathLst>
              <a:path w="8151569" h="2486229">
                <a:moveTo>
                  <a:pt x="0" y="0"/>
                </a:moveTo>
                <a:lnTo>
                  <a:pt x="8151569" y="0"/>
                </a:lnTo>
                <a:lnTo>
                  <a:pt x="8151569" y="2486229"/>
                </a:lnTo>
                <a:lnTo>
                  <a:pt x="0" y="248622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" name="Freeform 5"/>
          <p:cNvSpPr/>
          <p:nvPr/>
        </p:nvSpPr>
        <p:spPr>
          <a:xfrm>
            <a:off x="10621943" y="2498628"/>
            <a:ext cx="5434379" cy="1657486"/>
          </a:xfrm>
          <a:custGeom>
            <a:avLst/>
            <a:gdLst/>
            <a:ahLst/>
            <a:cxnLst/>
            <a:rect l="l" t="t" r="r" b="b"/>
            <a:pathLst>
              <a:path w="8151569" h="2486229">
                <a:moveTo>
                  <a:pt x="0" y="0"/>
                </a:moveTo>
                <a:lnTo>
                  <a:pt x="8151569" y="0"/>
                </a:lnTo>
                <a:lnTo>
                  <a:pt x="8151569" y="2486229"/>
                </a:lnTo>
                <a:lnTo>
                  <a:pt x="0" y="248622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Freeform 6"/>
          <p:cNvSpPr/>
          <p:nvPr/>
        </p:nvSpPr>
        <p:spPr>
          <a:xfrm rot="14160767">
            <a:off x="7503396" y="5264481"/>
            <a:ext cx="2052901" cy="1847611"/>
          </a:xfrm>
          <a:custGeom>
            <a:avLst/>
            <a:gdLst/>
            <a:ahLst/>
            <a:cxnLst/>
            <a:rect l="l" t="t" r="r" b="b"/>
            <a:pathLst>
              <a:path w="3079352" h="2771417">
                <a:moveTo>
                  <a:pt x="0" y="0"/>
                </a:moveTo>
                <a:lnTo>
                  <a:pt x="3079353" y="0"/>
                </a:lnTo>
                <a:lnTo>
                  <a:pt x="3079353" y="2771417"/>
                </a:lnTo>
                <a:lnTo>
                  <a:pt x="0" y="277141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7" name="Group 7"/>
          <p:cNvGrpSpPr/>
          <p:nvPr/>
        </p:nvGrpSpPr>
        <p:grpSpPr>
          <a:xfrm>
            <a:off x="222040" y="4301637"/>
            <a:ext cx="11700973" cy="1542970"/>
            <a:chOff x="0" y="-66675"/>
            <a:chExt cx="23401945" cy="3085941"/>
          </a:xfrm>
        </p:grpSpPr>
        <p:sp>
          <p:nvSpPr>
            <p:cNvPr id="8" name="TextBox 8"/>
            <p:cNvSpPr txBox="1"/>
            <p:nvPr/>
          </p:nvSpPr>
          <p:spPr>
            <a:xfrm>
              <a:off x="0" y="-11951"/>
              <a:ext cx="2045744" cy="7228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16"/>
                </a:lnSpc>
                <a:spcBef>
                  <a:spcPct val="0"/>
                </a:spcBef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Creation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3112390" y="-11951"/>
              <a:ext cx="1063488" cy="14923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16"/>
                </a:lnSpc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The </a:t>
              </a:r>
            </a:p>
            <a:p>
              <a:pPr algn="ctr">
                <a:lnSpc>
                  <a:spcPts val="3016"/>
                </a:lnSpc>
                <a:spcBef>
                  <a:spcPct val="0"/>
                </a:spcBef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Fall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5066076" y="-11951"/>
              <a:ext cx="2398638" cy="22617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16"/>
                </a:lnSpc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The </a:t>
              </a:r>
            </a:p>
            <a:p>
              <a:pPr algn="ctr">
                <a:lnSpc>
                  <a:spcPts val="3016"/>
                </a:lnSpc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Promised </a:t>
              </a:r>
            </a:p>
            <a:p>
              <a:pPr algn="ctr">
                <a:lnSpc>
                  <a:spcPts val="3016"/>
                </a:lnSpc>
                <a:spcBef>
                  <a:spcPct val="0"/>
                </a:spcBef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Kingdom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983264" y="-11951"/>
              <a:ext cx="2398638" cy="30312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16"/>
                </a:lnSpc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Exodus</a:t>
              </a:r>
            </a:p>
            <a:p>
              <a:pPr algn="ctr">
                <a:lnSpc>
                  <a:spcPts val="3016"/>
                </a:lnSpc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and the</a:t>
              </a:r>
            </a:p>
            <a:p>
              <a:pPr algn="ctr">
                <a:lnSpc>
                  <a:spcPts val="3016"/>
                </a:lnSpc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Promised </a:t>
              </a:r>
            </a:p>
            <a:p>
              <a:pPr algn="ctr">
                <a:lnSpc>
                  <a:spcPts val="3016"/>
                </a:lnSpc>
                <a:spcBef>
                  <a:spcPct val="0"/>
                </a:spcBef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Land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0827016" y="-66675"/>
              <a:ext cx="1817016" cy="22617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16"/>
                </a:lnSpc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Kings </a:t>
              </a:r>
            </a:p>
            <a:p>
              <a:pPr algn="ctr">
                <a:lnSpc>
                  <a:spcPts val="3016"/>
                </a:lnSpc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and the</a:t>
              </a:r>
            </a:p>
            <a:p>
              <a:pPr algn="ctr">
                <a:lnSpc>
                  <a:spcPts val="3016"/>
                </a:lnSpc>
                <a:spcBef>
                  <a:spcPct val="0"/>
                </a:spcBef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Temple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3372971" y="-11951"/>
              <a:ext cx="2137664" cy="14923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16"/>
                </a:lnSpc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Divided </a:t>
              </a:r>
            </a:p>
            <a:p>
              <a:pPr algn="ctr">
                <a:lnSpc>
                  <a:spcPts val="3016"/>
                </a:lnSpc>
                <a:spcBef>
                  <a:spcPct val="0"/>
                </a:spcBef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Kingdom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4994833" y="-66675"/>
              <a:ext cx="4081336" cy="30312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16"/>
                </a:lnSpc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Jesus’ </a:t>
              </a:r>
            </a:p>
            <a:p>
              <a:pPr algn="ctr">
                <a:lnSpc>
                  <a:spcPts val="3016"/>
                </a:lnSpc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Birth,</a:t>
              </a:r>
            </a:p>
            <a:p>
              <a:pPr algn="ctr">
                <a:lnSpc>
                  <a:spcPts val="3016"/>
                </a:lnSpc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Death,</a:t>
              </a:r>
            </a:p>
            <a:p>
              <a:pPr algn="ctr">
                <a:lnSpc>
                  <a:spcPts val="3016"/>
                </a:lnSpc>
                <a:spcBef>
                  <a:spcPct val="0"/>
                </a:spcBef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and Resurrection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8883013" y="-11951"/>
              <a:ext cx="1981080" cy="22617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16"/>
                </a:lnSpc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The </a:t>
              </a:r>
            </a:p>
            <a:p>
              <a:pPr algn="ctr">
                <a:lnSpc>
                  <a:spcPts val="3016"/>
                </a:lnSpc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Church </a:t>
              </a:r>
            </a:p>
            <a:p>
              <a:pPr algn="ctr">
                <a:lnSpc>
                  <a:spcPts val="3016"/>
                </a:lnSpc>
                <a:spcBef>
                  <a:spcPct val="0"/>
                </a:spcBef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Spreads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21356201" y="-66675"/>
              <a:ext cx="2045744" cy="22617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16"/>
                </a:lnSpc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The </a:t>
              </a:r>
            </a:p>
            <a:p>
              <a:pPr algn="ctr">
                <a:lnSpc>
                  <a:spcPts val="3016"/>
                </a:lnSpc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New </a:t>
              </a:r>
            </a:p>
            <a:p>
              <a:pPr algn="ctr">
                <a:lnSpc>
                  <a:spcPts val="3016"/>
                </a:lnSpc>
                <a:spcBef>
                  <a:spcPct val="0"/>
                </a:spcBef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Creation</a:t>
              </a: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9949" y="883347"/>
            <a:ext cx="11983187" cy="1415688"/>
          </a:xfrm>
          <a:custGeom>
            <a:avLst/>
            <a:gdLst/>
            <a:ahLst/>
            <a:cxnLst/>
            <a:rect l="l" t="t" r="r" b="b"/>
            <a:pathLst>
              <a:path w="17974781" h="2123532">
                <a:moveTo>
                  <a:pt x="0" y="0"/>
                </a:moveTo>
                <a:lnTo>
                  <a:pt x="17974781" y="0"/>
                </a:lnTo>
                <a:lnTo>
                  <a:pt x="17974781" y="2123532"/>
                </a:lnTo>
                <a:lnTo>
                  <a:pt x="0" y="21235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Freeform 3"/>
          <p:cNvSpPr/>
          <p:nvPr/>
        </p:nvSpPr>
        <p:spPr>
          <a:xfrm>
            <a:off x="5390839" y="2498628"/>
            <a:ext cx="5434379" cy="1657486"/>
          </a:xfrm>
          <a:custGeom>
            <a:avLst/>
            <a:gdLst/>
            <a:ahLst/>
            <a:cxnLst/>
            <a:rect l="l" t="t" r="r" b="b"/>
            <a:pathLst>
              <a:path w="8151569" h="2486229">
                <a:moveTo>
                  <a:pt x="0" y="0"/>
                </a:moveTo>
                <a:lnTo>
                  <a:pt x="8151569" y="0"/>
                </a:lnTo>
                <a:lnTo>
                  <a:pt x="8151569" y="2486229"/>
                </a:lnTo>
                <a:lnTo>
                  <a:pt x="0" y="24862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" name="Freeform 4"/>
          <p:cNvSpPr/>
          <p:nvPr/>
        </p:nvSpPr>
        <p:spPr>
          <a:xfrm>
            <a:off x="109949" y="2498628"/>
            <a:ext cx="5434379" cy="1657486"/>
          </a:xfrm>
          <a:custGeom>
            <a:avLst/>
            <a:gdLst/>
            <a:ahLst/>
            <a:cxnLst/>
            <a:rect l="l" t="t" r="r" b="b"/>
            <a:pathLst>
              <a:path w="8151569" h="2486229">
                <a:moveTo>
                  <a:pt x="0" y="0"/>
                </a:moveTo>
                <a:lnTo>
                  <a:pt x="8151569" y="0"/>
                </a:lnTo>
                <a:lnTo>
                  <a:pt x="8151569" y="2486229"/>
                </a:lnTo>
                <a:lnTo>
                  <a:pt x="0" y="248622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" name="Freeform 5"/>
          <p:cNvSpPr/>
          <p:nvPr/>
        </p:nvSpPr>
        <p:spPr>
          <a:xfrm>
            <a:off x="10621943" y="2498628"/>
            <a:ext cx="5434379" cy="1657486"/>
          </a:xfrm>
          <a:custGeom>
            <a:avLst/>
            <a:gdLst/>
            <a:ahLst/>
            <a:cxnLst/>
            <a:rect l="l" t="t" r="r" b="b"/>
            <a:pathLst>
              <a:path w="8151569" h="2486229">
                <a:moveTo>
                  <a:pt x="0" y="0"/>
                </a:moveTo>
                <a:lnTo>
                  <a:pt x="8151569" y="0"/>
                </a:lnTo>
                <a:lnTo>
                  <a:pt x="8151569" y="2486229"/>
                </a:lnTo>
                <a:lnTo>
                  <a:pt x="0" y="248622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Freeform 6"/>
          <p:cNvSpPr/>
          <p:nvPr/>
        </p:nvSpPr>
        <p:spPr>
          <a:xfrm rot="14049960">
            <a:off x="7623570" y="5264479"/>
            <a:ext cx="2052901" cy="1847611"/>
          </a:xfrm>
          <a:custGeom>
            <a:avLst/>
            <a:gdLst/>
            <a:ahLst/>
            <a:cxnLst/>
            <a:rect l="l" t="t" r="r" b="b"/>
            <a:pathLst>
              <a:path w="3079352" h="2771417">
                <a:moveTo>
                  <a:pt x="0" y="0"/>
                </a:moveTo>
                <a:lnTo>
                  <a:pt x="3079353" y="0"/>
                </a:lnTo>
                <a:lnTo>
                  <a:pt x="3079353" y="2771417"/>
                </a:lnTo>
                <a:lnTo>
                  <a:pt x="0" y="277141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7" name="Freeform 7"/>
          <p:cNvSpPr/>
          <p:nvPr/>
        </p:nvSpPr>
        <p:spPr>
          <a:xfrm>
            <a:off x="8829846" y="2328042"/>
            <a:ext cx="2409321" cy="1828072"/>
          </a:xfrm>
          <a:custGeom>
            <a:avLst/>
            <a:gdLst/>
            <a:ahLst/>
            <a:cxnLst/>
            <a:rect l="l" t="t" r="r" b="b"/>
            <a:pathLst>
              <a:path w="3613981" h="2742108">
                <a:moveTo>
                  <a:pt x="0" y="0"/>
                </a:moveTo>
                <a:lnTo>
                  <a:pt x="3613981" y="0"/>
                </a:lnTo>
                <a:lnTo>
                  <a:pt x="3613981" y="2742108"/>
                </a:lnTo>
                <a:lnTo>
                  <a:pt x="0" y="274210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8" name="Group 8"/>
          <p:cNvGrpSpPr/>
          <p:nvPr/>
        </p:nvGrpSpPr>
        <p:grpSpPr>
          <a:xfrm>
            <a:off x="222040" y="4301637"/>
            <a:ext cx="11700973" cy="1542970"/>
            <a:chOff x="0" y="-66675"/>
            <a:chExt cx="23401945" cy="3085941"/>
          </a:xfrm>
        </p:grpSpPr>
        <p:sp>
          <p:nvSpPr>
            <p:cNvPr id="9" name="TextBox 9"/>
            <p:cNvSpPr txBox="1"/>
            <p:nvPr/>
          </p:nvSpPr>
          <p:spPr>
            <a:xfrm>
              <a:off x="0" y="-11951"/>
              <a:ext cx="2045744" cy="7228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16"/>
                </a:lnSpc>
                <a:spcBef>
                  <a:spcPct val="0"/>
                </a:spcBef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Creation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3112390" y="-11951"/>
              <a:ext cx="1063488" cy="14923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16"/>
                </a:lnSpc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The </a:t>
              </a:r>
            </a:p>
            <a:p>
              <a:pPr algn="ctr">
                <a:lnSpc>
                  <a:spcPts val="3016"/>
                </a:lnSpc>
                <a:spcBef>
                  <a:spcPct val="0"/>
                </a:spcBef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Fall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5066076" y="-11951"/>
              <a:ext cx="2398638" cy="22617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16"/>
                </a:lnSpc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The </a:t>
              </a:r>
            </a:p>
            <a:p>
              <a:pPr algn="ctr">
                <a:lnSpc>
                  <a:spcPts val="3016"/>
                </a:lnSpc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Promised </a:t>
              </a:r>
            </a:p>
            <a:p>
              <a:pPr algn="ctr">
                <a:lnSpc>
                  <a:spcPts val="3016"/>
                </a:lnSpc>
                <a:spcBef>
                  <a:spcPct val="0"/>
                </a:spcBef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Kingdom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7983264" y="-11951"/>
              <a:ext cx="2398638" cy="30312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16"/>
                </a:lnSpc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Exodus</a:t>
              </a:r>
            </a:p>
            <a:p>
              <a:pPr algn="ctr">
                <a:lnSpc>
                  <a:spcPts val="3016"/>
                </a:lnSpc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and the</a:t>
              </a:r>
            </a:p>
            <a:p>
              <a:pPr algn="ctr">
                <a:lnSpc>
                  <a:spcPts val="3016"/>
                </a:lnSpc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Promised </a:t>
              </a:r>
            </a:p>
            <a:p>
              <a:pPr algn="ctr">
                <a:lnSpc>
                  <a:spcPts val="3016"/>
                </a:lnSpc>
                <a:spcBef>
                  <a:spcPct val="0"/>
                </a:spcBef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Land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0827016" y="-66675"/>
              <a:ext cx="1817016" cy="22617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16"/>
                </a:lnSpc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Kings </a:t>
              </a:r>
            </a:p>
            <a:p>
              <a:pPr algn="ctr">
                <a:lnSpc>
                  <a:spcPts val="3016"/>
                </a:lnSpc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and the</a:t>
              </a:r>
            </a:p>
            <a:p>
              <a:pPr algn="ctr">
                <a:lnSpc>
                  <a:spcPts val="3016"/>
                </a:lnSpc>
                <a:spcBef>
                  <a:spcPct val="0"/>
                </a:spcBef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Temple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3372971" y="-11951"/>
              <a:ext cx="2137664" cy="14923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16"/>
                </a:lnSpc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Divided </a:t>
              </a:r>
            </a:p>
            <a:p>
              <a:pPr algn="ctr">
                <a:lnSpc>
                  <a:spcPts val="3016"/>
                </a:lnSpc>
                <a:spcBef>
                  <a:spcPct val="0"/>
                </a:spcBef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Kingdom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4994833" y="-66675"/>
              <a:ext cx="4081336" cy="30312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16"/>
                </a:lnSpc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Jesus’ </a:t>
              </a:r>
            </a:p>
            <a:p>
              <a:pPr algn="ctr">
                <a:lnSpc>
                  <a:spcPts val="3016"/>
                </a:lnSpc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Birth,</a:t>
              </a:r>
            </a:p>
            <a:p>
              <a:pPr algn="ctr">
                <a:lnSpc>
                  <a:spcPts val="3016"/>
                </a:lnSpc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Death,</a:t>
              </a:r>
            </a:p>
            <a:p>
              <a:pPr algn="ctr">
                <a:lnSpc>
                  <a:spcPts val="3016"/>
                </a:lnSpc>
                <a:spcBef>
                  <a:spcPct val="0"/>
                </a:spcBef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and Resurrection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8883013" y="-11951"/>
              <a:ext cx="1981080" cy="22617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16"/>
                </a:lnSpc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The </a:t>
              </a:r>
            </a:p>
            <a:p>
              <a:pPr algn="ctr">
                <a:lnSpc>
                  <a:spcPts val="3016"/>
                </a:lnSpc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Church </a:t>
              </a:r>
            </a:p>
            <a:p>
              <a:pPr algn="ctr">
                <a:lnSpc>
                  <a:spcPts val="3016"/>
                </a:lnSpc>
                <a:spcBef>
                  <a:spcPct val="0"/>
                </a:spcBef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Spreads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21356201" y="-66675"/>
              <a:ext cx="2045744" cy="22617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16"/>
                </a:lnSpc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The </a:t>
              </a:r>
            </a:p>
            <a:p>
              <a:pPr algn="ctr">
                <a:lnSpc>
                  <a:spcPts val="3016"/>
                </a:lnSpc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New </a:t>
              </a:r>
            </a:p>
            <a:p>
              <a:pPr algn="ctr">
                <a:lnSpc>
                  <a:spcPts val="3016"/>
                </a:lnSpc>
                <a:spcBef>
                  <a:spcPct val="0"/>
                </a:spcBef>
              </a:pPr>
              <a:r>
                <a:rPr lang="en-US" sz="2154">
                  <a:solidFill>
                    <a:srgbClr val="000000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Creation</a:t>
              </a:r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8912306" y="2783388"/>
            <a:ext cx="2409321" cy="9206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33"/>
              </a:lnSpc>
            </a:pPr>
            <a:r>
              <a:rPr lang="en-US" sz="2666">
                <a:solidFill>
                  <a:srgbClr val="ED1C1C"/>
                </a:solidFill>
                <a:latin typeface="Accidental Fun"/>
                <a:ea typeface="Accidental Fun"/>
                <a:cs typeface="Accidental Fun"/>
                <a:sym typeface="Accidental Fun"/>
              </a:rPr>
              <a:t>We </a:t>
            </a:r>
          </a:p>
          <a:p>
            <a:pPr algn="ctr">
              <a:lnSpc>
                <a:spcPts val="3733"/>
              </a:lnSpc>
              <a:spcBef>
                <a:spcPct val="0"/>
              </a:spcBef>
            </a:pPr>
            <a:r>
              <a:rPr lang="en-US" sz="2666">
                <a:solidFill>
                  <a:srgbClr val="ED1C1C"/>
                </a:solidFill>
                <a:latin typeface="Accidental Fun"/>
                <a:ea typeface="Accidental Fun"/>
                <a:cs typeface="Accidental Fun"/>
                <a:sym typeface="Accidental Fun"/>
              </a:rPr>
              <a:t>are Here!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5D62E1-C0AE-DFBD-F790-DEE63409FC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9161" y="127301"/>
            <a:ext cx="2650801" cy="24415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4953951-6A5F-CEC8-2F13-B7F279DB939E}"/>
              </a:ext>
            </a:extLst>
          </p:cNvPr>
          <p:cNvSpPr txBox="1"/>
          <p:nvPr/>
        </p:nvSpPr>
        <p:spPr>
          <a:xfrm>
            <a:off x="2526030" y="3244334"/>
            <a:ext cx="6446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E6282E6-FC6F-CB34-5327-7243F9C8B446}"/>
              </a:ext>
            </a:extLst>
          </p:cNvPr>
          <p:cNvSpPr txBox="1"/>
          <p:nvPr/>
        </p:nvSpPr>
        <p:spPr>
          <a:xfrm>
            <a:off x="3049929" y="3247227"/>
            <a:ext cx="60998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CD7333B-ED30-870E-7041-CCF2C2C3DCD2}"/>
              </a:ext>
            </a:extLst>
          </p:cNvPr>
          <p:cNvSpPr txBox="1"/>
          <p:nvPr/>
        </p:nvSpPr>
        <p:spPr>
          <a:xfrm>
            <a:off x="3049929" y="3247227"/>
            <a:ext cx="60998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3F8687B-5FF8-C119-A528-3021F7F345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872" y="4491280"/>
            <a:ext cx="5180418" cy="193840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1F8D579-D12E-38F6-F2CC-2E99A4C8C75A}"/>
              </a:ext>
            </a:extLst>
          </p:cNvPr>
          <p:cNvSpPr txBox="1"/>
          <p:nvPr/>
        </p:nvSpPr>
        <p:spPr>
          <a:xfrm>
            <a:off x="3049292" y="3248208"/>
            <a:ext cx="60985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F98670A-3F67-2B5C-C4F4-7A54C88D85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721" y="2459797"/>
            <a:ext cx="11388135" cy="193840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7F682AB-3F80-1066-ECCB-A7A44D2FF8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4561" y="4491280"/>
            <a:ext cx="5113380" cy="1938406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4F32EB-7DA5-133B-D43F-5881B8F79E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1F9263-E6F8-12CE-BE5B-CF5CA89A47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9161" y="127301"/>
            <a:ext cx="2650801" cy="24415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312970F-65F9-51DA-15C1-AC69557E498B}"/>
              </a:ext>
            </a:extLst>
          </p:cNvPr>
          <p:cNvSpPr txBox="1"/>
          <p:nvPr/>
        </p:nvSpPr>
        <p:spPr>
          <a:xfrm>
            <a:off x="2526030" y="3244334"/>
            <a:ext cx="6446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FA8D302-3EAD-D765-DF2B-43DBCA89B925}"/>
              </a:ext>
            </a:extLst>
          </p:cNvPr>
          <p:cNvSpPr txBox="1"/>
          <p:nvPr/>
        </p:nvSpPr>
        <p:spPr>
          <a:xfrm>
            <a:off x="3049929" y="3247227"/>
            <a:ext cx="60998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FE99857-96B1-7FD2-A028-9D44AE719B3A}"/>
              </a:ext>
            </a:extLst>
          </p:cNvPr>
          <p:cNvSpPr txBox="1"/>
          <p:nvPr/>
        </p:nvSpPr>
        <p:spPr>
          <a:xfrm>
            <a:off x="3049929" y="3247227"/>
            <a:ext cx="60998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58BB480-8B11-7571-8A18-F121BF1749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872" y="4491280"/>
            <a:ext cx="5180418" cy="193840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27A76B8-BD72-574E-45A7-69EF618599EC}"/>
              </a:ext>
            </a:extLst>
          </p:cNvPr>
          <p:cNvSpPr txBox="1"/>
          <p:nvPr/>
        </p:nvSpPr>
        <p:spPr>
          <a:xfrm>
            <a:off x="3049292" y="3248208"/>
            <a:ext cx="60985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E1B286C-5E90-7319-E43B-CACC91018E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721" y="2459797"/>
            <a:ext cx="11388135" cy="193840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6B23645-6C82-206D-829C-3E057F587A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4561" y="4491280"/>
            <a:ext cx="5113380" cy="1938406"/>
          </a:xfrm>
          <a:prstGeom prst="rect">
            <a:avLst/>
          </a:prstGeom>
        </p:spPr>
      </p:pic>
      <p:sp>
        <p:nvSpPr>
          <p:cNvPr id="4" name="Freeform 6">
            <a:extLst>
              <a:ext uri="{FF2B5EF4-FFF2-40B4-BE49-F238E27FC236}">
                <a16:creationId xmlns:a16="http://schemas.microsoft.com/office/drawing/2014/main" id="{1569C8C5-63C3-EB1D-C669-3EB8B3872823}"/>
              </a:ext>
            </a:extLst>
          </p:cNvPr>
          <p:cNvSpPr/>
          <p:nvPr/>
        </p:nvSpPr>
        <p:spPr>
          <a:xfrm>
            <a:off x="2779125" y="3987499"/>
            <a:ext cx="3306654" cy="2743200"/>
          </a:xfrm>
          <a:custGeom>
            <a:avLst/>
            <a:gdLst/>
            <a:ahLst/>
            <a:cxnLst/>
            <a:rect l="l" t="t" r="r" b="b"/>
            <a:pathLst>
              <a:path w="5423130" h="4114800">
                <a:moveTo>
                  <a:pt x="0" y="0"/>
                </a:moveTo>
                <a:lnTo>
                  <a:pt x="5423130" y="0"/>
                </a:lnTo>
                <a:lnTo>
                  <a:pt x="54231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1209288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e90f072-a313-474e-ae3e-422644c1d885" xsi:nil="true"/>
    <lcf76f155ced4ddcb4097134ff3c332f xmlns="a58d08b8-676f-42e9-91fc-1d4c7ca0a9d0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18DEE2785B6A74A8409C4093335D7C9" ma:contentTypeVersion="24" ma:contentTypeDescription="Create a new document." ma:contentTypeScope="" ma:versionID="58ae622189b7bebcab302cbd19e4b4b2">
  <xsd:schema xmlns:xsd="http://www.w3.org/2001/XMLSchema" xmlns:xs="http://www.w3.org/2001/XMLSchema" xmlns:p="http://schemas.microsoft.com/office/2006/metadata/properties" xmlns:ns2="a58d08b8-676f-42e9-91fc-1d4c7ca0a9d0" xmlns:ns3="4e90f072-a313-474e-ae3e-422644c1d885" targetNamespace="http://schemas.microsoft.com/office/2006/metadata/properties" ma:root="true" ma:fieldsID="8fcb267327f94601b91323b60045f9bb" ns2:_="" ns3:_="">
    <xsd:import namespace="a58d08b8-676f-42e9-91fc-1d4c7ca0a9d0"/>
    <xsd:import namespace="4e90f072-a313-474e-ae3e-422644c1d88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8d08b8-676f-42e9-91fc-1d4c7ca0a9d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ca590525-9ee4-4e77-b32e-7a05418cc0b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e90f072-a313-474e-ae3e-422644c1d885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3c38740-46ef-4d14-afd1-1283f16af7d9}" ma:internalName="TaxCatchAll" ma:showField="CatchAllData" ma:web="4e90f072-a313-474e-ae3e-422644c1d88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E596177-CF48-4CA3-8FFF-8BC851BAA7F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AE6F9C9-A7D8-4553-84CC-C7F48D094C2A}">
  <ds:schemaRefs>
    <ds:schemaRef ds:uri="http://schemas.microsoft.com/office/2006/documentManagement/types"/>
    <ds:schemaRef ds:uri="http://purl.org/dc/dcmitype/"/>
    <ds:schemaRef ds:uri="http://purl.org/dc/terms/"/>
    <ds:schemaRef ds:uri="http://schemas.microsoft.com/office/2006/metadata/properties"/>
    <ds:schemaRef ds:uri="a58d08b8-676f-42e9-91fc-1d4c7ca0a9d0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4e90f072-a313-474e-ae3e-422644c1d885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430A6D07-366E-438B-A511-0697D74679B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58d08b8-676f-42e9-91fc-1d4c7ca0a9d0"/>
    <ds:schemaRef ds:uri="4e90f072-a313-474e-ae3e-422644c1d88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180094</TotalTime>
  <Words>97</Words>
  <Application>Microsoft Macintosh PowerPoint</Application>
  <PresentationFormat>Widescreen</PresentationFormat>
  <Paragraphs>77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Accidental Fun</vt:lpstr>
      <vt:lpstr>Aptos</vt:lpstr>
      <vt:lpstr>Aptos Display</vt:lpstr>
      <vt:lpstr>Arial</vt:lpstr>
      <vt:lpstr>Proxima Nova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Amanda Ranck</dc:creator>
  <cp:lastModifiedBy>Amanda Ranck</cp:lastModifiedBy>
  <cp:revision>8</cp:revision>
  <dcterms:created xsi:type="dcterms:W3CDTF">2024-08-05T21:18:47Z</dcterms:created>
  <dcterms:modified xsi:type="dcterms:W3CDTF">2025-12-18T17:28:17Z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0x010100818DEE2785B6A74A8409C4093335D7C9</vt:lpwstr>
  </property>
  <property fmtid="{D5CDD505-2E9C-101B-9397-08002B2CF9AE}" pid="3" name="MediaServiceImageTags">
    <vt:lpwstr/>
  </property>
</Properties>
</file>