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0" r:id="rId5"/>
    <p:sldId id="260" r:id="rId6"/>
    <p:sldId id="274" r:id="rId7"/>
    <p:sldId id="278" r:id="rId8"/>
    <p:sldId id="256" r:id="rId9"/>
    <p:sldId id="257" r:id="rId10"/>
    <p:sldId id="258" r:id="rId11"/>
    <p:sldId id="265" r:id="rId12"/>
    <p:sldId id="281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FEA5EE-F59F-C640-B067-FB9F47BFDD08}" v="17" dt="2025-12-10T18:58:12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63"/>
    <p:restoredTop sz="94577"/>
  </p:normalViewPr>
  <p:slideViewPr>
    <p:cSldViewPr snapToGrid="0">
      <p:cViewPr varScale="1">
        <p:scale>
          <a:sx n="110" d="100"/>
          <a:sy n="110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3813-B069-78B6-2AED-98B61BB55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11060-D570-B134-2BB6-100C897D2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59F6-90F3-BEED-5F82-8765E0FC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CC758-993A-EBF6-FEA4-4E783C320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4ACB-ACCC-92F3-FE16-5E5D3850F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5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EE80-0C1A-07FD-DB52-050280CF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EB5C1-4844-B91F-03C2-F0D574855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1C74A-4E94-50F3-9C68-E2660A58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F83E9-9F7C-D37C-B8D9-773CB934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CFE9A-B2E8-A452-39F4-1EB9611B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5A66F-2BD7-78FC-617A-319C5F8AF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8913A-740D-E933-8AFA-D03740229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57EB1-46A3-08DD-5DC9-08887629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B3FA1-C1C9-0127-6B6D-B5A9198B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709A1-2886-87AD-03F6-5462710EA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0EEA-49B8-33D0-0EE0-3BCF9C1B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4AAA-717F-3D29-A137-4CA8B83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DE5E5-DCF0-3835-E91A-C5C80061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3EA08-7C6B-B98D-8EE4-CB514605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A18B5-466B-A4DA-13EA-2A2DEDEC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0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0102-9060-AA15-0E3D-3DBE683F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06559-0E7A-AF53-4231-D76645F1C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7DB55-69A1-BB9F-9E93-56DE57113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1C963-3F82-B606-5F55-9E2D83FC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98105-28C2-5A14-607F-715D56B5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9238-697C-0484-329A-8B0031C7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66FF3-56A1-0B9F-1389-265897FD3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5829B-1FAF-A0D2-FAD1-FE652030D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0F26E-B966-0C53-213B-53F3EDB60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F0697-994C-0583-609C-2D468C8C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307E8-D5F4-0E31-E323-D964362F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0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040D-26D5-1F1F-4D87-8F9098B0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236A7-41B3-4A6F-0F31-9E0EDDA3F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46800-860A-B41F-908A-9D3CBD68C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BC517-ADA3-9A14-A864-029F68C42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75911-DE40-088C-B62A-533FDAF81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4338F-EE1A-F2DE-D800-0D3B3961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B795C1-F798-E8C3-8592-39E43C66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6A9E-8AFC-A693-648B-2F40C841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3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5255-E88C-C36D-BE34-8A0AA2C3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D8DFA7-3548-2130-362A-D0A24E10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5D1E9-0691-C3ED-FC4A-5F5EA3FF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1B39D-F919-49B4-B185-5BDEDCEA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9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E3946C-8814-1833-6920-44B39EFC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34670-688D-2394-C075-1B6404B5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F7C14-F8D8-1C89-AB4E-A7F8C393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9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A0DA-1364-82C0-B408-48C753977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4B82-72C7-CFBF-AFBA-4F28DD76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DE99A-F5C3-9E1A-F61F-AB51CBD6B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70A16-5E26-E360-0CC5-EB1D4CB1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062C7-A4EA-8FA3-9625-35373958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7CA08-DCAA-6751-5957-0AFBC8D7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1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96C8-DADF-B727-A5C0-C13B8E88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FBC984-87DB-B3EA-6794-858CE20BE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F38EA-389F-BE21-6F2E-9DE279A7E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2AE9B-678A-740E-3298-1C4B2048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8950D-F656-571E-78EF-F4B32471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EC6E2-5E3A-BFB7-0DB4-EB815538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2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E980AE-49AF-25E2-F44C-10937EBD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FE335-85E6-46ED-EF47-C161B2708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2DD31-15BF-EC48-B45B-4E62429B0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C765A8-A826-CA4C-BEA0-EE0DA14AB65B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D4E86-DA46-B42E-6B36-BA612023A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00D35-488F-590E-BCAE-448F1A958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2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0B8CC-8999-CBAA-8BA2-F101956E079E}"/>
              </a:ext>
            </a:extLst>
          </p:cNvPr>
          <p:cNvSpPr/>
          <p:nvPr/>
        </p:nvSpPr>
        <p:spPr>
          <a:xfrm>
            <a:off x="4184073" y="1122218"/>
            <a:ext cx="7730836" cy="5597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1367D-9B47-FA2B-3352-53E894DE4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B2346-9378-3853-DA7E-53569A165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" y="-11284"/>
            <a:ext cx="12188951" cy="78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51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78781-8BA0-41F7-4F4D-1079F834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3707F-FD0B-DFD0-1E61-1EB1212551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4"/>
          <a:stretch>
            <a:fillRect/>
          </a:stretch>
        </p:blipFill>
        <p:spPr>
          <a:xfrm>
            <a:off x="545939" y="0"/>
            <a:ext cx="11051894" cy="71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49176E-2926-9392-A384-7B5DA8EA2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08" b="993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7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0D533-EBC1-7211-7394-4F28D42E9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646" b="71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54EDC1-53F6-B7BE-CE7D-826A220A0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810" b="699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2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4160767">
            <a:off x="7503396" y="5264481"/>
            <a:ext cx="2052901" cy="1847611"/>
          </a:xfrm>
          <a:custGeom>
            <a:avLst/>
            <a:gdLst/>
            <a:ahLst/>
            <a:cxnLst/>
            <a:rect l="l" t="t" r="r" b="b"/>
            <a:pathLst>
              <a:path w="3079352" h="2771417">
                <a:moveTo>
                  <a:pt x="0" y="0"/>
                </a:moveTo>
                <a:lnTo>
                  <a:pt x="3079353" y="0"/>
                </a:lnTo>
                <a:lnTo>
                  <a:pt x="3079353" y="2771417"/>
                </a:lnTo>
                <a:lnTo>
                  <a:pt x="0" y="2771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4049960">
            <a:off x="7623570" y="5264479"/>
            <a:ext cx="2052901" cy="1847611"/>
          </a:xfrm>
          <a:custGeom>
            <a:avLst/>
            <a:gdLst/>
            <a:ahLst/>
            <a:cxnLst/>
            <a:rect l="l" t="t" r="r" b="b"/>
            <a:pathLst>
              <a:path w="3079352" h="2771417">
                <a:moveTo>
                  <a:pt x="0" y="0"/>
                </a:moveTo>
                <a:lnTo>
                  <a:pt x="3079353" y="0"/>
                </a:lnTo>
                <a:lnTo>
                  <a:pt x="3079353" y="2771417"/>
                </a:lnTo>
                <a:lnTo>
                  <a:pt x="0" y="2771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829846" y="2328042"/>
            <a:ext cx="2409321" cy="1828072"/>
          </a:xfrm>
          <a:custGeom>
            <a:avLst/>
            <a:gdLst/>
            <a:ahLst/>
            <a:cxnLst/>
            <a:rect l="l" t="t" r="r" b="b"/>
            <a:pathLst>
              <a:path w="3613981" h="2742108">
                <a:moveTo>
                  <a:pt x="0" y="0"/>
                </a:moveTo>
                <a:lnTo>
                  <a:pt x="3613981" y="0"/>
                </a:lnTo>
                <a:lnTo>
                  <a:pt x="3613981" y="2742108"/>
                </a:lnTo>
                <a:lnTo>
                  <a:pt x="0" y="27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9" name="TextBox 9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912306" y="2783388"/>
            <a:ext cx="2409321" cy="92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>
                <a:solidFill>
                  <a:srgbClr val="ED1C1C"/>
                </a:solidFill>
                <a:latin typeface="Accidental Fun"/>
                <a:ea typeface="Accidental Fun"/>
                <a:cs typeface="Accidental Fun"/>
                <a:sym typeface="Accidental Fun"/>
              </a:rPr>
              <a:t>We </a:t>
            </a:r>
          </a:p>
          <a:p>
            <a:pPr algn="ctr">
              <a:lnSpc>
                <a:spcPts val="3733"/>
              </a:lnSpc>
              <a:spcBef>
                <a:spcPct val="0"/>
              </a:spcBef>
            </a:pPr>
            <a:r>
              <a:rPr lang="en-US" sz="2666">
                <a:solidFill>
                  <a:srgbClr val="ED1C1C"/>
                </a:solidFill>
                <a:latin typeface="Accidental Fun"/>
                <a:ea typeface="Accidental Fun"/>
                <a:cs typeface="Accidental Fun"/>
                <a:sym typeface="Accidental Fun"/>
              </a:rPr>
              <a:t>are Here!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D62E1-C0AE-DFBD-F790-DEE63409F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61" y="127301"/>
            <a:ext cx="2650801" cy="244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53951-6A5F-CEC8-2F13-B7F279DB939E}"/>
              </a:ext>
            </a:extLst>
          </p:cNvPr>
          <p:cNvSpPr txBox="1"/>
          <p:nvPr/>
        </p:nvSpPr>
        <p:spPr>
          <a:xfrm>
            <a:off x="2526030" y="3244334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282E6-FC6F-CB34-5327-7243F9C8B446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7333B-ED30-870E-7041-CCF2C2C3DCD2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F8687B-5FF8-C119-A528-3021F7F3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2" y="4491280"/>
            <a:ext cx="5180418" cy="1938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8D579-D12E-38F6-F2CC-2E99A4C8C75A}"/>
              </a:ext>
            </a:extLst>
          </p:cNvPr>
          <p:cNvSpPr txBox="1"/>
          <p:nvPr/>
        </p:nvSpPr>
        <p:spPr>
          <a:xfrm>
            <a:off x="3049292" y="3248208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98670A-3F67-2B5C-C4F4-7A54C88D8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21" y="2459797"/>
            <a:ext cx="11388135" cy="1938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F682AB-3F80-1066-ECCB-A7A44D2FF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561" y="4491280"/>
            <a:ext cx="5113380" cy="19384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F32EB-7DA5-133B-D43F-5881B8F7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F9263-E6F8-12CE-BE5B-CF5CA89A4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61" y="127301"/>
            <a:ext cx="2650801" cy="244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2970F-65F9-51DA-15C1-AC69557E498B}"/>
              </a:ext>
            </a:extLst>
          </p:cNvPr>
          <p:cNvSpPr txBox="1"/>
          <p:nvPr/>
        </p:nvSpPr>
        <p:spPr>
          <a:xfrm>
            <a:off x="2526030" y="3244334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A8D302-3EAD-D765-DF2B-43DBCA89B925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E99857-96B1-7FD2-A028-9D44AE719B3A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BB480-8B11-7571-8A18-F121BF17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2" y="4491280"/>
            <a:ext cx="5180418" cy="1938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A76B8-BD72-574E-45A7-69EF618599EC}"/>
              </a:ext>
            </a:extLst>
          </p:cNvPr>
          <p:cNvSpPr txBox="1"/>
          <p:nvPr/>
        </p:nvSpPr>
        <p:spPr>
          <a:xfrm>
            <a:off x="3049292" y="3248208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1B286C-5E90-7319-E43B-CACC91018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21" y="2459797"/>
            <a:ext cx="11388135" cy="1938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B23645-6C82-206D-829C-3E057F587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561" y="4491280"/>
            <a:ext cx="5113380" cy="1938406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1569C8C5-63C3-EB1D-C669-3EB8B3872823}"/>
              </a:ext>
            </a:extLst>
          </p:cNvPr>
          <p:cNvSpPr/>
          <p:nvPr/>
        </p:nvSpPr>
        <p:spPr>
          <a:xfrm>
            <a:off x="96739" y="3987499"/>
            <a:ext cx="3306654" cy="2743200"/>
          </a:xfrm>
          <a:custGeom>
            <a:avLst/>
            <a:gdLst/>
            <a:ahLst/>
            <a:cxnLst/>
            <a:rect l="l" t="t" r="r" b="b"/>
            <a:pathLst>
              <a:path w="5423130" h="411480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0928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90f072-a313-474e-ae3e-422644c1d885" xsi:nil="true"/>
    <lcf76f155ced4ddcb4097134ff3c332f xmlns="a58d08b8-676f-42e9-91fc-1d4c7ca0a9d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8DEE2785B6A74A8409C4093335D7C9" ma:contentTypeVersion="24" ma:contentTypeDescription="Create a new document." ma:contentTypeScope="" ma:versionID="58ae622189b7bebcab302cbd19e4b4b2">
  <xsd:schema xmlns:xsd="http://www.w3.org/2001/XMLSchema" xmlns:xs="http://www.w3.org/2001/XMLSchema" xmlns:p="http://schemas.microsoft.com/office/2006/metadata/properties" xmlns:ns2="a58d08b8-676f-42e9-91fc-1d4c7ca0a9d0" xmlns:ns3="4e90f072-a313-474e-ae3e-422644c1d885" targetNamespace="http://schemas.microsoft.com/office/2006/metadata/properties" ma:root="true" ma:fieldsID="8fcb267327f94601b91323b60045f9bb" ns2:_="" ns3:_="">
    <xsd:import namespace="a58d08b8-676f-42e9-91fc-1d4c7ca0a9d0"/>
    <xsd:import namespace="4e90f072-a313-474e-ae3e-422644c1d8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d08b8-676f-42e9-91fc-1d4c7ca0a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590525-9ee4-4e77-b32e-7a05418cc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90f072-a313-474e-ae3e-422644c1d88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3c38740-46ef-4d14-afd1-1283f16af7d9}" ma:internalName="TaxCatchAll" ma:showField="CatchAllData" ma:web="4e90f072-a313-474e-ae3e-422644c1d8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E6F9C9-A7D8-4553-84CC-C7F48D094C2A}">
  <ds:schemaRefs>
    <ds:schemaRef ds:uri="http://purl.org/dc/terms/"/>
    <ds:schemaRef ds:uri="4e90f072-a313-474e-ae3e-422644c1d885"/>
    <ds:schemaRef ds:uri="a58d08b8-676f-42e9-91fc-1d4c7ca0a9d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E596177-CF48-4CA3-8FFF-8BC851BAA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0A6D07-366E-438B-A511-0697D74679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8d08b8-676f-42e9-91fc-1d4c7ca0a9d0"/>
    <ds:schemaRef ds:uri="4e90f072-a313-474e-ae3e-422644c1d8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180091</TotalTime>
  <Words>97</Words>
  <Application>Microsoft Macintosh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Accidental Fun</vt:lpstr>
      <vt:lpstr>Aptos</vt:lpstr>
      <vt:lpstr>Aptos Display</vt:lpstr>
      <vt:lpstr>Arial</vt:lpstr>
      <vt:lpstr>Proxima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Ranck</dc:creator>
  <cp:lastModifiedBy>Amanda Ranck</cp:lastModifiedBy>
  <cp:revision>8</cp:revision>
  <dcterms:created xsi:type="dcterms:W3CDTF">2024-08-05T21:18:47Z</dcterms:created>
  <dcterms:modified xsi:type="dcterms:W3CDTF">2025-12-10T18:59:01Z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0x010100818DEE2785B6A74A8409C4093335D7C9</vt:lpwstr>
  </property>
  <property fmtid="{D5CDD505-2E9C-101B-9397-08002B2CF9AE}" pid="3" name="MediaServiceImageTags">
    <vt:lpwstr/>
  </property>
</Properties>
</file>