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0" r:id="rId5"/>
    <p:sldId id="260" r:id="rId6"/>
    <p:sldId id="274" r:id="rId7"/>
    <p:sldId id="278" r:id="rId8"/>
    <p:sldId id="256" r:id="rId9"/>
    <p:sldId id="257" r:id="rId10"/>
    <p:sldId id="258" r:id="rId11"/>
    <p:sldId id="265" r:id="rId12"/>
    <p:sldId id="280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E3B9AA-88B4-364B-9864-450EFF92A8F5}" v="5" dt="2025-12-01T15:22:11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/>
    <p:restoredTop sz="94577"/>
  </p:normalViewPr>
  <p:slideViewPr>
    <p:cSldViewPr snapToGrid="0">
      <p:cViewPr varScale="1">
        <p:scale>
          <a:sx n="110" d="100"/>
          <a:sy n="110" d="100"/>
        </p:scale>
        <p:origin x="36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Ranck" userId="212eb8fc-98d0-4eef-b4eb-4a430956bfc3" providerId="ADAL" clId="{41DE7975-4B82-5471-93E3-2AD1C081E103}"/>
    <pc:docChg chg="modSld">
      <pc:chgData name="Amanda Ranck" userId="212eb8fc-98d0-4eef-b4eb-4a430956bfc3" providerId="ADAL" clId="{41DE7975-4B82-5471-93E3-2AD1C081E103}" dt="2025-12-01T15:23:14.417" v="17" actId="1076"/>
      <pc:docMkLst>
        <pc:docMk/>
      </pc:docMkLst>
      <pc:sldChg chg="addSp delSp modSp mod">
        <pc:chgData name="Amanda Ranck" userId="212eb8fc-98d0-4eef-b4eb-4a430956bfc3" providerId="ADAL" clId="{41DE7975-4B82-5471-93E3-2AD1C081E103}" dt="2025-12-01T15:23:14.417" v="17" actId="1076"/>
        <pc:sldMkLst>
          <pc:docMk/>
          <pc:sldMk cId="614087952" sldId="260"/>
        </pc:sldMkLst>
        <pc:spChg chg="add del mod">
          <ac:chgData name="Amanda Ranck" userId="212eb8fc-98d0-4eef-b4eb-4a430956bfc3" providerId="ADAL" clId="{41DE7975-4B82-5471-93E3-2AD1C081E103}" dt="2025-12-01T15:21:54.026" v="4"/>
          <ac:spMkLst>
            <pc:docMk/>
            <pc:sldMk cId="614087952" sldId="260"/>
            <ac:spMk id="2" creationId="{AB8C4DEB-84F0-A2DE-3FD0-5A2F0CBA2925}"/>
          </ac:spMkLst>
        </pc:spChg>
        <pc:spChg chg="add mod">
          <ac:chgData name="Amanda Ranck" userId="212eb8fc-98d0-4eef-b4eb-4a430956bfc3" providerId="ADAL" clId="{41DE7975-4B82-5471-93E3-2AD1C081E103}" dt="2025-12-01T15:23:14.417" v="17" actId="1076"/>
          <ac:spMkLst>
            <pc:docMk/>
            <pc:sldMk cId="614087952" sldId="260"/>
            <ac:spMk id="3" creationId="{BFF15B0C-93D8-13E8-542B-04A6BD39768B}"/>
          </ac:spMkLst>
        </pc:spChg>
        <pc:picChg chg="mod modCrop">
          <ac:chgData name="Amanda Ranck" userId="212eb8fc-98d0-4eef-b4eb-4a430956bfc3" providerId="ADAL" clId="{41DE7975-4B82-5471-93E3-2AD1C081E103}" dt="2025-12-01T15:22:02.137" v="5" actId="732"/>
          <ac:picMkLst>
            <pc:docMk/>
            <pc:sldMk cId="614087952" sldId="260"/>
            <ac:picMk id="5" creationId="{952241F8-B748-B0AF-5200-4B155357EED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23813-B069-78B6-2AED-98B61BB55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D11060-D570-B134-2BB6-100C897D2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259F6-90F3-BEED-5F82-8765E0FC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CC758-993A-EBF6-FEA4-4E783C320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F4ACB-ACCC-92F3-FE16-5E5D3850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5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0EE80-0C1A-07FD-DB52-050280CF5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EB5C1-4844-B91F-03C2-F0D574855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1C74A-4E94-50F3-9C68-E2660A587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F83E9-9F7C-D37C-B8D9-773CB934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CFE9A-B2E8-A452-39F4-1EB9611B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3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95A66F-2BD7-78FC-617A-319C5F8AF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28913A-740D-E933-8AFA-D03740229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57EB1-46A3-08DD-5DC9-08887629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B3FA1-C1C9-0127-6B6D-B5A9198B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709A1-2886-87AD-03F6-5462710E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0EEA-49B8-33D0-0EE0-3BCF9C1B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4AAA-717F-3D29-A137-4CA8B83C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DE5E5-DCF0-3835-E91A-C5C80061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3EA08-7C6B-B98D-8EE4-CB5146052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A18B5-466B-A4DA-13EA-2A2DEDEC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0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B0102-9060-AA15-0E3D-3DBE683FB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06559-0E7A-AF53-4231-D76645F1C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7DB55-69A1-BB9F-9E93-56DE57113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1C963-3F82-B606-5F55-9E2D83FC5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98105-28C2-5A14-607F-715D56B5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5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E9238-697C-0484-329A-8B0031C7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66FF3-56A1-0B9F-1389-265897FD3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5829B-1FAF-A0D2-FAD1-FE652030D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0F26E-B966-0C53-213B-53F3EDB60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12/1/25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F0697-994C-0583-609C-2D468C8C0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307E8-D5F4-0E31-E323-D964362F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0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A040D-26D5-1F1F-4D87-8F9098B07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236A7-41B3-4A6F-0F31-9E0EDDA3F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46800-860A-B41F-908A-9D3CBD68C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BC517-ADA3-9A14-A864-029F68C42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075911-DE40-088C-B62A-533FDAF8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A4338F-EE1A-F2DE-D800-0D3B3961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12/1/25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B795C1-F798-E8C3-8592-39E43C665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D66A9E-8AFC-A693-648B-2F40C841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3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85255-E88C-C36D-BE34-8A0AA2C3C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D8DFA7-3548-2130-362A-D0A24E100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12/1/25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5D1E9-0691-C3ED-FC4A-5F5EA3FF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1B39D-F919-49B4-B185-5BDEDCEA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9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E3946C-8814-1833-6920-44B39EFCF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12/1/25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334670-688D-2394-C075-1B6404B5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F7C14-F8D8-1C89-AB4E-A7F8C393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9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BA0DA-1364-82C0-B408-48C753977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44B82-72C7-CFBF-AFBA-4F28DD76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DE99A-F5C3-9E1A-F61F-AB51CBD6B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70A16-5E26-E360-0CC5-EB1D4CB18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12/1/25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062C7-A4EA-8FA3-9625-35373958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7CA08-DCAA-6751-5957-0AFBC8D7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1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96C8-DADF-B727-A5C0-C13B8E883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FBC984-87DB-B3EA-6794-858CE20BE8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F38EA-389F-BE21-6F2E-9DE279A7E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2AE9B-678A-740E-3298-1C4B2048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12/1/25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8950D-F656-571E-78EF-F4B324716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EC6E2-5E3A-BFB7-0DB4-EB815538D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2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E980AE-49AF-25E2-F44C-10937EBD4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FE335-85E6-46ED-EF47-C161B2708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2DD31-15BF-EC48-B45B-4E62429B0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C765A8-A826-CA4C-BEA0-EE0DA14AB65B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D4E86-DA46-B42E-6B36-BA612023A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00D35-488F-590E-BCAE-448F1A958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2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F0B8CC-8999-CBAA-8BA2-F101956E079E}"/>
              </a:ext>
            </a:extLst>
          </p:cNvPr>
          <p:cNvSpPr/>
          <p:nvPr/>
        </p:nvSpPr>
        <p:spPr>
          <a:xfrm>
            <a:off x="4184073" y="1122218"/>
            <a:ext cx="7730836" cy="559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1367D-9B47-FA2B-3352-53E894DE4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BD1E5B-4BD4-5D9E-6FAB-B3620E9A2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88951" cy="784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51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9254DC-D21E-0FBD-6C00-BEBC5B711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212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80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5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EEDE8-6BF7-5C4F-C807-BD0411976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2241F8-B748-B0AF-5200-4B155357EE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r="66369"/>
          <a:stretch>
            <a:fillRect/>
          </a:stretch>
        </p:blipFill>
        <p:spPr>
          <a:xfrm>
            <a:off x="0" y="0"/>
            <a:ext cx="3808071" cy="72792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F15B0C-93D8-13E8-542B-04A6BD39768B}"/>
              </a:ext>
            </a:extLst>
          </p:cNvPr>
          <p:cNvSpPr txBox="1"/>
          <p:nvPr/>
        </p:nvSpPr>
        <p:spPr>
          <a:xfrm>
            <a:off x="3808071" y="1285147"/>
            <a:ext cx="78476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Book Antiqua" panose="02040602050305030304" pitchFamily="18" charset="0"/>
              </a:rPr>
              <a:t>Shadrach, Meshach, and Abednego obeyed God by refusing to worship the gold statue.</a:t>
            </a:r>
          </a:p>
        </p:txBody>
      </p:sp>
    </p:spTree>
    <p:extLst>
      <p:ext uri="{BB962C8B-B14F-4D97-AF65-F5344CB8AC3E}">
        <p14:creationId xmlns:p14="http://schemas.microsoft.com/office/powerpoint/2010/main" val="61408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586235-8CE8-495D-A10F-10E9FE870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2468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2D3320-FE2F-E2D0-6E17-5F31153B8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3" b="1311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2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949" y="883347"/>
            <a:ext cx="11983187" cy="1415688"/>
          </a:xfrm>
          <a:custGeom>
            <a:avLst/>
            <a:gdLst/>
            <a:ahLst/>
            <a:cxnLst/>
            <a:rect l="l" t="t" r="r" b="b"/>
            <a:pathLst>
              <a:path w="17974781" h="2123532">
                <a:moveTo>
                  <a:pt x="0" y="0"/>
                </a:moveTo>
                <a:lnTo>
                  <a:pt x="17974781" y="0"/>
                </a:lnTo>
                <a:lnTo>
                  <a:pt x="17974781" y="2123532"/>
                </a:lnTo>
                <a:lnTo>
                  <a:pt x="0" y="212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5390839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109949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10621943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222040" y="4301637"/>
            <a:ext cx="11700973" cy="1542970"/>
            <a:chOff x="0" y="-66675"/>
            <a:chExt cx="23401945" cy="3085941"/>
          </a:xfrm>
        </p:grpSpPr>
        <p:sp>
          <p:nvSpPr>
            <p:cNvPr id="7" name="TextBox 7"/>
            <p:cNvSpPr txBox="1"/>
            <p:nvPr/>
          </p:nvSpPr>
          <p:spPr>
            <a:xfrm>
              <a:off x="0" y="-11951"/>
              <a:ext cx="2045744" cy="722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Creation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112390" y="-11951"/>
              <a:ext cx="1063488" cy="149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Fall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066076" y="-11951"/>
              <a:ext cx="2398638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Promised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Kingdom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983264" y="-11951"/>
              <a:ext cx="2398638" cy="303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Exodus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the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Promised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Land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827016" y="-66675"/>
              <a:ext cx="1817016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Kings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the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Temple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3372971" y="-11951"/>
              <a:ext cx="2137664" cy="1492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Divided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Kingdom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4994833" y="-66675"/>
              <a:ext cx="4081336" cy="303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Jesus’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Birth,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Death,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Resurrection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8883013" y="-11951"/>
              <a:ext cx="1981080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Church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Spreads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1356201" y="-66675"/>
              <a:ext cx="2045744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New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Creation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949" y="883347"/>
            <a:ext cx="11983187" cy="1415688"/>
          </a:xfrm>
          <a:custGeom>
            <a:avLst/>
            <a:gdLst/>
            <a:ahLst/>
            <a:cxnLst/>
            <a:rect l="l" t="t" r="r" b="b"/>
            <a:pathLst>
              <a:path w="17974781" h="2123532">
                <a:moveTo>
                  <a:pt x="0" y="0"/>
                </a:moveTo>
                <a:lnTo>
                  <a:pt x="17974781" y="0"/>
                </a:lnTo>
                <a:lnTo>
                  <a:pt x="17974781" y="2123532"/>
                </a:lnTo>
                <a:lnTo>
                  <a:pt x="0" y="212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5390839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109949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10621943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 rot="14160767">
            <a:off x="7503396" y="5264481"/>
            <a:ext cx="2052901" cy="1847611"/>
          </a:xfrm>
          <a:custGeom>
            <a:avLst/>
            <a:gdLst/>
            <a:ahLst/>
            <a:cxnLst/>
            <a:rect l="l" t="t" r="r" b="b"/>
            <a:pathLst>
              <a:path w="3079352" h="2771417">
                <a:moveTo>
                  <a:pt x="0" y="0"/>
                </a:moveTo>
                <a:lnTo>
                  <a:pt x="3079353" y="0"/>
                </a:lnTo>
                <a:lnTo>
                  <a:pt x="3079353" y="2771417"/>
                </a:lnTo>
                <a:lnTo>
                  <a:pt x="0" y="27714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7" name="Group 7"/>
          <p:cNvGrpSpPr/>
          <p:nvPr/>
        </p:nvGrpSpPr>
        <p:grpSpPr>
          <a:xfrm>
            <a:off x="222040" y="4301637"/>
            <a:ext cx="11700973" cy="1542970"/>
            <a:chOff x="0" y="-66675"/>
            <a:chExt cx="23401945" cy="3085941"/>
          </a:xfrm>
        </p:grpSpPr>
        <p:sp>
          <p:nvSpPr>
            <p:cNvPr id="8" name="TextBox 8"/>
            <p:cNvSpPr txBox="1"/>
            <p:nvPr/>
          </p:nvSpPr>
          <p:spPr>
            <a:xfrm>
              <a:off x="0" y="-11951"/>
              <a:ext cx="2045744" cy="722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Creation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112390" y="-11951"/>
              <a:ext cx="1063488" cy="149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Fall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066076" y="-11951"/>
              <a:ext cx="2398638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Promised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Kingdom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983264" y="-11951"/>
              <a:ext cx="2398638" cy="303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Exodus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the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Promised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Land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827016" y="-66675"/>
              <a:ext cx="1817016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Kings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the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Temple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3372971" y="-11951"/>
              <a:ext cx="2137664" cy="1492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Divided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Kingdom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4994833" y="-66675"/>
              <a:ext cx="4081336" cy="303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Jesus’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Birth,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Death,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Resurrection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883013" y="-11951"/>
              <a:ext cx="1981080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Church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Spreads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1356201" y="-66675"/>
              <a:ext cx="2045744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New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Creation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949" y="883347"/>
            <a:ext cx="11983187" cy="1415688"/>
          </a:xfrm>
          <a:custGeom>
            <a:avLst/>
            <a:gdLst/>
            <a:ahLst/>
            <a:cxnLst/>
            <a:rect l="l" t="t" r="r" b="b"/>
            <a:pathLst>
              <a:path w="17974781" h="2123532">
                <a:moveTo>
                  <a:pt x="0" y="0"/>
                </a:moveTo>
                <a:lnTo>
                  <a:pt x="17974781" y="0"/>
                </a:lnTo>
                <a:lnTo>
                  <a:pt x="17974781" y="2123532"/>
                </a:lnTo>
                <a:lnTo>
                  <a:pt x="0" y="212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5390839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109949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10621943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 rot="14049960">
            <a:off x="7623570" y="5264479"/>
            <a:ext cx="2052901" cy="1847611"/>
          </a:xfrm>
          <a:custGeom>
            <a:avLst/>
            <a:gdLst/>
            <a:ahLst/>
            <a:cxnLst/>
            <a:rect l="l" t="t" r="r" b="b"/>
            <a:pathLst>
              <a:path w="3079352" h="2771417">
                <a:moveTo>
                  <a:pt x="0" y="0"/>
                </a:moveTo>
                <a:lnTo>
                  <a:pt x="3079353" y="0"/>
                </a:lnTo>
                <a:lnTo>
                  <a:pt x="3079353" y="2771417"/>
                </a:lnTo>
                <a:lnTo>
                  <a:pt x="0" y="27714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8829846" y="2328042"/>
            <a:ext cx="2409321" cy="1828072"/>
          </a:xfrm>
          <a:custGeom>
            <a:avLst/>
            <a:gdLst/>
            <a:ahLst/>
            <a:cxnLst/>
            <a:rect l="l" t="t" r="r" b="b"/>
            <a:pathLst>
              <a:path w="3613981" h="2742108">
                <a:moveTo>
                  <a:pt x="0" y="0"/>
                </a:moveTo>
                <a:lnTo>
                  <a:pt x="3613981" y="0"/>
                </a:lnTo>
                <a:lnTo>
                  <a:pt x="3613981" y="2742108"/>
                </a:lnTo>
                <a:lnTo>
                  <a:pt x="0" y="27421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/>
          <p:nvPr/>
        </p:nvGrpSpPr>
        <p:grpSpPr>
          <a:xfrm>
            <a:off x="222040" y="4301637"/>
            <a:ext cx="11700973" cy="1542970"/>
            <a:chOff x="0" y="-66675"/>
            <a:chExt cx="23401945" cy="3085941"/>
          </a:xfrm>
        </p:grpSpPr>
        <p:sp>
          <p:nvSpPr>
            <p:cNvPr id="9" name="TextBox 9"/>
            <p:cNvSpPr txBox="1"/>
            <p:nvPr/>
          </p:nvSpPr>
          <p:spPr>
            <a:xfrm>
              <a:off x="0" y="-11951"/>
              <a:ext cx="2045744" cy="722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Creation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112390" y="-11951"/>
              <a:ext cx="1063488" cy="149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Fall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066076" y="-11951"/>
              <a:ext cx="2398638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Promised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Kingdom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983264" y="-11951"/>
              <a:ext cx="2398638" cy="303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Exodus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the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Promised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Land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827016" y="-66675"/>
              <a:ext cx="1817016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Kings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the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Temple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3372971" y="-11951"/>
              <a:ext cx="2137664" cy="1492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Divided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Kingdom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994833" y="-66675"/>
              <a:ext cx="4081336" cy="303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Jesus’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Birth,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Death,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Resurrection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8883013" y="-11951"/>
              <a:ext cx="1981080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Church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Spreads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1356201" y="-66675"/>
              <a:ext cx="2045744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New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Creation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912306" y="2783388"/>
            <a:ext cx="2409321" cy="920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</a:pPr>
            <a:r>
              <a:rPr lang="en-US" sz="2666">
                <a:solidFill>
                  <a:srgbClr val="ED1C1C"/>
                </a:solidFill>
                <a:latin typeface="Accidental Fun"/>
                <a:ea typeface="Accidental Fun"/>
                <a:cs typeface="Accidental Fun"/>
                <a:sym typeface="Accidental Fun"/>
              </a:rPr>
              <a:t>We </a:t>
            </a:r>
          </a:p>
          <a:p>
            <a:pPr algn="ctr">
              <a:lnSpc>
                <a:spcPts val="3733"/>
              </a:lnSpc>
              <a:spcBef>
                <a:spcPct val="0"/>
              </a:spcBef>
            </a:pPr>
            <a:r>
              <a:rPr lang="en-US" sz="2666">
                <a:solidFill>
                  <a:srgbClr val="ED1C1C"/>
                </a:solidFill>
                <a:latin typeface="Accidental Fun"/>
                <a:ea typeface="Accidental Fun"/>
                <a:cs typeface="Accidental Fun"/>
                <a:sym typeface="Accidental Fun"/>
              </a:rPr>
              <a:t>are Here!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73D1DF03-932A-DD60-9A2F-7F9FF758B123}"/>
              </a:ext>
            </a:extLst>
          </p:cNvPr>
          <p:cNvSpPr/>
          <p:nvPr/>
        </p:nvSpPr>
        <p:spPr>
          <a:xfrm rot="11046478">
            <a:off x="8632395" y="2606898"/>
            <a:ext cx="504325" cy="54860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B81E361D-41C0-A0E6-3C2E-B8940C3A4BED}"/>
              </a:ext>
            </a:extLst>
          </p:cNvPr>
          <p:cNvSpPr/>
          <p:nvPr/>
        </p:nvSpPr>
        <p:spPr>
          <a:xfrm rot="16200000">
            <a:off x="8484438" y="3632945"/>
            <a:ext cx="750277" cy="49236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5D62E1-C0AE-DFBD-F790-DEE63409F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161" y="127301"/>
            <a:ext cx="2650801" cy="24415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953951-6A5F-CEC8-2F13-B7F279DB939E}"/>
              </a:ext>
            </a:extLst>
          </p:cNvPr>
          <p:cNvSpPr txBox="1"/>
          <p:nvPr/>
        </p:nvSpPr>
        <p:spPr>
          <a:xfrm>
            <a:off x="2526030" y="3244334"/>
            <a:ext cx="6446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5C7D06-70A6-91CC-5F73-9718BBE92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873" y="4386505"/>
            <a:ext cx="5407609" cy="20594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4B8470-4DAE-F7B2-0D31-50FC16D9E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726" y="4386505"/>
            <a:ext cx="2732480" cy="21132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6282E6-FC6F-CB34-5327-7243F9C8B446}"/>
              </a:ext>
            </a:extLst>
          </p:cNvPr>
          <p:cNvSpPr txBox="1"/>
          <p:nvPr/>
        </p:nvSpPr>
        <p:spPr>
          <a:xfrm>
            <a:off x="3049929" y="3247227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D7333B-ED30-870E-7041-CCF2C2C3DCD2}"/>
              </a:ext>
            </a:extLst>
          </p:cNvPr>
          <p:cNvSpPr txBox="1"/>
          <p:nvPr/>
        </p:nvSpPr>
        <p:spPr>
          <a:xfrm>
            <a:off x="3049929" y="3247227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1C07EA-3858-13EB-C55A-016055FBD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046" y="2371074"/>
            <a:ext cx="8625151" cy="19439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3A93E-D62C-5364-01FA-186F4A646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44E02FDF-2F8E-ADEA-143F-5CE97E79FE1F}"/>
              </a:ext>
            </a:extLst>
          </p:cNvPr>
          <p:cNvSpPr/>
          <p:nvPr/>
        </p:nvSpPr>
        <p:spPr>
          <a:xfrm rot="11046478">
            <a:off x="8632395" y="2606898"/>
            <a:ext cx="504325" cy="54860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32B603AC-C20A-05DC-D307-BCBEC258D0A2}"/>
              </a:ext>
            </a:extLst>
          </p:cNvPr>
          <p:cNvSpPr/>
          <p:nvPr/>
        </p:nvSpPr>
        <p:spPr>
          <a:xfrm rot="16200000">
            <a:off x="8484438" y="3632945"/>
            <a:ext cx="750277" cy="49236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E5A310-E73B-F7CB-5BCC-C168F1C76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161" y="127301"/>
            <a:ext cx="2650801" cy="24415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D0D76B-37E3-66B9-DA24-5F1949067605}"/>
              </a:ext>
            </a:extLst>
          </p:cNvPr>
          <p:cNvSpPr txBox="1"/>
          <p:nvPr/>
        </p:nvSpPr>
        <p:spPr>
          <a:xfrm>
            <a:off x="2526030" y="3244334"/>
            <a:ext cx="6446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06FE3-D4FF-10B2-C93A-34DF0F543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873" y="4386505"/>
            <a:ext cx="5407609" cy="20594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780D13-35F8-2633-565D-44E116947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726" y="4386505"/>
            <a:ext cx="2732480" cy="21132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75FE26-08F4-7DD6-38DD-821C5146588A}"/>
              </a:ext>
            </a:extLst>
          </p:cNvPr>
          <p:cNvSpPr txBox="1"/>
          <p:nvPr/>
        </p:nvSpPr>
        <p:spPr>
          <a:xfrm>
            <a:off x="3049929" y="3247227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469317-F387-6D75-A410-50B189D48266}"/>
              </a:ext>
            </a:extLst>
          </p:cNvPr>
          <p:cNvSpPr txBox="1"/>
          <p:nvPr/>
        </p:nvSpPr>
        <p:spPr>
          <a:xfrm>
            <a:off x="3049929" y="3247227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B07E0E-DAA7-469D-8687-1EEE27B7A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046" y="2371074"/>
            <a:ext cx="8625151" cy="1943961"/>
          </a:xfrm>
          <a:prstGeom prst="rect">
            <a:avLst/>
          </a:prstGeom>
        </p:spPr>
      </p:pic>
      <p:sp>
        <p:nvSpPr>
          <p:cNvPr id="2" name="Freeform 6">
            <a:extLst>
              <a:ext uri="{FF2B5EF4-FFF2-40B4-BE49-F238E27FC236}">
                <a16:creationId xmlns:a16="http://schemas.microsoft.com/office/drawing/2014/main" id="{CBB5E7CC-5AA0-D6FA-8C13-F48699883F12}"/>
              </a:ext>
            </a:extLst>
          </p:cNvPr>
          <p:cNvSpPr/>
          <p:nvPr/>
        </p:nvSpPr>
        <p:spPr>
          <a:xfrm>
            <a:off x="3916384" y="3987499"/>
            <a:ext cx="3306654" cy="2743200"/>
          </a:xfrm>
          <a:custGeom>
            <a:avLst/>
            <a:gdLst/>
            <a:ahLst/>
            <a:cxnLst/>
            <a:rect l="l" t="t" r="r" b="b"/>
            <a:pathLst>
              <a:path w="5423130" h="4114800">
                <a:moveTo>
                  <a:pt x="0" y="0"/>
                </a:moveTo>
                <a:lnTo>
                  <a:pt x="5423130" y="0"/>
                </a:lnTo>
                <a:lnTo>
                  <a:pt x="5423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95470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90f072-a313-474e-ae3e-422644c1d885" xsi:nil="true"/>
    <lcf76f155ced4ddcb4097134ff3c332f xmlns="a58d08b8-676f-42e9-91fc-1d4c7ca0a9d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8DEE2785B6A74A8409C4093335D7C9" ma:contentTypeVersion="24" ma:contentTypeDescription="Create a new document." ma:contentTypeScope="" ma:versionID="58ae622189b7bebcab302cbd19e4b4b2">
  <xsd:schema xmlns:xsd="http://www.w3.org/2001/XMLSchema" xmlns:xs="http://www.w3.org/2001/XMLSchema" xmlns:p="http://schemas.microsoft.com/office/2006/metadata/properties" xmlns:ns2="a58d08b8-676f-42e9-91fc-1d4c7ca0a9d0" xmlns:ns3="4e90f072-a313-474e-ae3e-422644c1d885" targetNamespace="http://schemas.microsoft.com/office/2006/metadata/properties" ma:root="true" ma:fieldsID="8fcb267327f94601b91323b60045f9bb" ns2:_="" ns3:_="">
    <xsd:import namespace="a58d08b8-676f-42e9-91fc-1d4c7ca0a9d0"/>
    <xsd:import namespace="4e90f072-a313-474e-ae3e-422644c1d8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d08b8-676f-42e9-91fc-1d4c7ca0a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590525-9ee4-4e77-b32e-7a05418cc0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90f072-a313-474e-ae3e-422644c1d88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3c38740-46ef-4d14-afd1-1283f16af7d9}" ma:internalName="TaxCatchAll" ma:showField="CatchAllData" ma:web="4e90f072-a313-474e-ae3e-422644c1d8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E6F9C9-A7D8-4553-84CC-C7F48D094C2A}">
  <ds:schemaRefs>
    <ds:schemaRef ds:uri="a58d08b8-676f-42e9-91fc-1d4c7ca0a9d0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4e90f072-a313-474e-ae3e-422644c1d88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30A6D07-366E-438B-A511-0697D74679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8d08b8-676f-42e9-91fc-1d4c7ca0a9d0"/>
    <ds:schemaRef ds:uri="4e90f072-a313-474e-ae3e-422644c1d8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596177-CF48-4CA3-8FFF-8BC851BAA7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180077</TotalTime>
  <Words>113</Words>
  <Application>Microsoft Macintosh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Accidental Fun</vt:lpstr>
      <vt:lpstr>Aptos</vt:lpstr>
      <vt:lpstr>Aptos Display</vt:lpstr>
      <vt:lpstr>Arial</vt:lpstr>
      <vt:lpstr>Book Antiqua</vt:lpstr>
      <vt:lpstr>Proxima Nova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Ranck</dc:creator>
  <cp:lastModifiedBy>Amanda Ranck</cp:lastModifiedBy>
  <cp:revision>7</cp:revision>
  <dcterms:created xsi:type="dcterms:W3CDTF">2024-08-05T21:18:47Z</dcterms:created>
  <dcterms:modified xsi:type="dcterms:W3CDTF">2025-12-01T15:23:20Z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0x010100818DEE2785B6A74A8409C4093335D7C9</vt:lpwstr>
  </property>
  <property fmtid="{D5CDD505-2E9C-101B-9397-08002B2CF9AE}" pid="3" name="MediaServiceImageTags">
    <vt:lpwstr/>
  </property>
</Properties>
</file>