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0" r:id="rId5"/>
    <p:sldId id="256" r:id="rId6"/>
    <p:sldId id="257" r:id="rId7"/>
    <p:sldId id="25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22754-BB9F-1D43-85A0-11CCE626722D}" v="2" dt="2025-11-24T15:54:3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3"/>
    <p:restoredTop sz="94577"/>
  </p:normalViewPr>
  <p:slideViewPr>
    <p:cSldViewPr snapToGrid="0">
      <p:cViewPr varScale="1">
        <p:scale>
          <a:sx n="110" d="100"/>
          <a:sy n="11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3813-B069-78B6-2AED-98B61BB5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11060-D570-B134-2BB6-100C897D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259F6-90F3-BEED-5F82-8765E0F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CC758-993A-EBF6-FEA4-4E783C32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4ACB-ACCC-92F3-FE16-5E5D385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EE80-0C1A-07FD-DB52-050280CF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B5C1-4844-B91F-03C2-F0D574855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C74A-4E94-50F3-9C68-E2660A5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3E9-9F7C-D37C-B8D9-773CB934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FE9A-B2E8-A452-39F4-1EB9611B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5A66F-2BD7-78FC-617A-319C5F8A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8913A-740D-E933-8AFA-D03740229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57EB1-46A3-08DD-5DC9-0888762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B3FA1-C1C9-0127-6B6D-B5A9198B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709A1-2886-87AD-03F6-5462710E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EEA-49B8-33D0-0EE0-3BCF9C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AAA-717F-3D29-A137-4CA8B83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E5E5-DCF0-3835-E91A-C5C80061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EA08-7C6B-B98D-8EE4-CB514605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18B5-466B-A4DA-13EA-2A2DEDEC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0102-9060-AA15-0E3D-3DBE683F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6559-0E7A-AF53-4231-D76645F1C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DB55-69A1-BB9F-9E93-56DE5711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C963-3F82-B606-5F55-9E2D83F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8105-28C2-5A14-607F-715D56B5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9238-697C-0484-329A-8B0031C7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6FF3-56A1-0B9F-1389-265897FD3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829B-1FAF-A0D2-FAD1-FE652030D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F26E-B966-0C53-213B-53F3EDB6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0697-994C-0583-609C-2D468C8C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07E8-D5F4-0E31-E323-D964362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040D-26D5-1F1F-4D87-8F9098B0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6A7-41B3-4A6F-0F31-9E0EDDA3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6800-860A-B41F-908A-9D3CBD68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BC517-ADA3-9A14-A864-029F68C4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5911-DE40-088C-B62A-533FDAF8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4338F-EE1A-F2DE-D800-0D3B396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795C1-F798-E8C3-8592-39E43C66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6A9E-8AFC-A693-648B-2F40C841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5255-E88C-C36D-BE34-8A0AA2C3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8DFA7-3548-2130-362A-D0A24E10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5D1E9-0691-C3ED-FC4A-5F5EA3FF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1B39D-F919-49B4-B185-5BDEDCEA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3946C-8814-1833-6920-44B39EFC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34670-688D-2394-C075-1B6404B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F7C14-F8D8-1C89-AB4E-A7F8C393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A0DA-1364-82C0-B408-48C7539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4B82-72C7-CFBF-AFBA-4F28DD76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E99A-F5C3-9E1A-F61F-AB51CBD6B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0A16-5E26-E360-0CC5-EB1D4CB1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062C7-A4EA-8FA3-9625-3537395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7CA08-DCAA-6751-5957-0AFBC8D7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6C8-DADF-B727-A5C0-C13B8E88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BC984-87DB-B3EA-6794-858CE20B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F38EA-389F-BE21-6F2E-9DE279A7E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2AE9B-678A-740E-3298-1C4B204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8950D-F656-571E-78EF-F4B3247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C6E2-5E3A-BFB7-0DB4-EB81553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980AE-49AF-25E2-F44C-10937EBD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E335-85E6-46ED-EF47-C161B270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D31-15BF-EC48-B45B-4E62429B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765A8-A826-CA4C-BEA0-EE0DA14AB65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4E86-DA46-B42E-6B36-BA612023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0D35-488F-590E-BCAE-448F1A958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C3CF9-7E2A-4841-83B9-12DB3A2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0B8CC-8999-CBAA-8BA2-F101956E079E}"/>
              </a:ext>
            </a:extLst>
          </p:cNvPr>
          <p:cNvSpPr/>
          <p:nvPr/>
        </p:nvSpPr>
        <p:spPr>
          <a:xfrm>
            <a:off x="4184073" y="1122218"/>
            <a:ext cx="7730836" cy="55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367D-9B47-FA2B-3352-53E894DE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45D6F-C23E-2807-8B81-EA9D8E0F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" y="-1"/>
            <a:ext cx="12168170" cy="78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160767">
            <a:off x="8843173" y="5338145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49" y="883347"/>
            <a:ext cx="11983187" cy="1415688"/>
          </a:xfrm>
          <a:custGeom>
            <a:avLst/>
            <a:gdLst/>
            <a:ahLst/>
            <a:cxnLst/>
            <a:rect l="l" t="t" r="r" b="b"/>
            <a:pathLst>
              <a:path w="17974781" h="2123532">
                <a:moveTo>
                  <a:pt x="0" y="0"/>
                </a:moveTo>
                <a:lnTo>
                  <a:pt x="17974781" y="0"/>
                </a:lnTo>
                <a:lnTo>
                  <a:pt x="17974781" y="2123532"/>
                </a:lnTo>
                <a:lnTo>
                  <a:pt x="0" y="21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39083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9949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621943" y="2498628"/>
            <a:ext cx="5434379" cy="1657486"/>
          </a:xfrm>
          <a:custGeom>
            <a:avLst/>
            <a:gdLst/>
            <a:ahLst/>
            <a:cxnLst/>
            <a:rect l="l" t="t" r="r" b="b"/>
            <a:pathLst>
              <a:path w="8151569" h="2486229">
                <a:moveTo>
                  <a:pt x="0" y="0"/>
                </a:moveTo>
                <a:lnTo>
                  <a:pt x="8151569" y="0"/>
                </a:lnTo>
                <a:lnTo>
                  <a:pt x="8151569" y="2486229"/>
                </a:lnTo>
                <a:lnTo>
                  <a:pt x="0" y="2486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14049960">
            <a:off x="8889836" y="5343630"/>
            <a:ext cx="2052901" cy="1847611"/>
          </a:xfrm>
          <a:custGeom>
            <a:avLst/>
            <a:gdLst/>
            <a:ahLst/>
            <a:cxnLst/>
            <a:rect l="l" t="t" r="r" b="b"/>
            <a:pathLst>
              <a:path w="3079352" h="2771417">
                <a:moveTo>
                  <a:pt x="0" y="0"/>
                </a:moveTo>
                <a:lnTo>
                  <a:pt x="3079353" y="0"/>
                </a:lnTo>
                <a:lnTo>
                  <a:pt x="3079353" y="2771417"/>
                </a:lnTo>
                <a:lnTo>
                  <a:pt x="0" y="27714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8829846" y="2328042"/>
            <a:ext cx="2409321" cy="1828072"/>
          </a:xfrm>
          <a:custGeom>
            <a:avLst/>
            <a:gdLst/>
            <a:ahLst/>
            <a:cxnLst/>
            <a:rect l="l" t="t" r="r" b="b"/>
            <a:pathLst>
              <a:path w="3613981" h="2742108">
                <a:moveTo>
                  <a:pt x="0" y="0"/>
                </a:moveTo>
                <a:lnTo>
                  <a:pt x="3613981" y="0"/>
                </a:lnTo>
                <a:lnTo>
                  <a:pt x="3613981" y="2742108"/>
                </a:lnTo>
                <a:lnTo>
                  <a:pt x="0" y="274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222040" y="4301637"/>
            <a:ext cx="11700973" cy="1542970"/>
            <a:chOff x="0" y="-66675"/>
            <a:chExt cx="23401945" cy="30859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951"/>
              <a:ext cx="2045744" cy="722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12390" y="-11951"/>
              <a:ext cx="1063488" cy="14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Fall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66076" y="-11951"/>
              <a:ext cx="2398638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83264" y="-11951"/>
              <a:ext cx="2398638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Exodus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Promised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Land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827016" y="-66675"/>
              <a:ext cx="1817016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Kings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the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Temple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372971" y="-11951"/>
              <a:ext cx="2137664" cy="149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Divided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Kingdom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994833" y="-66675"/>
              <a:ext cx="4081336" cy="303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Jesus’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Birth,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Death,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 Resurrection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883013" y="-11951"/>
              <a:ext cx="1981080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Church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Spreads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356201" y="-66675"/>
              <a:ext cx="2045744" cy="22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 </a:t>
              </a:r>
            </a:p>
            <a:p>
              <a:pPr algn="ctr">
                <a:lnSpc>
                  <a:spcPts val="3016"/>
                </a:lnSpc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New </a:t>
              </a:r>
            </a:p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Creation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912306" y="2783388"/>
            <a:ext cx="2409321" cy="92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We </a:t>
            </a:r>
          </a:p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ED1C1C"/>
                </a:solidFill>
                <a:latin typeface="Accidental Fun"/>
                <a:ea typeface="Accidental Fun"/>
                <a:cs typeface="Accidental Fun"/>
                <a:sym typeface="Accidental Fun"/>
              </a:rPr>
              <a:t>are Here!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B398C-C5F3-E67C-307B-4D47B81F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2214"/>
            <a:ext cx="12192000" cy="79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EE2785B6A74A8409C4093335D7C9" ma:contentTypeVersion="24" ma:contentTypeDescription="Create a new document." ma:contentTypeScope="" ma:versionID="58ae622189b7bebcab302cbd19e4b4b2">
  <xsd:schema xmlns:xsd="http://www.w3.org/2001/XMLSchema" xmlns:xs="http://www.w3.org/2001/XMLSchema" xmlns:p="http://schemas.microsoft.com/office/2006/metadata/properties" xmlns:ns2="a58d08b8-676f-42e9-91fc-1d4c7ca0a9d0" xmlns:ns3="4e90f072-a313-474e-ae3e-422644c1d885" targetNamespace="http://schemas.microsoft.com/office/2006/metadata/properties" ma:root="true" ma:fieldsID="8fcb267327f94601b91323b60045f9bb" ns2:_="" ns3:_="">
    <xsd:import namespace="a58d08b8-676f-42e9-91fc-1d4c7ca0a9d0"/>
    <xsd:import namespace="4e90f072-a313-474e-ae3e-422644c1d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08b8-676f-42e9-91fc-1d4c7ca0a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590525-9ee4-4e77-b32e-7a05418cc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f072-a313-474e-ae3e-422644c1d8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c38740-46ef-4d14-afd1-1283f16af7d9}" ma:internalName="TaxCatchAll" ma:showField="CatchAllData" ma:web="4e90f072-a313-474e-ae3e-422644c1d8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90f072-a313-474e-ae3e-422644c1d885" xsi:nil="true"/>
    <lcf76f155ced4ddcb4097134ff3c332f xmlns="a58d08b8-676f-42e9-91fc-1d4c7ca0a9d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33B07-6091-4BA9-AADD-29B317B8B546}"/>
</file>

<file path=customXml/itemProps2.xml><?xml version="1.0" encoding="utf-8"?>
<ds:datastoreItem xmlns:ds="http://schemas.openxmlformats.org/officeDocument/2006/customXml" ds:itemID="{5AE6F9C9-A7D8-4553-84CC-C7F48D094C2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a58d08b8-676f-42e9-91fc-1d4c7ca0a9d0"/>
    <ds:schemaRef ds:uri="http://www.w3.org/XML/1998/namespace"/>
    <ds:schemaRef ds:uri="4e90f072-a313-474e-ae3e-422644c1d885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E596177-CF48-4CA3-8FFF-8BC851BAA7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180175</TotalTime>
  <Words>97</Words>
  <Application>Microsoft Macintosh PowerPoint</Application>
  <PresentationFormat>Widescreen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Accidental Fun</vt:lpstr>
      <vt:lpstr>Aptos</vt:lpstr>
      <vt:lpstr>Aptos Display</vt:lpstr>
      <vt:lpstr>Arial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Ranck</dc:creator>
  <cp:lastModifiedBy>Amanda Ranck</cp:lastModifiedBy>
  <cp:revision>7</cp:revision>
  <dcterms:created xsi:type="dcterms:W3CDTF">2024-08-05T21:18:47Z</dcterms:created>
  <dcterms:modified xsi:type="dcterms:W3CDTF">2025-11-24T15:55:52Z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0x010100818DEE2785B6A74A8409C4093335D7C9</vt:lpwstr>
  </property>
  <property fmtid="{D5CDD505-2E9C-101B-9397-08002B2CF9AE}" pid="3" name="MediaServiceImageTags">
    <vt:lpwstr/>
  </property>
</Properties>
</file>