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17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5143500" type="screen16x9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A1A19-84E3-4C10-8BE9-824E22739DDE}" v="1" dt="2025-06-13T18:26:17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37"/>
  </p:normalViewPr>
  <p:slideViewPr>
    <p:cSldViewPr snapToGrid="0">
      <p:cViewPr varScale="1">
        <p:scale>
          <a:sx n="139" d="100"/>
          <a:sy n="139" d="100"/>
        </p:scale>
        <p:origin x="10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5F5B3-6717-F06F-F102-53399767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247936"/>
            <a:ext cx="6400371" cy="42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3384F-5D27-D1D2-7865-2FD9C612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A12F1-C4EB-AD70-EFBA-0D28F5AB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04" y="311989"/>
            <a:ext cx="7499714" cy="42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AA796-B0DF-204A-185D-AA245269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4B403-ECF6-5F48-3338-0F43813BFA9A}"/>
              </a:ext>
            </a:extLst>
          </p:cNvPr>
          <p:cNvSpPr txBox="1"/>
          <p:nvPr/>
        </p:nvSpPr>
        <p:spPr>
          <a:xfrm>
            <a:off x="488139" y="955651"/>
            <a:ext cx="8126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you work on your resume virtues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neglect your eulogy virtues.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03D336-BB61-9F75-2C0F-3F19AF2012B8}"/>
              </a:ext>
            </a:extLst>
          </p:cNvPr>
          <p:cNvCxnSpPr/>
          <p:nvPr/>
        </p:nvCxnSpPr>
        <p:spPr>
          <a:xfrm flipH="1">
            <a:off x="5369522" y="990027"/>
            <a:ext cx="75627" cy="110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04FEA-4653-4980-3FD2-17FAE369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12F6A0-A1EF-8ADE-D9F6-E731BC9C87AE}"/>
              </a:ext>
            </a:extLst>
          </p:cNvPr>
          <p:cNvSpPr txBox="1"/>
          <p:nvPr/>
        </p:nvSpPr>
        <p:spPr>
          <a:xfrm>
            <a:off x="2131309" y="1753172"/>
            <a:ext cx="497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. . the Lord watches over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way of the righteous.” </a:t>
            </a:r>
          </a:p>
        </p:txBody>
      </p:sp>
    </p:spTree>
    <p:extLst>
      <p:ext uri="{BB962C8B-B14F-4D97-AF65-F5344CB8AC3E}">
        <p14:creationId xmlns:p14="http://schemas.microsoft.com/office/powerpoint/2010/main" val="31487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E6307-5A5A-26C9-E88C-E2E95194D879}"/>
              </a:ext>
            </a:extLst>
          </p:cNvPr>
          <p:cNvSpPr txBox="1"/>
          <p:nvPr/>
        </p:nvSpPr>
        <p:spPr>
          <a:xfrm>
            <a:off x="2041931" y="1780674"/>
            <a:ext cx="489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Blessed is the one . .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162A-8796-C519-E06F-23877E75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0E5B0-F94E-9BC6-2043-C3C567EBD313}"/>
              </a:ext>
            </a:extLst>
          </p:cNvPr>
          <p:cNvSpPr txBox="1"/>
          <p:nvPr/>
        </p:nvSpPr>
        <p:spPr>
          <a:xfrm>
            <a:off x="385011" y="364385"/>
            <a:ext cx="83946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don’t live for happiness, we live for holiness.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human beings seek to lead lives not just of pleasure, but of purpose, righteousness, and virtue.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people have a responsibility to become more moral over time.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best life is oriented around the increasing excellence of the soul and is nourished by moral joy,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quiet sense of gratitude and tranquility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comes as a byproduct of successful moral struggle.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David Brooks </a:t>
            </a:r>
          </a:p>
        </p:txBody>
      </p:sp>
    </p:spTree>
    <p:extLst>
      <p:ext uri="{BB962C8B-B14F-4D97-AF65-F5344CB8AC3E}">
        <p14:creationId xmlns:p14="http://schemas.microsoft.com/office/powerpoint/2010/main" val="42179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2C41E-0CC1-5E69-0FF9-BE11B20C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599F39-1B22-299A-6465-88798E6AB2B4}"/>
              </a:ext>
            </a:extLst>
          </p:cNvPr>
          <p:cNvSpPr txBox="1"/>
          <p:nvPr/>
        </p:nvSpPr>
        <p:spPr>
          <a:xfrm>
            <a:off x="488139" y="955651"/>
            <a:ext cx="8126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Blessed is the one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who does not walk in step with the wicked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stand in the way that sinners take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or sit in the company of mockers . . . </a:t>
            </a:r>
          </a:p>
        </p:txBody>
      </p:sp>
    </p:spTree>
    <p:extLst>
      <p:ext uri="{BB962C8B-B14F-4D97-AF65-F5344CB8AC3E}">
        <p14:creationId xmlns:p14="http://schemas.microsoft.com/office/powerpoint/2010/main" val="8751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DAD87-E214-EDD1-5AC5-C2AD9D6DF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8891A-0861-B11E-200A-488D0911F493}"/>
              </a:ext>
            </a:extLst>
          </p:cNvPr>
          <p:cNvSpPr txBox="1"/>
          <p:nvPr/>
        </p:nvSpPr>
        <p:spPr>
          <a:xfrm>
            <a:off x="488139" y="955651"/>
            <a:ext cx="8126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Blessed is the one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who does not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step with the wicked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way that sinners take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company of mockers . . . </a:t>
            </a:r>
          </a:p>
        </p:txBody>
      </p:sp>
    </p:spTree>
    <p:extLst>
      <p:ext uri="{BB962C8B-B14F-4D97-AF65-F5344CB8AC3E}">
        <p14:creationId xmlns:p14="http://schemas.microsoft.com/office/powerpoint/2010/main" val="27399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0894-AAF9-CD83-546A-AEDEC0629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FFD99-6FC1-A4B7-D7D7-9331039404A6}"/>
              </a:ext>
            </a:extLst>
          </p:cNvPr>
          <p:cNvSpPr txBox="1"/>
          <p:nvPr/>
        </p:nvSpPr>
        <p:spPr>
          <a:xfrm>
            <a:off x="433137" y="570641"/>
            <a:ext cx="8126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Blessed is the one . . .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whose delight is in the law of the Lord,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who meditates on his law day and night.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person is like a tree planted by streams of water,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which yields its fruit in season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whose leaf does not wither—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whatever they do prospers.</a:t>
            </a:r>
          </a:p>
        </p:txBody>
      </p:sp>
    </p:spTree>
    <p:extLst>
      <p:ext uri="{BB962C8B-B14F-4D97-AF65-F5344CB8AC3E}">
        <p14:creationId xmlns:p14="http://schemas.microsoft.com/office/powerpoint/2010/main" val="5287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43F77-A546-B7F9-58F7-3F0C511CF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86FB2-A115-7684-EF64-A2D01FC9359D}"/>
              </a:ext>
            </a:extLst>
          </p:cNvPr>
          <p:cNvSpPr txBox="1"/>
          <p:nvPr/>
        </p:nvSpPr>
        <p:spPr>
          <a:xfrm>
            <a:off x="391885" y="371260"/>
            <a:ext cx="8126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1 starts ‘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 . .’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2 ends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Serve the Lord with fear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celebrate his rule with trembling.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Kiss his son, or he will be angry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your way will lead to your destruction,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his wrath can flare up in a moment.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Blessed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all who take refuge in him.</a:t>
            </a:r>
          </a:p>
        </p:txBody>
      </p:sp>
    </p:spTree>
    <p:extLst>
      <p:ext uri="{BB962C8B-B14F-4D97-AF65-F5344CB8AC3E}">
        <p14:creationId xmlns:p14="http://schemas.microsoft.com/office/powerpoint/2010/main" val="35483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31853-AABB-5B6D-6026-B7B24A872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9AB51-D346-D3AB-5CEA-532A5189AD34}"/>
              </a:ext>
            </a:extLst>
          </p:cNvPr>
          <p:cNvSpPr txBox="1"/>
          <p:nvPr/>
        </p:nvSpPr>
        <p:spPr>
          <a:xfrm>
            <a:off x="433137" y="570641"/>
            <a:ext cx="8126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Blessed is the one . . .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whose delight is in the law of the Lord,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who meditates on his law day and night.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person is like a tree planted by streams of water,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which yields its fruit in season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whose leaf does not wither—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whatever they do prospers.</a:t>
            </a:r>
          </a:p>
        </p:txBody>
      </p:sp>
    </p:spTree>
    <p:extLst>
      <p:ext uri="{BB962C8B-B14F-4D97-AF65-F5344CB8AC3E}">
        <p14:creationId xmlns:p14="http://schemas.microsoft.com/office/powerpoint/2010/main" val="17003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54736-D7F8-0D36-48C1-2EB94A79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4" y="0"/>
            <a:ext cx="7013336" cy="46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370</Words>
  <Application>Microsoft Office PowerPoint</Application>
  <PresentationFormat>On-screen Show (16:9)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106</cp:revision>
  <dcterms:created xsi:type="dcterms:W3CDTF">2019-10-16T23:44:47Z</dcterms:created>
  <dcterms:modified xsi:type="dcterms:W3CDTF">2025-06-13T18:26:31Z</dcterms:modified>
</cp:coreProperties>
</file>