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65" r:id="rId2"/>
    <p:sldId id="337" r:id="rId3"/>
    <p:sldId id="339" r:id="rId4"/>
    <p:sldId id="354" r:id="rId5"/>
    <p:sldId id="355" r:id="rId6"/>
    <p:sldId id="369" r:id="rId7"/>
    <p:sldId id="370" r:id="rId8"/>
    <p:sldId id="371" r:id="rId9"/>
    <p:sldId id="372" r:id="rId10"/>
    <p:sldId id="373" r:id="rId11"/>
    <p:sldId id="374" r:id="rId12"/>
    <p:sldId id="375" r:id="rId13"/>
    <p:sldId id="376" r:id="rId14"/>
    <p:sldId id="377" r:id="rId15"/>
    <p:sldId id="378" r:id="rId16"/>
    <p:sldId id="379" r:id="rId17"/>
    <p:sldId id="380" r:id="rId18"/>
    <p:sldId id="381" r:id="rId19"/>
    <p:sldId id="386" r:id="rId20"/>
    <p:sldId id="382" r:id="rId21"/>
    <p:sldId id="383" r:id="rId22"/>
    <p:sldId id="384" r:id="rId23"/>
    <p:sldId id="38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86620D-F4E9-4896-8D9E-91412653B764}" v="32" dt="2025-08-31T14:27:57.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94660"/>
  </p:normalViewPr>
  <p:slideViewPr>
    <p:cSldViewPr snapToGrid="0">
      <p:cViewPr>
        <p:scale>
          <a:sx n="50" d="100"/>
          <a:sy n="50" d="100"/>
        </p:scale>
        <p:origin x="1709" y="9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Repsold" userId="8b3db0d36d8e9c60" providerId="LiveId" clId="{4C86620D-F4E9-4896-8D9E-91412653B764}"/>
    <pc:docChg chg="undo custSel addSld delSld modSld sldOrd">
      <pc:chgData name="John Repsold" userId="8b3db0d36d8e9c60" providerId="LiveId" clId="{4C86620D-F4E9-4896-8D9E-91412653B764}" dt="2025-08-31T14:32:05.573" v="1045" actId="14100"/>
      <pc:docMkLst>
        <pc:docMk/>
      </pc:docMkLst>
      <pc:sldChg chg="addSp delSp modSp mod">
        <pc:chgData name="John Repsold" userId="8b3db0d36d8e9c60" providerId="LiveId" clId="{4C86620D-F4E9-4896-8D9E-91412653B764}" dt="2025-08-31T13:39:44.580" v="207" actId="26606"/>
        <pc:sldMkLst>
          <pc:docMk/>
          <pc:sldMk cId="4210509445" sldId="265"/>
        </pc:sldMkLst>
        <pc:spChg chg="mod">
          <ac:chgData name="John Repsold" userId="8b3db0d36d8e9c60" providerId="LiveId" clId="{4C86620D-F4E9-4896-8D9E-91412653B764}" dt="2025-08-31T13:39:44.580" v="207" actId="26606"/>
          <ac:spMkLst>
            <pc:docMk/>
            <pc:sldMk cId="4210509445" sldId="265"/>
            <ac:spMk id="2" creationId="{6BB60FD3-FD6F-9270-CA6F-27B45A7E3FD1}"/>
          </ac:spMkLst>
        </pc:spChg>
        <pc:spChg chg="del">
          <ac:chgData name="John Repsold" userId="8b3db0d36d8e9c60" providerId="LiveId" clId="{4C86620D-F4E9-4896-8D9E-91412653B764}" dt="2025-08-31T13:39:44.580" v="207" actId="26606"/>
          <ac:spMkLst>
            <pc:docMk/>
            <pc:sldMk cId="4210509445" sldId="265"/>
            <ac:spMk id="2059" creationId="{FE5ECD52-6A23-4FF4-8C32-7B5DE9973ADA}"/>
          </ac:spMkLst>
        </pc:spChg>
        <pc:spChg chg="del">
          <ac:chgData name="John Repsold" userId="8b3db0d36d8e9c60" providerId="LiveId" clId="{4C86620D-F4E9-4896-8D9E-91412653B764}" dt="2025-08-31T13:39:44.580" v="207" actId="26606"/>
          <ac:spMkLst>
            <pc:docMk/>
            <pc:sldMk cId="4210509445" sldId="265"/>
            <ac:spMk id="2065" creationId="{45624C63-3CCA-4EA6-B822-6E710A82062B}"/>
          </ac:spMkLst>
        </pc:spChg>
        <pc:spChg chg="add">
          <ac:chgData name="John Repsold" userId="8b3db0d36d8e9c60" providerId="LiveId" clId="{4C86620D-F4E9-4896-8D9E-91412653B764}" dt="2025-08-31T13:39:44.580" v="207" actId="26606"/>
          <ac:spMkLst>
            <pc:docMk/>
            <pc:sldMk cId="4210509445" sldId="265"/>
            <ac:spMk id="2074" creationId="{8A610DC7-FE1B-47B9-8452-CFC389786C2D}"/>
          </ac:spMkLst>
        </pc:spChg>
        <pc:spChg chg="add">
          <ac:chgData name="John Repsold" userId="8b3db0d36d8e9c60" providerId="LiveId" clId="{4C86620D-F4E9-4896-8D9E-91412653B764}" dt="2025-08-31T13:39:44.580" v="207" actId="26606"/>
          <ac:spMkLst>
            <pc:docMk/>
            <pc:sldMk cId="4210509445" sldId="265"/>
            <ac:spMk id="2080" creationId="{DC9A0934-0C2C-4565-9290-A345B19BD94C}"/>
          </ac:spMkLst>
        </pc:spChg>
        <pc:spChg chg="add">
          <ac:chgData name="John Repsold" userId="8b3db0d36d8e9c60" providerId="LiveId" clId="{4C86620D-F4E9-4896-8D9E-91412653B764}" dt="2025-08-31T13:39:44.580" v="207" actId="26606"/>
          <ac:spMkLst>
            <pc:docMk/>
            <pc:sldMk cId="4210509445" sldId="265"/>
            <ac:spMk id="2082" creationId="{EE4052B0-9E23-4BDF-A955-F4C8ECC066E5}"/>
          </ac:spMkLst>
        </pc:spChg>
        <pc:spChg chg="add">
          <ac:chgData name="John Repsold" userId="8b3db0d36d8e9c60" providerId="LiveId" clId="{4C86620D-F4E9-4896-8D9E-91412653B764}" dt="2025-08-31T13:39:44.580" v="207" actId="26606"/>
          <ac:spMkLst>
            <pc:docMk/>
            <pc:sldMk cId="4210509445" sldId="265"/>
            <ac:spMk id="2084" creationId="{930241B8-CC64-4CF3-9146-3482D57DF0F8}"/>
          </ac:spMkLst>
        </pc:spChg>
        <pc:spChg chg="add">
          <ac:chgData name="John Repsold" userId="8b3db0d36d8e9c60" providerId="LiveId" clId="{4C86620D-F4E9-4896-8D9E-91412653B764}" dt="2025-08-31T13:39:44.580" v="207" actId="26606"/>
          <ac:spMkLst>
            <pc:docMk/>
            <pc:sldMk cId="4210509445" sldId="265"/>
            <ac:spMk id="2086" creationId="{EE535FFF-07F7-43DB-9516-5E57F1096775}"/>
          </ac:spMkLst>
        </pc:spChg>
        <pc:picChg chg="add mod">
          <ac:chgData name="John Repsold" userId="8b3db0d36d8e9c60" providerId="LiveId" clId="{4C86620D-F4E9-4896-8D9E-91412653B764}" dt="2025-08-31T13:39:16.061" v="206" actId="1076"/>
          <ac:picMkLst>
            <pc:docMk/>
            <pc:sldMk cId="4210509445" sldId="265"/>
            <ac:picMk id="4" creationId="{74613995-44A0-3FB8-9BDB-710EBD267E6C}"/>
          </ac:picMkLst>
        </pc:picChg>
        <pc:picChg chg="del">
          <ac:chgData name="John Repsold" userId="8b3db0d36d8e9c60" providerId="LiveId" clId="{4C86620D-F4E9-4896-8D9E-91412653B764}" dt="2025-08-31T13:31:28.810" v="0" actId="478"/>
          <ac:picMkLst>
            <pc:docMk/>
            <pc:sldMk cId="4210509445" sldId="265"/>
            <ac:picMk id="1026" creationId="{173E682B-F4C5-9B5B-B3E4-A1BF42BEFF1C}"/>
          </ac:picMkLst>
        </pc:picChg>
        <pc:picChg chg="del">
          <ac:chgData name="John Repsold" userId="8b3db0d36d8e9c60" providerId="LiveId" clId="{4C86620D-F4E9-4896-8D9E-91412653B764}" dt="2025-08-31T13:39:44.580" v="207" actId="26606"/>
          <ac:picMkLst>
            <pc:docMk/>
            <pc:sldMk cId="4210509445" sldId="265"/>
            <ac:picMk id="2055" creationId="{26E32CE1-D113-412E-9933-113646E21F53}"/>
          </ac:picMkLst>
        </pc:picChg>
        <pc:picChg chg="add">
          <ac:chgData name="John Repsold" userId="8b3db0d36d8e9c60" providerId="LiveId" clId="{4C86620D-F4E9-4896-8D9E-91412653B764}" dt="2025-08-31T13:39:44.580" v="207" actId="26606"/>
          <ac:picMkLst>
            <pc:docMk/>
            <pc:sldMk cId="4210509445" sldId="265"/>
            <ac:picMk id="2078" creationId="{C878FBDC-78F2-4D49-8DB3-1A48CA9F7FC0}"/>
          </ac:picMkLst>
        </pc:picChg>
      </pc:sldChg>
      <pc:sldChg chg="addSp delSp modSp mod">
        <pc:chgData name="John Repsold" userId="8b3db0d36d8e9c60" providerId="LiveId" clId="{4C86620D-F4E9-4896-8D9E-91412653B764}" dt="2025-08-31T13:44:11.902" v="305" actId="20577"/>
        <pc:sldMkLst>
          <pc:docMk/>
          <pc:sldMk cId="1249094449" sldId="337"/>
        </pc:sldMkLst>
        <pc:spChg chg="mod">
          <ac:chgData name="John Repsold" userId="8b3db0d36d8e9c60" providerId="LiveId" clId="{4C86620D-F4E9-4896-8D9E-91412653B764}" dt="2025-08-31T13:44:11.902" v="305" actId="20577"/>
          <ac:spMkLst>
            <pc:docMk/>
            <pc:sldMk cId="1249094449" sldId="337"/>
            <ac:spMk id="2" creationId="{D553233F-7883-F1BB-4E70-5C13AED0AF81}"/>
          </ac:spMkLst>
        </pc:spChg>
        <pc:spChg chg="del">
          <ac:chgData name="John Repsold" userId="8b3db0d36d8e9c60" providerId="LiveId" clId="{4C86620D-F4E9-4896-8D9E-91412653B764}" dt="2025-08-31T13:41:55.116" v="259" actId="478"/>
          <ac:spMkLst>
            <pc:docMk/>
            <pc:sldMk cId="1249094449" sldId="337"/>
            <ac:spMk id="3" creationId="{53816F08-E369-CE89-F4B8-C0836A5159E3}"/>
          </ac:spMkLst>
        </pc:spChg>
        <pc:spChg chg="del">
          <ac:chgData name="John Repsold" userId="8b3db0d36d8e9c60" providerId="LiveId" clId="{4C86620D-F4E9-4896-8D9E-91412653B764}" dt="2025-08-31T13:42:03.579" v="262" actId="478"/>
          <ac:spMkLst>
            <pc:docMk/>
            <pc:sldMk cId="1249094449" sldId="337"/>
            <ac:spMk id="4" creationId="{5BFDAD6A-C5B8-CDCC-E60F-9E013044D97B}"/>
          </ac:spMkLst>
        </pc:spChg>
        <pc:picChg chg="add del">
          <ac:chgData name="John Repsold" userId="8b3db0d36d8e9c60" providerId="LiveId" clId="{4C86620D-F4E9-4896-8D9E-91412653B764}" dt="2025-08-31T13:42:00.201" v="261" actId="478"/>
          <ac:picMkLst>
            <pc:docMk/>
            <pc:sldMk cId="1249094449" sldId="337"/>
            <ac:picMk id="3074" creationId="{1024AC1A-5EE6-72EE-890C-A5A71F5A37BC}"/>
          </ac:picMkLst>
        </pc:picChg>
      </pc:sldChg>
      <pc:sldChg chg="addSp modSp mod">
        <pc:chgData name="John Repsold" userId="8b3db0d36d8e9c60" providerId="LiveId" clId="{4C86620D-F4E9-4896-8D9E-91412653B764}" dt="2025-08-31T14:04:09.243" v="736" actId="207"/>
        <pc:sldMkLst>
          <pc:docMk/>
          <pc:sldMk cId="4214016518" sldId="339"/>
        </pc:sldMkLst>
        <pc:spChg chg="mod">
          <ac:chgData name="John Repsold" userId="8b3db0d36d8e9c60" providerId="LiveId" clId="{4C86620D-F4E9-4896-8D9E-91412653B764}" dt="2025-08-31T13:47:57.481" v="374" actId="14100"/>
          <ac:spMkLst>
            <pc:docMk/>
            <pc:sldMk cId="4214016518" sldId="339"/>
            <ac:spMk id="2" creationId="{F7D5AE18-32A2-5FC4-1D3B-F591AEFB0F02}"/>
          </ac:spMkLst>
        </pc:spChg>
        <pc:spChg chg="add mod">
          <ac:chgData name="John Repsold" userId="8b3db0d36d8e9c60" providerId="LiveId" clId="{4C86620D-F4E9-4896-8D9E-91412653B764}" dt="2025-08-31T14:04:09.243" v="736" actId="207"/>
          <ac:spMkLst>
            <pc:docMk/>
            <pc:sldMk cId="4214016518" sldId="339"/>
            <ac:spMk id="3" creationId="{02F3C7A4-7578-E684-0AE8-D40EBB0D1D18}"/>
          </ac:spMkLst>
        </pc:spChg>
      </pc:sldChg>
      <pc:sldChg chg="del">
        <pc:chgData name="John Repsold" userId="8b3db0d36d8e9c60" providerId="LiveId" clId="{4C86620D-F4E9-4896-8D9E-91412653B764}" dt="2025-08-31T14:21:03.483" v="970" actId="47"/>
        <pc:sldMkLst>
          <pc:docMk/>
          <pc:sldMk cId="2698555520" sldId="346"/>
        </pc:sldMkLst>
      </pc:sldChg>
      <pc:sldChg chg="del">
        <pc:chgData name="John Repsold" userId="8b3db0d36d8e9c60" providerId="LiveId" clId="{4C86620D-F4E9-4896-8D9E-91412653B764}" dt="2025-08-31T14:21:04.104" v="971" actId="47"/>
        <pc:sldMkLst>
          <pc:docMk/>
          <pc:sldMk cId="980923817" sldId="349"/>
        </pc:sldMkLst>
      </pc:sldChg>
      <pc:sldChg chg="modSp mod">
        <pc:chgData name="John Repsold" userId="8b3db0d36d8e9c60" providerId="LiveId" clId="{4C86620D-F4E9-4896-8D9E-91412653B764}" dt="2025-08-31T13:49:28.349" v="425" actId="2711"/>
        <pc:sldMkLst>
          <pc:docMk/>
          <pc:sldMk cId="1369896464" sldId="354"/>
        </pc:sldMkLst>
        <pc:spChg chg="mod">
          <ac:chgData name="John Repsold" userId="8b3db0d36d8e9c60" providerId="LiveId" clId="{4C86620D-F4E9-4896-8D9E-91412653B764}" dt="2025-08-31T13:49:28.349" v="425" actId="2711"/>
          <ac:spMkLst>
            <pc:docMk/>
            <pc:sldMk cId="1369896464" sldId="354"/>
            <ac:spMk id="2" creationId="{19C4DBE2-5522-F350-53BE-FC3B85996A5E}"/>
          </ac:spMkLst>
        </pc:spChg>
      </pc:sldChg>
      <pc:sldChg chg="modSp mod">
        <pc:chgData name="John Repsold" userId="8b3db0d36d8e9c60" providerId="LiveId" clId="{4C86620D-F4E9-4896-8D9E-91412653B764}" dt="2025-08-31T14:26:07.301" v="994" actId="20577"/>
        <pc:sldMkLst>
          <pc:docMk/>
          <pc:sldMk cId="1952500561" sldId="355"/>
        </pc:sldMkLst>
        <pc:spChg chg="mod">
          <ac:chgData name="John Repsold" userId="8b3db0d36d8e9c60" providerId="LiveId" clId="{4C86620D-F4E9-4896-8D9E-91412653B764}" dt="2025-08-31T14:26:07.301" v="994" actId="20577"/>
          <ac:spMkLst>
            <pc:docMk/>
            <pc:sldMk cId="1952500561" sldId="355"/>
            <ac:spMk id="2" creationId="{40DD109D-69EB-A31D-A8C6-78680701CAA3}"/>
          </ac:spMkLst>
        </pc:spChg>
      </pc:sldChg>
      <pc:sldChg chg="del">
        <pc:chgData name="John Repsold" userId="8b3db0d36d8e9c60" providerId="LiveId" clId="{4C86620D-F4E9-4896-8D9E-91412653B764}" dt="2025-08-31T14:21:04.452" v="972" actId="47"/>
        <pc:sldMkLst>
          <pc:docMk/>
          <pc:sldMk cId="256894558" sldId="356"/>
        </pc:sldMkLst>
      </pc:sldChg>
      <pc:sldChg chg="del">
        <pc:chgData name="John Repsold" userId="8b3db0d36d8e9c60" providerId="LiveId" clId="{4C86620D-F4E9-4896-8D9E-91412653B764}" dt="2025-08-31T14:21:04.995" v="973" actId="47"/>
        <pc:sldMkLst>
          <pc:docMk/>
          <pc:sldMk cId="1926491767" sldId="357"/>
        </pc:sldMkLst>
      </pc:sldChg>
      <pc:sldChg chg="del">
        <pc:chgData name="John Repsold" userId="8b3db0d36d8e9c60" providerId="LiveId" clId="{4C86620D-F4E9-4896-8D9E-91412653B764}" dt="2025-08-31T14:21:05.611" v="974" actId="47"/>
        <pc:sldMkLst>
          <pc:docMk/>
          <pc:sldMk cId="1532590546" sldId="358"/>
        </pc:sldMkLst>
      </pc:sldChg>
      <pc:sldChg chg="del">
        <pc:chgData name="John Repsold" userId="8b3db0d36d8e9c60" providerId="LiveId" clId="{4C86620D-F4E9-4896-8D9E-91412653B764}" dt="2025-08-31T14:21:06.057" v="975" actId="47"/>
        <pc:sldMkLst>
          <pc:docMk/>
          <pc:sldMk cId="3316988705" sldId="359"/>
        </pc:sldMkLst>
      </pc:sldChg>
      <pc:sldChg chg="del">
        <pc:chgData name="John Repsold" userId="8b3db0d36d8e9c60" providerId="LiveId" clId="{4C86620D-F4E9-4896-8D9E-91412653B764}" dt="2025-08-31T14:21:06.849" v="976" actId="47"/>
        <pc:sldMkLst>
          <pc:docMk/>
          <pc:sldMk cId="1971873571" sldId="360"/>
        </pc:sldMkLst>
      </pc:sldChg>
      <pc:sldChg chg="del">
        <pc:chgData name="John Repsold" userId="8b3db0d36d8e9c60" providerId="LiveId" clId="{4C86620D-F4E9-4896-8D9E-91412653B764}" dt="2025-08-31T14:21:07.689" v="977" actId="47"/>
        <pc:sldMkLst>
          <pc:docMk/>
          <pc:sldMk cId="1022444007" sldId="361"/>
        </pc:sldMkLst>
      </pc:sldChg>
      <pc:sldChg chg="del">
        <pc:chgData name="John Repsold" userId="8b3db0d36d8e9c60" providerId="LiveId" clId="{4C86620D-F4E9-4896-8D9E-91412653B764}" dt="2025-08-31T14:21:08.377" v="978" actId="47"/>
        <pc:sldMkLst>
          <pc:docMk/>
          <pc:sldMk cId="2236810295" sldId="362"/>
        </pc:sldMkLst>
      </pc:sldChg>
      <pc:sldChg chg="del">
        <pc:chgData name="John Repsold" userId="8b3db0d36d8e9c60" providerId="LiveId" clId="{4C86620D-F4E9-4896-8D9E-91412653B764}" dt="2025-08-31T14:21:09.492" v="979" actId="47"/>
        <pc:sldMkLst>
          <pc:docMk/>
          <pc:sldMk cId="3560173613" sldId="363"/>
        </pc:sldMkLst>
      </pc:sldChg>
      <pc:sldChg chg="del">
        <pc:chgData name="John Repsold" userId="8b3db0d36d8e9c60" providerId="LiveId" clId="{4C86620D-F4E9-4896-8D9E-91412653B764}" dt="2025-08-31T14:21:10.891" v="980" actId="47"/>
        <pc:sldMkLst>
          <pc:docMk/>
          <pc:sldMk cId="658463709" sldId="364"/>
        </pc:sldMkLst>
      </pc:sldChg>
      <pc:sldChg chg="del">
        <pc:chgData name="John Repsold" userId="8b3db0d36d8e9c60" providerId="LiveId" clId="{4C86620D-F4E9-4896-8D9E-91412653B764}" dt="2025-08-31T14:21:13.425" v="981" actId="47"/>
        <pc:sldMkLst>
          <pc:docMk/>
          <pc:sldMk cId="2700360320" sldId="365"/>
        </pc:sldMkLst>
      </pc:sldChg>
      <pc:sldChg chg="del">
        <pc:chgData name="John Repsold" userId="8b3db0d36d8e9c60" providerId="LiveId" clId="{4C86620D-F4E9-4896-8D9E-91412653B764}" dt="2025-08-31T14:21:14.390" v="982" actId="47"/>
        <pc:sldMkLst>
          <pc:docMk/>
          <pc:sldMk cId="3456827963" sldId="366"/>
        </pc:sldMkLst>
      </pc:sldChg>
      <pc:sldChg chg="del">
        <pc:chgData name="John Repsold" userId="8b3db0d36d8e9c60" providerId="LiveId" clId="{4C86620D-F4E9-4896-8D9E-91412653B764}" dt="2025-08-31T14:21:15.303" v="983" actId="47"/>
        <pc:sldMkLst>
          <pc:docMk/>
          <pc:sldMk cId="3206048181" sldId="367"/>
        </pc:sldMkLst>
      </pc:sldChg>
      <pc:sldChg chg="del">
        <pc:chgData name="John Repsold" userId="8b3db0d36d8e9c60" providerId="LiveId" clId="{4C86620D-F4E9-4896-8D9E-91412653B764}" dt="2025-08-31T14:21:17.492" v="984" actId="47"/>
        <pc:sldMkLst>
          <pc:docMk/>
          <pc:sldMk cId="3833980824" sldId="368"/>
        </pc:sldMkLst>
      </pc:sldChg>
      <pc:sldChg chg="modSp add mod ord">
        <pc:chgData name="John Repsold" userId="8b3db0d36d8e9c60" providerId="LiveId" clId="{4C86620D-F4E9-4896-8D9E-91412653B764}" dt="2025-08-31T14:04:18.446" v="737" actId="207"/>
        <pc:sldMkLst>
          <pc:docMk/>
          <pc:sldMk cId="3121488663" sldId="369"/>
        </pc:sldMkLst>
        <pc:spChg chg="mod">
          <ac:chgData name="John Repsold" userId="8b3db0d36d8e9c60" providerId="LiveId" clId="{4C86620D-F4E9-4896-8D9E-91412653B764}" dt="2025-08-31T14:04:18.446" v="737" actId="207"/>
          <ac:spMkLst>
            <pc:docMk/>
            <pc:sldMk cId="3121488663" sldId="369"/>
            <ac:spMk id="3" creationId="{76C96BA8-2F9B-6A10-5625-5C4B8842DA69}"/>
          </ac:spMkLst>
        </pc:spChg>
      </pc:sldChg>
      <pc:sldChg chg="modSp add mod ord">
        <pc:chgData name="John Repsold" userId="8b3db0d36d8e9c60" providerId="LiveId" clId="{4C86620D-F4E9-4896-8D9E-91412653B764}" dt="2025-08-31T13:58:09.831" v="623" actId="20577"/>
        <pc:sldMkLst>
          <pc:docMk/>
          <pc:sldMk cId="50908965" sldId="370"/>
        </pc:sldMkLst>
        <pc:spChg chg="mod">
          <ac:chgData name="John Repsold" userId="8b3db0d36d8e9c60" providerId="LiveId" clId="{4C86620D-F4E9-4896-8D9E-91412653B764}" dt="2025-08-31T13:58:09.831" v="623" actId="20577"/>
          <ac:spMkLst>
            <pc:docMk/>
            <pc:sldMk cId="50908965" sldId="370"/>
            <ac:spMk id="2" creationId="{A9A9210E-59C4-62D5-417E-60F99A602795}"/>
          </ac:spMkLst>
        </pc:spChg>
      </pc:sldChg>
      <pc:sldChg chg="modSp add mod">
        <pc:chgData name="John Repsold" userId="8b3db0d36d8e9c60" providerId="LiveId" clId="{4C86620D-F4E9-4896-8D9E-91412653B764}" dt="2025-08-31T13:58:57.775" v="637" actId="20577"/>
        <pc:sldMkLst>
          <pc:docMk/>
          <pc:sldMk cId="1338151197" sldId="371"/>
        </pc:sldMkLst>
        <pc:spChg chg="mod">
          <ac:chgData name="John Repsold" userId="8b3db0d36d8e9c60" providerId="LiveId" clId="{4C86620D-F4E9-4896-8D9E-91412653B764}" dt="2025-08-31T13:58:57.775" v="637" actId="20577"/>
          <ac:spMkLst>
            <pc:docMk/>
            <pc:sldMk cId="1338151197" sldId="371"/>
            <ac:spMk id="2" creationId="{B86FA494-CD09-AF4B-E253-7E713A88D61A}"/>
          </ac:spMkLst>
        </pc:spChg>
      </pc:sldChg>
      <pc:sldChg chg="modSp add mod">
        <pc:chgData name="John Repsold" userId="8b3db0d36d8e9c60" providerId="LiveId" clId="{4C86620D-F4E9-4896-8D9E-91412653B764}" dt="2025-08-31T14:28:42.160" v="1003" actId="20577"/>
        <pc:sldMkLst>
          <pc:docMk/>
          <pc:sldMk cId="1653539783" sldId="372"/>
        </pc:sldMkLst>
        <pc:spChg chg="mod">
          <ac:chgData name="John Repsold" userId="8b3db0d36d8e9c60" providerId="LiveId" clId="{4C86620D-F4E9-4896-8D9E-91412653B764}" dt="2025-08-31T14:28:42.160" v="1003" actId="20577"/>
          <ac:spMkLst>
            <pc:docMk/>
            <pc:sldMk cId="1653539783" sldId="372"/>
            <ac:spMk id="2" creationId="{0FDCDD95-CA3F-9E8F-7D02-9319E6234027}"/>
          </ac:spMkLst>
        </pc:spChg>
      </pc:sldChg>
      <pc:sldChg chg="modSp add mod">
        <pc:chgData name="John Repsold" userId="8b3db0d36d8e9c60" providerId="LiveId" clId="{4C86620D-F4E9-4896-8D9E-91412653B764}" dt="2025-08-31T14:00:30.337" v="650" actId="255"/>
        <pc:sldMkLst>
          <pc:docMk/>
          <pc:sldMk cId="622541076" sldId="373"/>
        </pc:sldMkLst>
        <pc:spChg chg="mod">
          <ac:chgData name="John Repsold" userId="8b3db0d36d8e9c60" providerId="LiveId" clId="{4C86620D-F4E9-4896-8D9E-91412653B764}" dt="2025-08-31T14:00:30.337" v="650" actId="255"/>
          <ac:spMkLst>
            <pc:docMk/>
            <pc:sldMk cId="622541076" sldId="373"/>
            <ac:spMk id="2" creationId="{61CA2ABD-CD65-FA0A-B6E8-BE6FC9F4A634}"/>
          </ac:spMkLst>
        </pc:spChg>
      </pc:sldChg>
      <pc:sldChg chg="modSp add mod">
        <pc:chgData name="John Repsold" userId="8b3db0d36d8e9c60" providerId="LiveId" clId="{4C86620D-F4E9-4896-8D9E-91412653B764}" dt="2025-08-31T14:00:21.840" v="649" actId="255"/>
        <pc:sldMkLst>
          <pc:docMk/>
          <pc:sldMk cId="180593784" sldId="374"/>
        </pc:sldMkLst>
        <pc:spChg chg="mod">
          <ac:chgData name="John Repsold" userId="8b3db0d36d8e9c60" providerId="LiveId" clId="{4C86620D-F4E9-4896-8D9E-91412653B764}" dt="2025-08-31T14:00:21.840" v="649" actId="255"/>
          <ac:spMkLst>
            <pc:docMk/>
            <pc:sldMk cId="180593784" sldId="374"/>
            <ac:spMk id="2" creationId="{4D125339-B9B5-7BA1-43D5-1238D5A19804}"/>
          </ac:spMkLst>
        </pc:spChg>
      </pc:sldChg>
      <pc:sldChg chg="modSp add mod">
        <pc:chgData name="John Repsold" userId="8b3db0d36d8e9c60" providerId="LiveId" clId="{4C86620D-F4E9-4896-8D9E-91412653B764}" dt="2025-08-31T14:01:48.423" v="661" actId="20577"/>
        <pc:sldMkLst>
          <pc:docMk/>
          <pc:sldMk cId="1117334218" sldId="375"/>
        </pc:sldMkLst>
        <pc:spChg chg="mod">
          <ac:chgData name="John Repsold" userId="8b3db0d36d8e9c60" providerId="LiveId" clId="{4C86620D-F4E9-4896-8D9E-91412653B764}" dt="2025-08-31T14:01:48.423" v="661" actId="20577"/>
          <ac:spMkLst>
            <pc:docMk/>
            <pc:sldMk cId="1117334218" sldId="375"/>
            <ac:spMk id="2" creationId="{E9BF1077-6BBA-B437-D84B-4A830E24F909}"/>
          </ac:spMkLst>
        </pc:spChg>
      </pc:sldChg>
      <pc:sldChg chg="modSp add mod ord">
        <pc:chgData name="John Repsold" userId="8b3db0d36d8e9c60" providerId="LiveId" clId="{4C86620D-F4E9-4896-8D9E-91412653B764}" dt="2025-08-31T14:03:56.156" v="735" actId="207"/>
        <pc:sldMkLst>
          <pc:docMk/>
          <pc:sldMk cId="1507339948" sldId="376"/>
        </pc:sldMkLst>
        <pc:spChg chg="mod">
          <ac:chgData name="John Repsold" userId="8b3db0d36d8e9c60" providerId="LiveId" clId="{4C86620D-F4E9-4896-8D9E-91412653B764}" dt="2025-08-31T14:03:56.156" v="735" actId="207"/>
          <ac:spMkLst>
            <pc:docMk/>
            <pc:sldMk cId="1507339948" sldId="376"/>
            <ac:spMk id="3" creationId="{B6B45DFD-0F3F-E414-7736-0A042264876A}"/>
          </ac:spMkLst>
        </pc:spChg>
      </pc:sldChg>
      <pc:sldChg chg="modSp add mod ord">
        <pc:chgData name="John Repsold" userId="8b3db0d36d8e9c60" providerId="LiveId" clId="{4C86620D-F4E9-4896-8D9E-91412653B764}" dt="2025-08-31T14:29:38.883" v="1024" actId="115"/>
        <pc:sldMkLst>
          <pc:docMk/>
          <pc:sldMk cId="738677619" sldId="377"/>
        </pc:sldMkLst>
        <pc:spChg chg="mod">
          <ac:chgData name="John Repsold" userId="8b3db0d36d8e9c60" providerId="LiveId" clId="{4C86620D-F4E9-4896-8D9E-91412653B764}" dt="2025-08-31T14:29:38.883" v="1024" actId="115"/>
          <ac:spMkLst>
            <pc:docMk/>
            <pc:sldMk cId="738677619" sldId="377"/>
            <ac:spMk id="2" creationId="{C34F763C-EB61-8D52-EFEB-E8C2529344D2}"/>
          </ac:spMkLst>
        </pc:spChg>
      </pc:sldChg>
      <pc:sldChg chg="modSp add mod">
        <pc:chgData name="John Repsold" userId="8b3db0d36d8e9c60" providerId="LiveId" clId="{4C86620D-F4E9-4896-8D9E-91412653B764}" dt="2025-08-31T14:29:57.917" v="1025" actId="115"/>
        <pc:sldMkLst>
          <pc:docMk/>
          <pc:sldMk cId="381067817" sldId="378"/>
        </pc:sldMkLst>
        <pc:spChg chg="mod">
          <ac:chgData name="John Repsold" userId="8b3db0d36d8e9c60" providerId="LiveId" clId="{4C86620D-F4E9-4896-8D9E-91412653B764}" dt="2025-08-31T14:29:57.917" v="1025" actId="115"/>
          <ac:spMkLst>
            <pc:docMk/>
            <pc:sldMk cId="381067817" sldId="378"/>
            <ac:spMk id="2" creationId="{ADBB63AC-2AFB-E56E-E0B2-A4C0E5279299}"/>
          </ac:spMkLst>
        </pc:spChg>
      </pc:sldChg>
      <pc:sldChg chg="modSp add mod">
        <pc:chgData name="John Repsold" userId="8b3db0d36d8e9c60" providerId="LiveId" clId="{4C86620D-F4E9-4896-8D9E-91412653B764}" dt="2025-08-31T14:30:09.521" v="1026" actId="115"/>
        <pc:sldMkLst>
          <pc:docMk/>
          <pc:sldMk cId="792461412" sldId="379"/>
        </pc:sldMkLst>
        <pc:spChg chg="mod">
          <ac:chgData name="John Repsold" userId="8b3db0d36d8e9c60" providerId="LiveId" clId="{4C86620D-F4E9-4896-8D9E-91412653B764}" dt="2025-08-31T14:30:09.521" v="1026" actId="115"/>
          <ac:spMkLst>
            <pc:docMk/>
            <pc:sldMk cId="792461412" sldId="379"/>
            <ac:spMk id="2" creationId="{B855BEF3-BB4B-3896-9045-DA3E369E3013}"/>
          </ac:spMkLst>
        </pc:spChg>
      </pc:sldChg>
      <pc:sldChg chg="modSp add mod">
        <pc:chgData name="John Repsold" userId="8b3db0d36d8e9c60" providerId="LiveId" clId="{4C86620D-F4E9-4896-8D9E-91412653B764}" dt="2025-08-31T14:10:29.300" v="915" actId="20577"/>
        <pc:sldMkLst>
          <pc:docMk/>
          <pc:sldMk cId="2320658478" sldId="380"/>
        </pc:sldMkLst>
        <pc:spChg chg="mod">
          <ac:chgData name="John Repsold" userId="8b3db0d36d8e9c60" providerId="LiveId" clId="{4C86620D-F4E9-4896-8D9E-91412653B764}" dt="2025-08-31T14:10:29.300" v="915" actId="20577"/>
          <ac:spMkLst>
            <pc:docMk/>
            <pc:sldMk cId="2320658478" sldId="380"/>
            <ac:spMk id="2" creationId="{11B8D2EE-6178-23B6-60F5-944B1766B40F}"/>
          </ac:spMkLst>
        </pc:spChg>
      </pc:sldChg>
      <pc:sldChg chg="modSp add mod">
        <pc:chgData name="John Repsold" userId="8b3db0d36d8e9c60" providerId="LiveId" clId="{4C86620D-F4E9-4896-8D9E-91412653B764}" dt="2025-08-31T14:15:59.897" v="936" actId="255"/>
        <pc:sldMkLst>
          <pc:docMk/>
          <pc:sldMk cId="3078950906" sldId="381"/>
        </pc:sldMkLst>
        <pc:spChg chg="mod">
          <ac:chgData name="John Repsold" userId="8b3db0d36d8e9c60" providerId="LiveId" clId="{4C86620D-F4E9-4896-8D9E-91412653B764}" dt="2025-08-31T14:15:59.897" v="936" actId="255"/>
          <ac:spMkLst>
            <pc:docMk/>
            <pc:sldMk cId="3078950906" sldId="381"/>
            <ac:spMk id="2" creationId="{E2A92247-D611-9218-5326-DE764A0E0DE8}"/>
          </ac:spMkLst>
        </pc:spChg>
      </pc:sldChg>
      <pc:sldChg chg="modSp add mod">
        <pc:chgData name="John Repsold" userId="8b3db0d36d8e9c60" providerId="LiveId" clId="{4C86620D-F4E9-4896-8D9E-91412653B764}" dt="2025-08-31T14:19:29.570" v="956" actId="20577"/>
        <pc:sldMkLst>
          <pc:docMk/>
          <pc:sldMk cId="3201933416" sldId="382"/>
        </pc:sldMkLst>
        <pc:spChg chg="mod">
          <ac:chgData name="John Repsold" userId="8b3db0d36d8e9c60" providerId="LiveId" clId="{4C86620D-F4E9-4896-8D9E-91412653B764}" dt="2025-08-31T14:19:29.570" v="956" actId="20577"/>
          <ac:spMkLst>
            <pc:docMk/>
            <pc:sldMk cId="3201933416" sldId="382"/>
            <ac:spMk id="2" creationId="{1505734C-2F3C-6F29-3DD1-C0B83E2B1862}"/>
          </ac:spMkLst>
        </pc:spChg>
      </pc:sldChg>
      <pc:sldChg chg="modSp add mod">
        <pc:chgData name="John Repsold" userId="8b3db0d36d8e9c60" providerId="LiveId" clId="{4C86620D-F4E9-4896-8D9E-91412653B764}" dt="2025-08-31T14:20:58.433" v="969" actId="255"/>
        <pc:sldMkLst>
          <pc:docMk/>
          <pc:sldMk cId="355411988" sldId="383"/>
        </pc:sldMkLst>
        <pc:spChg chg="mod">
          <ac:chgData name="John Repsold" userId="8b3db0d36d8e9c60" providerId="LiveId" clId="{4C86620D-F4E9-4896-8D9E-91412653B764}" dt="2025-08-31T14:20:58.433" v="969" actId="255"/>
          <ac:spMkLst>
            <pc:docMk/>
            <pc:sldMk cId="355411988" sldId="383"/>
            <ac:spMk id="2" creationId="{F703B743-2005-1534-E561-D2936FAB7F29}"/>
          </ac:spMkLst>
        </pc:spChg>
      </pc:sldChg>
      <pc:sldChg chg="addSp delSp modSp new">
        <pc:chgData name="John Repsold" userId="8b3db0d36d8e9c60" providerId="LiveId" clId="{4C86620D-F4E9-4896-8D9E-91412653B764}" dt="2025-08-31T14:25:10.869" v="993" actId="732"/>
        <pc:sldMkLst>
          <pc:docMk/>
          <pc:sldMk cId="609597808" sldId="384"/>
        </pc:sldMkLst>
        <pc:picChg chg="add del mod">
          <ac:chgData name="John Repsold" userId="8b3db0d36d8e9c60" providerId="LiveId" clId="{4C86620D-F4E9-4896-8D9E-91412653B764}" dt="2025-08-31T14:23:07.997" v="989" actId="478"/>
          <ac:picMkLst>
            <pc:docMk/>
            <pc:sldMk cId="609597808" sldId="384"/>
            <ac:picMk id="1026" creationId="{8CD4716A-2DD3-09D8-2A59-83806F780A1A}"/>
          </ac:picMkLst>
        </pc:picChg>
        <pc:picChg chg="add mod">
          <ac:chgData name="John Repsold" userId="8b3db0d36d8e9c60" providerId="LiveId" clId="{4C86620D-F4E9-4896-8D9E-91412653B764}" dt="2025-08-31T14:25:10.869" v="993" actId="732"/>
          <ac:picMkLst>
            <pc:docMk/>
            <pc:sldMk cId="609597808" sldId="384"/>
            <ac:picMk id="1028" creationId="{460FF0D5-4EF2-85AD-207E-63FC42D3E759}"/>
          </ac:picMkLst>
        </pc:picChg>
      </pc:sldChg>
      <pc:sldChg chg="modSp add mod ord">
        <pc:chgData name="John Repsold" userId="8b3db0d36d8e9c60" providerId="LiveId" clId="{4C86620D-F4E9-4896-8D9E-91412653B764}" dt="2025-08-31T14:31:04.492" v="1030" actId="207"/>
        <pc:sldMkLst>
          <pc:docMk/>
          <pc:sldMk cId="171397450" sldId="385"/>
        </pc:sldMkLst>
        <pc:spChg chg="mod">
          <ac:chgData name="John Repsold" userId="8b3db0d36d8e9c60" providerId="LiveId" clId="{4C86620D-F4E9-4896-8D9E-91412653B764}" dt="2025-08-31T14:31:04.492" v="1030" actId="207"/>
          <ac:spMkLst>
            <pc:docMk/>
            <pc:sldMk cId="171397450" sldId="385"/>
            <ac:spMk id="3" creationId="{DE1B5B43-FD25-373D-4CF0-88985689D0BD}"/>
          </ac:spMkLst>
        </pc:spChg>
      </pc:sldChg>
      <pc:sldChg chg="modSp add mod">
        <pc:chgData name="John Repsold" userId="8b3db0d36d8e9c60" providerId="LiveId" clId="{4C86620D-F4E9-4896-8D9E-91412653B764}" dt="2025-08-31T14:32:05.573" v="1045" actId="14100"/>
        <pc:sldMkLst>
          <pc:docMk/>
          <pc:sldMk cId="3220388252" sldId="386"/>
        </pc:sldMkLst>
        <pc:spChg chg="mod">
          <ac:chgData name="John Repsold" userId="8b3db0d36d8e9c60" providerId="LiveId" clId="{4C86620D-F4E9-4896-8D9E-91412653B764}" dt="2025-08-31T14:32:05.573" v="1045" actId="14100"/>
          <ac:spMkLst>
            <pc:docMk/>
            <pc:sldMk cId="3220388252" sldId="386"/>
            <ac:spMk id="2" creationId="{F6ADFE1A-2214-D343-F4C4-C1A8456BA71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1A2E08-9A1C-4A1B-A522-9B51604350E5}"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4012792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A2E08-9A1C-4A1B-A522-9B51604350E5}"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120805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C1A2E08-9A1C-4A1B-A522-9B51604350E5}"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821940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C1A2E08-9A1C-4A1B-A522-9B51604350E5}"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088749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A2E08-9A1C-4A1B-A522-9B51604350E5}"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2432234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1A2E08-9A1C-4A1B-A522-9B51604350E5}" type="datetimeFigureOut">
              <a:rPr lang="en-US" smtClean="0"/>
              <a:t>8/31/2025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80378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1A2E08-9A1C-4A1B-A522-9B51604350E5}" type="datetimeFigureOut">
              <a:rPr lang="en-US" smtClean="0"/>
              <a:t>8/31/2025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782295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1A2E08-9A1C-4A1B-A522-9B51604350E5}"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2065248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1A2E08-9A1C-4A1B-A522-9B51604350E5}"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2626098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1A2E08-9A1C-4A1B-A522-9B51604350E5}"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385138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A2E08-9A1C-4A1B-A522-9B51604350E5}"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1309688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1A2E08-9A1C-4A1B-A522-9B51604350E5}"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1952475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1A2E08-9A1C-4A1B-A522-9B51604350E5}" type="datetimeFigureOut">
              <a:rPr lang="en-US" smtClean="0"/>
              <a:t>8/31/2025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341629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C1A2E08-9A1C-4A1B-A522-9B51604350E5}" type="datetimeFigureOut">
              <a:rPr lang="en-US" smtClean="0"/>
              <a:t>8/31/2025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392090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C1A2E08-9A1C-4A1B-A522-9B51604350E5}" type="datetimeFigureOut">
              <a:rPr lang="en-US" smtClean="0"/>
              <a:t>8/31/2025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336443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C1A2E08-9A1C-4A1B-A522-9B51604350E5}" type="datetimeFigureOut">
              <a:rPr lang="en-US" smtClean="0"/>
              <a:t>8/31/2025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82031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A2E08-9A1C-4A1B-A522-9B51604350E5}"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3601179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C1A2E08-9A1C-4A1B-A522-9B51604350E5}" type="datetimeFigureOut">
              <a:rPr lang="en-US" smtClean="0"/>
              <a:t>8/31/2025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356F903-D380-40C2-9E94-EE509756FB56}" type="slidenum">
              <a:rPr lang="en-US" smtClean="0"/>
              <a:t>‹#›</a:t>
            </a:fld>
            <a:endParaRPr lang="en-US"/>
          </a:p>
        </p:txBody>
      </p:sp>
    </p:spTree>
    <p:extLst>
      <p:ext uri="{BB962C8B-B14F-4D97-AF65-F5344CB8AC3E}">
        <p14:creationId xmlns:p14="http://schemas.microsoft.com/office/powerpoint/2010/main" val="3922477338"/>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2070" name="Picture 2069">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2072" name="Picture 2071">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074" name="Oval 2073">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076" name="Picture 2075">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78" name="Picture 2077">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80" name="Rectangle 2079">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BB60FD3-FD6F-9270-CA6F-27B45A7E3FD1}"/>
              </a:ext>
            </a:extLst>
          </p:cNvPr>
          <p:cNvSpPr>
            <a:spLocks noGrp="1"/>
          </p:cNvSpPr>
          <p:nvPr>
            <p:ph type="title"/>
          </p:nvPr>
        </p:nvSpPr>
        <p:spPr>
          <a:xfrm>
            <a:off x="5939871" y="1325880"/>
            <a:ext cx="5604429" cy="3066507"/>
          </a:xfrm>
        </p:spPr>
        <p:txBody>
          <a:bodyPr vert="horz" lIns="91440" tIns="45720" rIns="91440" bIns="45720" rtlCol="0" anchor="b">
            <a:normAutofit/>
          </a:bodyPr>
          <a:lstStyle/>
          <a:p>
            <a:pPr>
              <a:lnSpc>
                <a:spcPct val="90000"/>
              </a:lnSpc>
            </a:pPr>
            <a:r>
              <a:rPr lang="en-US" sz="3600" dirty="0"/>
              <a:t>Tell someone about an experience you have had where you sensed God was speaking to or guiding you. </a:t>
            </a:r>
          </a:p>
        </p:txBody>
      </p:sp>
      <p:sp>
        <p:nvSpPr>
          <p:cNvPr id="2082" name="Rectangle 2081">
            <a:extLst>
              <a:ext uri="{FF2B5EF4-FFF2-40B4-BE49-F238E27FC236}">
                <a16:creationId xmlns:a16="http://schemas.microsoft.com/office/drawing/2014/main" id="{EE4052B0-9E23-4BDF-A955-F4C8ECC06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4447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4" name="Freeform 36">
            <a:extLst>
              <a:ext uri="{FF2B5EF4-FFF2-40B4-BE49-F238E27FC236}">
                <a16:creationId xmlns:a16="http://schemas.microsoft.com/office/drawing/2014/main" id="{930241B8-CC64-4CF3-9146-3482D57DF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20355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086" name="Freeform 5">
            <a:extLst>
              <a:ext uri="{FF2B5EF4-FFF2-40B4-BE49-F238E27FC236}">
                <a16:creationId xmlns:a16="http://schemas.microsoft.com/office/drawing/2014/main" id="{EE535FFF-07F7-43DB-9516-5E57F10967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144846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4" name="Picture 3" descr="A person holding her hand to her ear&#10;&#10;AI-generated content may be incorrect.">
            <a:extLst>
              <a:ext uri="{FF2B5EF4-FFF2-40B4-BE49-F238E27FC236}">
                <a16:creationId xmlns:a16="http://schemas.microsoft.com/office/drawing/2014/main" id="{74613995-44A0-3FB8-9BDB-710EBD267E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854" y="2185146"/>
            <a:ext cx="3990829" cy="2487242"/>
          </a:xfrm>
          <a:prstGeom prst="rect">
            <a:avLst/>
          </a:prstGeom>
          <a:effectLst/>
        </p:spPr>
      </p:pic>
    </p:spTree>
    <p:extLst>
      <p:ext uri="{BB962C8B-B14F-4D97-AF65-F5344CB8AC3E}">
        <p14:creationId xmlns:p14="http://schemas.microsoft.com/office/powerpoint/2010/main" val="4210509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0E49E-4955-63F6-9496-E41BF65865A5}"/>
            </a:ext>
          </a:extLst>
        </p:cNvPr>
        <p:cNvGrpSpPr/>
        <p:nvPr/>
      </p:nvGrpSpPr>
      <p:grpSpPr>
        <a:xfrm>
          <a:off x="0" y="0"/>
          <a:ext cx="0" cy="0"/>
          <a:chOff x="0" y="0"/>
          <a:chExt cx="0" cy="0"/>
        </a:xfrm>
      </p:grpSpPr>
      <p:pic>
        <p:nvPicPr>
          <p:cNvPr id="3074" name="Picture 2" descr="Kevin Carden | Photo of the day - Come, Holy Spirit When the day of  Pentecost arrived, they were all together in one place. And suddenly there  came from... | Instagram">
            <a:extLst>
              <a:ext uri="{FF2B5EF4-FFF2-40B4-BE49-F238E27FC236}">
                <a16:creationId xmlns:a16="http://schemas.microsoft.com/office/drawing/2014/main" id="{03E3B1A1-3176-68C9-03D0-F15FA4C0594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
            <a:ext cx="12192000" cy="89006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1CA2ABD-CD65-FA0A-B6E8-BE6FC9F4A634}"/>
              </a:ext>
            </a:extLst>
          </p:cNvPr>
          <p:cNvSpPr>
            <a:spLocks noGrp="1"/>
          </p:cNvSpPr>
          <p:nvPr>
            <p:ph type="title"/>
          </p:nvPr>
        </p:nvSpPr>
        <p:spPr>
          <a:xfrm>
            <a:off x="287867" y="296333"/>
            <a:ext cx="11667065" cy="6282267"/>
          </a:xfrm>
        </p:spPr>
        <p:txBody>
          <a:bodyPr/>
          <a:lstStyle/>
          <a:p>
            <a:r>
              <a:rPr lang="en-US" sz="4400" b="1" i="0" u="sng" dirty="0">
                <a:solidFill>
                  <a:schemeClr val="tx1"/>
                </a:solidFill>
                <a:effectLst/>
                <a:latin typeface="Arial" panose="020B0604020202020204" pitchFamily="34" charset="0"/>
                <a:cs typeface="Arial" panose="020B0604020202020204" pitchFamily="34" charset="0"/>
              </a:rPr>
              <a:t>Acts 4</a:t>
            </a:r>
            <a:br>
              <a:rPr lang="en-US" sz="3600" b="1" i="0" u="sng" dirty="0">
                <a:solidFill>
                  <a:schemeClr val="tx1"/>
                </a:solidFill>
                <a:effectLst/>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a:t>
            </a:r>
            <a:r>
              <a:rPr lang="en-US" b="1" i="1" baseline="30000" dirty="0">
                <a:latin typeface="Arial" panose="020B0604020202020204" pitchFamily="34" charset="0"/>
                <a:cs typeface="Arial" panose="020B0604020202020204" pitchFamily="34" charset="0"/>
              </a:rPr>
              <a:t>11 </a:t>
            </a:r>
            <a:r>
              <a:rPr lang="en-US" i="1" dirty="0">
                <a:latin typeface="Arial" panose="020B0604020202020204" pitchFamily="34" charset="0"/>
                <a:cs typeface="Arial" panose="020B0604020202020204" pitchFamily="34" charset="0"/>
              </a:rPr>
              <a:t>Jesus is ‘the stone you builders rejected,</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which has become the cornerstone.’ </a:t>
            </a:r>
            <a:r>
              <a:rPr lang="en-US" b="1" i="1" baseline="30000" dirty="0">
                <a:latin typeface="Arial" panose="020B0604020202020204" pitchFamily="34" charset="0"/>
                <a:cs typeface="Arial" panose="020B0604020202020204" pitchFamily="34" charset="0"/>
              </a:rPr>
              <a:t>12 </a:t>
            </a:r>
            <a:r>
              <a:rPr lang="en-US" i="1" dirty="0">
                <a:latin typeface="Arial" panose="020B0604020202020204" pitchFamily="34" charset="0"/>
                <a:cs typeface="Arial" panose="020B0604020202020204" pitchFamily="34" charset="0"/>
              </a:rPr>
              <a:t>Salvation is found in no one else, for there is no other name under heaven given to mankind by which we must be saved.”</a:t>
            </a:r>
            <a:r>
              <a:rPr lang="en-US" dirty="0">
                <a:latin typeface="Arial" panose="020B0604020202020204" pitchFamily="34" charset="0"/>
                <a:cs typeface="Arial" panose="020B0604020202020204" pitchFamily="34" charset="0"/>
              </a:rPr>
              <a:t>  </a:t>
            </a:r>
            <a:endParaRPr lang="en-US" sz="36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2541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93F7C-5F86-D7F3-6A9A-3BF94AC9CCE1}"/>
            </a:ext>
          </a:extLst>
        </p:cNvPr>
        <p:cNvGrpSpPr/>
        <p:nvPr/>
      </p:nvGrpSpPr>
      <p:grpSpPr>
        <a:xfrm>
          <a:off x="0" y="0"/>
          <a:ext cx="0" cy="0"/>
          <a:chOff x="0" y="0"/>
          <a:chExt cx="0" cy="0"/>
        </a:xfrm>
      </p:grpSpPr>
      <p:pic>
        <p:nvPicPr>
          <p:cNvPr id="3074" name="Picture 2" descr="Kevin Carden | Photo of the day - Come, Holy Spirit When the day of  Pentecost arrived, they were all together in one place. And suddenly there  came from... | Instagram">
            <a:extLst>
              <a:ext uri="{FF2B5EF4-FFF2-40B4-BE49-F238E27FC236}">
                <a16:creationId xmlns:a16="http://schemas.microsoft.com/office/drawing/2014/main" id="{8E47A9EC-9C6F-E35C-72F1-31F2641ABD3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
            <a:ext cx="12192000" cy="89006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D125339-B9B5-7BA1-43D5-1238D5A19804}"/>
              </a:ext>
            </a:extLst>
          </p:cNvPr>
          <p:cNvSpPr>
            <a:spLocks noGrp="1"/>
          </p:cNvSpPr>
          <p:nvPr>
            <p:ph type="title"/>
          </p:nvPr>
        </p:nvSpPr>
        <p:spPr>
          <a:xfrm>
            <a:off x="287867" y="296333"/>
            <a:ext cx="11667065" cy="6282267"/>
          </a:xfrm>
        </p:spPr>
        <p:txBody>
          <a:bodyPr/>
          <a:lstStyle/>
          <a:p>
            <a:r>
              <a:rPr lang="en-US" sz="4400" b="1" i="0" u="sng" dirty="0">
                <a:solidFill>
                  <a:schemeClr val="tx1"/>
                </a:solidFill>
                <a:effectLst/>
                <a:latin typeface="Arial" panose="020B0604020202020204" pitchFamily="34" charset="0"/>
                <a:cs typeface="Arial" panose="020B0604020202020204" pitchFamily="34" charset="0"/>
              </a:rPr>
              <a:t>Acts 4</a:t>
            </a:r>
            <a:br>
              <a:rPr lang="en-US" sz="3600" b="1" i="0" u="sng" dirty="0">
                <a:solidFill>
                  <a:schemeClr val="tx1"/>
                </a:solidFill>
                <a:effectLst/>
                <a:latin typeface="Arial" panose="020B0604020202020204" pitchFamily="34" charset="0"/>
                <a:cs typeface="Arial" panose="020B0604020202020204" pitchFamily="34" charset="0"/>
              </a:rPr>
            </a:br>
            <a:r>
              <a:rPr lang="en-US" b="1" i="1" baseline="30000" dirty="0">
                <a:latin typeface="Arial" panose="020B0604020202020204" pitchFamily="34" charset="0"/>
                <a:cs typeface="Arial" panose="020B0604020202020204" pitchFamily="34" charset="0"/>
              </a:rPr>
              <a:t>18 </a:t>
            </a:r>
            <a:r>
              <a:rPr lang="en-US" i="1" dirty="0">
                <a:latin typeface="Arial" panose="020B0604020202020204" pitchFamily="34" charset="0"/>
                <a:cs typeface="Arial" panose="020B0604020202020204" pitchFamily="34" charset="0"/>
              </a:rPr>
              <a:t>Then they called them in again and commanded them not to speak or teach at all in the name of Jesus.</a:t>
            </a:r>
            <a:r>
              <a:rPr lang="en-US" b="1" i="1" baseline="30000" dirty="0">
                <a:latin typeface="Arial" panose="020B0604020202020204" pitchFamily="34" charset="0"/>
                <a:cs typeface="Arial" panose="020B0604020202020204" pitchFamily="34" charset="0"/>
              </a:rPr>
              <a:t>  19 </a:t>
            </a:r>
            <a:r>
              <a:rPr lang="en-US" i="1" dirty="0">
                <a:latin typeface="Arial" panose="020B0604020202020204" pitchFamily="34" charset="0"/>
                <a:cs typeface="Arial" panose="020B0604020202020204" pitchFamily="34" charset="0"/>
              </a:rPr>
              <a:t>But Peter and John replied, “Which is right in God’s eyes: to listen to you, or to him </a:t>
            </a:r>
            <a:r>
              <a:rPr lang="en-US" dirty="0">
                <a:latin typeface="Arial" panose="020B0604020202020204" pitchFamily="34" charset="0"/>
                <a:cs typeface="Arial" panose="020B0604020202020204" pitchFamily="34" charset="0"/>
              </a:rPr>
              <a:t>[Jesus]</a:t>
            </a:r>
            <a:r>
              <a:rPr lang="en-US" i="1" dirty="0">
                <a:latin typeface="Arial" panose="020B0604020202020204" pitchFamily="34" charset="0"/>
                <a:cs typeface="Arial" panose="020B0604020202020204" pitchFamily="34" charset="0"/>
              </a:rPr>
              <a:t>? You be the judges! </a:t>
            </a:r>
            <a:r>
              <a:rPr lang="en-US" b="1" i="1" baseline="30000" dirty="0">
                <a:latin typeface="Arial" panose="020B0604020202020204" pitchFamily="34" charset="0"/>
                <a:cs typeface="Arial" panose="020B0604020202020204" pitchFamily="34" charset="0"/>
              </a:rPr>
              <a:t>20 </a:t>
            </a:r>
            <a:r>
              <a:rPr lang="en-US" i="1" dirty="0">
                <a:latin typeface="Arial" panose="020B0604020202020204" pitchFamily="34" charset="0"/>
                <a:cs typeface="Arial" panose="020B0604020202020204" pitchFamily="34" charset="0"/>
              </a:rPr>
              <a:t>As for us, we cannot help speaking about what we have seen and heard.”</a:t>
            </a:r>
            <a:endParaRPr lang="en-US" sz="36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593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66AA4-B6BE-4675-8FE4-C5A382884D74}"/>
            </a:ext>
          </a:extLst>
        </p:cNvPr>
        <p:cNvGrpSpPr/>
        <p:nvPr/>
      </p:nvGrpSpPr>
      <p:grpSpPr>
        <a:xfrm>
          <a:off x="0" y="0"/>
          <a:ext cx="0" cy="0"/>
          <a:chOff x="0" y="0"/>
          <a:chExt cx="0" cy="0"/>
        </a:xfrm>
      </p:grpSpPr>
      <p:pic>
        <p:nvPicPr>
          <p:cNvPr id="3074" name="Picture 2" descr="Kevin Carden | Photo of the day - Come, Holy Spirit When the day of  Pentecost arrived, they were all together in one place. And suddenly there  came from... | Instagram">
            <a:extLst>
              <a:ext uri="{FF2B5EF4-FFF2-40B4-BE49-F238E27FC236}">
                <a16:creationId xmlns:a16="http://schemas.microsoft.com/office/drawing/2014/main" id="{9E609727-9D99-EFB1-EA9E-334A53F089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
            <a:ext cx="12192000" cy="89006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9BF1077-6BBA-B437-D84B-4A830E24F909}"/>
              </a:ext>
            </a:extLst>
          </p:cNvPr>
          <p:cNvSpPr>
            <a:spLocks noGrp="1"/>
          </p:cNvSpPr>
          <p:nvPr>
            <p:ph type="title"/>
          </p:nvPr>
        </p:nvSpPr>
        <p:spPr>
          <a:xfrm>
            <a:off x="262467" y="143933"/>
            <a:ext cx="11667065" cy="6282267"/>
          </a:xfrm>
        </p:spPr>
        <p:txBody>
          <a:bodyPr/>
          <a:lstStyle/>
          <a:p>
            <a:pPr lvl="1"/>
            <a:r>
              <a:rPr lang="en-US" sz="4400" b="1" i="0" u="sng" dirty="0">
                <a:solidFill>
                  <a:schemeClr val="tx1"/>
                </a:solidFill>
                <a:effectLst/>
                <a:latin typeface="Arial" panose="020B0604020202020204" pitchFamily="34" charset="0"/>
                <a:cs typeface="Arial" panose="020B0604020202020204" pitchFamily="34" charset="0"/>
              </a:rPr>
              <a:t>Acts 5</a:t>
            </a:r>
            <a:br>
              <a:rPr lang="en-US" sz="3600" b="1" i="0" u="sng" dirty="0">
                <a:solidFill>
                  <a:schemeClr val="tx1"/>
                </a:solidFill>
                <a:effectLst/>
                <a:latin typeface="Arial" panose="020B0604020202020204" pitchFamily="34" charset="0"/>
                <a:cs typeface="Arial" panose="020B0604020202020204" pitchFamily="34" charset="0"/>
              </a:rPr>
            </a:br>
            <a:r>
              <a:rPr lang="en-US" sz="3200" i="1" baseline="30000" dirty="0">
                <a:latin typeface="Arial" panose="020B0604020202020204" pitchFamily="34" charset="0"/>
                <a:cs typeface="Arial" panose="020B0604020202020204" pitchFamily="34" charset="0"/>
              </a:rPr>
              <a:t>27 </a:t>
            </a:r>
            <a:r>
              <a:rPr lang="en-US" sz="3200" i="1" dirty="0">
                <a:latin typeface="Arial" panose="020B0604020202020204" pitchFamily="34" charset="0"/>
                <a:cs typeface="Arial" panose="020B0604020202020204" pitchFamily="34" charset="0"/>
              </a:rPr>
              <a:t>The apostles were brought in and made to appear before the Sanhedrin to be questioned by the high priest. </a:t>
            </a:r>
            <a:r>
              <a:rPr lang="en-US" sz="3200" i="1" baseline="30000" dirty="0">
                <a:latin typeface="Arial" panose="020B0604020202020204" pitchFamily="34" charset="0"/>
                <a:cs typeface="Arial" panose="020B0604020202020204" pitchFamily="34" charset="0"/>
              </a:rPr>
              <a:t>28 </a:t>
            </a:r>
            <a:r>
              <a:rPr lang="en-US" sz="3200" i="1" dirty="0">
                <a:latin typeface="Arial" panose="020B0604020202020204" pitchFamily="34" charset="0"/>
                <a:cs typeface="Arial" panose="020B0604020202020204" pitchFamily="34" charset="0"/>
              </a:rPr>
              <a:t>“We gave you strict orders not to teach in this name,” he said. “Yet you have filled Jerusalem with your teaching and are determined to make us guilty of this man’s blood.”</a:t>
            </a:r>
            <a:br>
              <a:rPr lang="en-US" sz="3200" dirty="0">
                <a:latin typeface="Arial" panose="020B0604020202020204" pitchFamily="34" charset="0"/>
                <a:cs typeface="Arial" panose="020B0604020202020204" pitchFamily="34" charset="0"/>
              </a:rPr>
            </a:br>
            <a:r>
              <a:rPr lang="en-US" sz="3200" i="1" baseline="30000" dirty="0">
                <a:latin typeface="Arial" panose="020B0604020202020204" pitchFamily="34" charset="0"/>
                <a:cs typeface="Arial" panose="020B0604020202020204" pitchFamily="34" charset="0"/>
              </a:rPr>
              <a:t>29 </a:t>
            </a:r>
            <a:r>
              <a:rPr lang="en-US" sz="3200" i="1" dirty="0">
                <a:latin typeface="Arial" panose="020B0604020202020204" pitchFamily="34" charset="0"/>
                <a:cs typeface="Arial" panose="020B0604020202020204" pitchFamily="34" charset="0"/>
              </a:rPr>
              <a:t>Peter and the other apostles replied: “We must obey God rather than human beings! </a:t>
            </a:r>
            <a:r>
              <a:rPr lang="en-US" sz="3200" i="1" baseline="30000" dirty="0">
                <a:latin typeface="Arial" panose="020B0604020202020204" pitchFamily="34" charset="0"/>
                <a:cs typeface="Arial" panose="020B0604020202020204" pitchFamily="34" charset="0"/>
              </a:rPr>
              <a:t>30 </a:t>
            </a:r>
            <a:r>
              <a:rPr lang="en-US" sz="3200" i="1" dirty="0">
                <a:latin typeface="Arial" panose="020B0604020202020204" pitchFamily="34" charset="0"/>
                <a:cs typeface="Arial" panose="020B0604020202020204" pitchFamily="34" charset="0"/>
              </a:rPr>
              <a:t>The God of our ancestors raised Jesus from the dead—whom you killed by hanging him on a cross. </a:t>
            </a:r>
            <a:r>
              <a:rPr lang="en-US" sz="3200" i="1" baseline="30000" dirty="0">
                <a:latin typeface="Arial" panose="020B0604020202020204" pitchFamily="34" charset="0"/>
                <a:cs typeface="Arial" panose="020B0604020202020204" pitchFamily="34" charset="0"/>
              </a:rPr>
              <a:t>31 </a:t>
            </a:r>
            <a:r>
              <a:rPr lang="en-US" sz="3200" i="1" dirty="0">
                <a:latin typeface="Arial" panose="020B0604020202020204" pitchFamily="34" charset="0"/>
                <a:cs typeface="Arial" panose="020B0604020202020204" pitchFamily="34" charset="0"/>
              </a:rPr>
              <a:t>God exalted him to his own right hand as Prince and Savior that he might bring Israel to repentance and forgive their sins. </a:t>
            </a:r>
            <a:r>
              <a:rPr lang="en-US" sz="3200" i="1" baseline="30000" dirty="0">
                <a:latin typeface="Arial" panose="020B0604020202020204" pitchFamily="34" charset="0"/>
                <a:cs typeface="Arial" panose="020B0604020202020204" pitchFamily="34" charset="0"/>
              </a:rPr>
              <a:t>32 </a:t>
            </a:r>
            <a:r>
              <a:rPr lang="en-US" sz="3200" i="1" u="sng" dirty="0">
                <a:latin typeface="Arial" panose="020B0604020202020204" pitchFamily="34" charset="0"/>
                <a:cs typeface="Arial" panose="020B0604020202020204" pitchFamily="34" charset="0"/>
              </a:rPr>
              <a:t>We are witnesses</a:t>
            </a:r>
            <a:r>
              <a:rPr lang="en-US" sz="3200" i="1" dirty="0">
                <a:latin typeface="Arial" panose="020B0604020202020204" pitchFamily="34" charset="0"/>
                <a:cs typeface="Arial" panose="020B0604020202020204" pitchFamily="34" charset="0"/>
              </a:rPr>
              <a:t> of these things, and </a:t>
            </a:r>
            <a:r>
              <a:rPr lang="en-US" sz="3200" i="1" u="sng" dirty="0">
                <a:latin typeface="Arial" panose="020B0604020202020204" pitchFamily="34" charset="0"/>
                <a:cs typeface="Arial" panose="020B0604020202020204" pitchFamily="34" charset="0"/>
              </a:rPr>
              <a:t>so is the Holy Spirit</a:t>
            </a:r>
            <a:r>
              <a:rPr lang="en-US" sz="3200" i="1" dirty="0">
                <a:latin typeface="Arial" panose="020B0604020202020204" pitchFamily="34" charset="0"/>
                <a:cs typeface="Arial" panose="020B0604020202020204" pitchFamily="34" charset="0"/>
              </a:rPr>
              <a:t>, whom God has given to those who obey him.”</a:t>
            </a:r>
            <a:br>
              <a:rPr lang="en-US" dirty="0"/>
            </a:br>
            <a:endParaRPr lang="en-US" sz="48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7334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A0E5F-6565-8F5E-09A1-DAE6DF152D4D}"/>
            </a:ext>
          </a:extLst>
        </p:cNvPr>
        <p:cNvGrpSpPr/>
        <p:nvPr/>
      </p:nvGrpSpPr>
      <p:grpSpPr>
        <a:xfrm>
          <a:off x="0" y="0"/>
          <a:ext cx="0" cy="0"/>
          <a:chOff x="0" y="0"/>
          <a:chExt cx="0" cy="0"/>
        </a:xfrm>
      </p:grpSpPr>
      <p:pic>
        <p:nvPicPr>
          <p:cNvPr id="3074" name="Picture 2" descr="Kevin Carden | Photo of the day - Come, Holy Spirit When the day of  Pentecost arrived, they were all together in one place. And suddenly there  came from... | Instagram">
            <a:extLst>
              <a:ext uri="{FF2B5EF4-FFF2-40B4-BE49-F238E27FC236}">
                <a16:creationId xmlns:a16="http://schemas.microsoft.com/office/drawing/2014/main" id="{4FB62E4F-9836-6A04-1A75-F38F000C384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
            <a:ext cx="12192000" cy="89006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EDA701A-9D59-BFEA-76FF-43BD1E6689A7}"/>
              </a:ext>
            </a:extLst>
          </p:cNvPr>
          <p:cNvSpPr>
            <a:spLocks noGrp="1"/>
          </p:cNvSpPr>
          <p:nvPr>
            <p:ph type="title"/>
          </p:nvPr>
        </p:nvSpPr>
        <p:spPr>
          <a:xfrm>
            <a:off x="287867" y="296334"/>
            <a:ext cx="11667065" cy="1998134"/>
          </a:xfrm>
        </p:spPr>
        <p:txBody>
          <a:bodyPr/>
          <a:lstStyle/>
          <a:p>
            <a:pPr algn="ctr"/>
            <a:r>
              <a:rPr lang="en-US" sz="4800" dirty="0">
                <a:solidFill>
                  <a:schemeClr val="tx1"/>
                </a:solidFill>
                <a:latin typeface="Arial" panose="020B0604020202020204" pitchFamily="34" charset="0"/>
                <a:cs typeface="Arial" panose="020B0604020202020204" pitchFamily="34" charset="0"/>
              </a:rPr>
              <a:t>What does the Holy Spirit love to speak to us about?  </a:t>
            </a:r>
          </a:p>
        </p:txBody>
      </p:sp>
      <p:sp>
        <p:nvSpPr>
          <p:cNvPr id="3" name="Title 1">
            <a:extLst>
              <a:ext uri="{FF2B5EF4-FFF2-40B4-BE49-F238E27FC236}">
                <a16:creationId xmlns:a16="http://schemas.microsoft.com/office/drawing/2014/main" id="{B6B45DFD-0F3F-E414-7736-0A042264876A}"/>
              </a:ext>
            </a:extLst>
          </p:cNvPr>
          <p:cNvSpPr txBox="1">
            <a:spLocks/>
          </p:cNvSpPr>
          <p:nvPr/>
        </p:nvSpPr>
        <p:spPr>
          <a:xfrm>
            <a:off x="287867" y="1843617"/>
            <a:ext cx="11667065" cy="1998134"/>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914400" indent="-914400">
              <a:buAutoNum type="arabicPeriod"/>
            </a:pPr>
            <a:r>
              <a:rPr lang="en-US" sz="4800" dirty="0">
                <a:solidFill>
                  <a:schemeClr val="tx1"/>
                </a:solidFill>
                <a:latin typeface="Arial" panose="020B0604020202020204" pitchFamily="34" charset="0"/>
                <a:cs typeface="Arial" panose="020B0604020202020204" pitchFamily="34" charset="0"/>
              </a:rPr>
              <a:t>Jesus and his words to us.</a:t>
            </a:r>
          </a:p>
          <a:p>
            <a:pPr marL="914400" indent="-914400">
              <a:buAutoNum type="arabicPeriod"/>
            </a:pPr>
            <a:r>
              <a:rPr lang="en-US" sz="4800" dirty="0">
                <a:solidFill>
                  <a:schemeClr val="tx1"/>
                </a:solidFill>
                <a:latin typeface="Arial" panose="020B0604020202020204" pitchFamily="34" charset="0"/>
                <a:cs typeface="Arial" panose="020B0604020202020204" pitchFamily="34" charset="0"/>
              </a:rPr>
              <a:t>What, when, where, how and to whom he wants us to talk about Jesus Christ and the Gospel.</a:t>
            </a:r>
          </a:p>
          <a:p>
            <a:pPr marL="914400" indent="-914400">
              <a:buAutoNum type="arabicPeriod"/>
            </a:pPr>
            <a:r>
              <a:rPr lang="en-US" sz="4800" dirty="0">
                <a:solidFill>
                  <a:srgbClr val="FFFF00"/>
                </a:solidFill>
                <a:latin typeface="Arial" panose="020B0604020202020204" pitchFamily="34" charset="0"/>
                <a:cs typeface="Arial" panose="020B0604020202020204" pitchFamily="34" charset="0"/>
              </a:rPr>
              <a:t>The things God wants us to do and the places he wants us to go.</a:t>
            </a:r>
          </a:p>
        </p:txBody>
      </p:sp>
    </p:spTree>
    <p:extLst>
      <p:ext uri="{BB962C8B-B14F-4D97-AF65-F5344CB8AC3E}">
        <p14:creationId xmlns:p14="http://schemas.microsoft.com/office/powerpoint/2010/main" val="1507339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6AACB-B002-1E15-A35D-1BF2ACCDA84F}"/>
            </a:ext>
          </a:extLst>
        </p:cNvPr>
        <p:cNvGrpSpPr/>
        <p:nvPr/>
      </p:nvGrpSpPr>
      <p:grpSpPr>
        <a:xfrm>
          <a:off x="0" y="0"/>
          <a:ext cx="0" cy="0"/>
          <a:chOff x="0" y="0"/>
          <a:chExt cx="0" cy="0"/>
        </a:xfrm>
      </p:grpSpPr>
      <p:pic>
        <p:nvPicPr>
          <p:cNvPr id="3074" name="Picture 2" descr="Kevin Carden | Photo of the day - Come, Holy Spirit When the day of  Pentecost arrived, they were all together in one place. And suddenly there  came from... | Instagram">
            <a:extLst>
              <a:ext uri="{FF2B5EF4-FFF2-40B4-BE49-F238E27FC236}">
                <a16:creationId xmlns:a16="http://schemas.microsoft.com/office/drawing/2014/main" id="{343E98B4-C89B-0324-D695-14AB675B8B8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
            <a:ext cx="12192000" cy="89006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34F763C-EB61-8D52-EFEB-E8C2529344D2}"/>
              </a:ext>
            </a:extLst>
          </p:cNvPr>
          <p:cNvSpPr>
            <a:spLocks noGrp="1"/>
          </p:cNvSpPr>
          <p:nvPr>
            <p:ph type="title"/>
          </p:nvPr>
        </p:nvSpPr>
        <p:spPr>
          <a:xfrm>
            <a:off x="262467" y="143933"/>
            <a:ext cx="11667065" cy="6282267"/>
          </a:xfrm>
        </p:spPr>
        <p:txBody>
          <a:bodyPr/>
          <a:lstStyle/>
          <a:p>
            <a:pPr lvl="1"/>
            <a:r>
              <a:rPr lang="en-US" sz="4800" b="1" i="0" u="sng" dirty="0">
                <a:solidFill>
                  <a:schemeClr val="tx1"/>
                </a:solidFill>
                <a:effectLst/>
                <a:latin typeface="Arial" panose="020B0604020202020204" pitchFamily="34" charset="0"/>
                <a:cs typeface="Arial" panose="020B0604020202020204" pitchFamily="34" charset="0"/>
              </a:rPr>
              <a:t>Acts 8:29</a:t>
            </a:r>
            <a:r>
              <a:rPr lang="en-US" sz="4800" i="0" dirty="0">
                <a:solidFill>
                  <a:schemeClr val="tx1"/>
                </a:solidFill>
                <a:effectLst/>
                <a:latin typeface="Arial" panose="020B0604020202020204" pitchFamily="34" charset="0"/>
                <a:cs typeface="Arial" panose="020B0604020202020204" pitchFamily="34" charset="0"/>
              </a:rPr>
              <a:t>—</a:t>
            </a:r>
            <a:r>
              <a:rPr lang="en-US" sz="4400" i="0" u="sng" dirty="0">
                <a:solidFill>
                  <a:schemeClr val="tx1"/>
                </a:solidFill>
                <a:effectLst/>
                <a:latin typeface="Arial" panose="020B0604020202020204" pitchFamily="34" charset="0"/>
                <a:cs typeface="Arial" panose="020B0604020202020204" pitchFamily="34" charset="0"/>
              </a:rPr>
              <a:t>Philip and the Ethiopian Official</a:t>
            </a:r>
            <a:br>
              <a:rPr lang="en-US" sz="4800" b="1" u="sng" dirty="0">
                <a:solidFill>
                  <a:schemeClr val="tx1"/>
                </a:solidFill>
                <a:latin typeface="Arial" panose="020B0604020202020204" pitchFamily="34" charset="0"/>
                <a:cs typeface="Arial" panose="020B0604020202020204" pitchFamily="34" charset="0"/>
              </a:rPr>
            </a:br>
            <a:r>
              <a:rPr lang="en-US" sz="4800" i="1" dirty="0">
                <a:solidFill>
                  <a:schemeClr val="tx1"/>
                </a:solidFill>
                <a:latin typeface="Arial" panose="020B0604020202020204" pitchFamily="34" charset="0"/>
                <a:cs typeface="Arial" panose="020B0604020202020204" pitchFamily="34" charset="0"/>
              </a:rPr>
              <a:t>T</a:t>
            </a:r>
            <a:r>
              <a:rPr lang="en-US" sz="4800" i="1" dirty="0">
                <a:latin typeface="Arial" panose="020B0604020202020204" pitchFamily="34" charset="0"/>
                <a:cs typeface="Arial" panose="020B0604020202020204" pitchFamily="34" charset="0"/>
              </a:rPr>
              <a:t>he Spirit told Philip, “Go to that chariot and stay near it.”</a:t>
            </a:r>
            <a:br>
              <a:rPr lang="en-US" sz="4800" dirty="0"/>
            </a:br>
            <a:br>
              <a:rPr lang="en-US" sz="4800" dirty="0"/>
            </a:br>
            <a:endParaRPr lang="en-US" sz="48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8677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CA1B5-4DA0-B07F-B764-B52E4D817F9A}"/>
            </a:ext>
          </a:extLst>
        </p:cNvPr>
        <p:cNvGrpSpPr/>
        <p:nvPr/>
      </p:nvGrpSpPr>
      <p:grpSpPr>
        <a:xfrm>
          <a:off x="0" y="0"/>
          <a:ext cx="0" cy="0"/>
          <a:chOff x="0" y="0"/>
          <a:chExt cx="0" cy="0"/>
        </a:xfrm>
      </p:grpSpPr>
      <p:pic>
        <p:nvPicPr>
          <p:cNvPr id="3074" name="Picture 2" descr="Kevin Carden | Photo of the day - Come, Holy Spirit When the day of  Pentecost arrived, they were all together in one place. And suddenly there  came from... | Instagram">
            <a:extLst>
              <a:ext uri="{FF2B5EF4-FFF2-40B4-BE49-F238E27FC236}">
                <a16:creationId xmlns:a16="http://schemas.microsoft.com/office/drawing/2014/main" id="{89C1BA78-DABB-FA44-5AF6-6A0ABC3D9AE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
            <a:ext cx="12192000" cy="89006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DBB63AC-2AFB-E56E-E0B2-A4C0E5279299}"/>
              </a:ext>
            </a:extLst>
          </p:cNvPr>
          <p:cNvSpPr>
            <a:spLocks noGrp="1"/>
          </p:cNvSpPr>
          <p:nvPr>
            <p:ph type="title"/>
          </p:nvPr>
        </p:nvSpPr>
        <p:spPr>
          <a:xfrm>
            <a:off x="262467" y="143933"/>
            <a:ext cx="11667065" cy="6282267"/>
          </a:xfrm>
        </p:spPr>
        <p:txBody>
          <a:bodyPr/>
          <a:lstStyle/>
          <a:p>
            <a:pPr lvl="1"/>
            <a:r>
              <a:rPr lang="en-US" sz="4800" b="1" i="0" u="sng" dirty="0">
                <a:solidFill>
                  <a:schemeClr val="tx1"/>
                </a:solidFill>
                <a:effectLst/>
                <a:latin typeface="Arial" panose="020B0604020202020204" pitchFamily="34" charset="0"/>
                <a:cs typeface="Arial" panose="020B0604020202020204" pitchFamily="34" charset="0"/>
              </a:rPr>
              <a:t>Acts </a:t>
            </a:r>
            <a:r>
              <a:rPr lang="en-US" sz="4800" b="1" u="sng" dirty="0">
                <a:solidFill>
                  <a:schemeClr val="tx1"/>
                </a:solidFill>
                <a:latin typeface="Arial" panose="020B0604020202020204" pitchFamily="34" charset="0"/>
                <a:cs typeface="Arial" panose="020B0604020202020204" pitchFamily="34" charset="0"/>
              </a:rPr>
              <a:t>10-11</a:t>
            </a:r>
            <a:r>
              <a:rPr lang="en-US" sz="4800" i="0" dirty="0">
                <a:solidFill>
                  <a:schemeClr val="tx1"/>
                </a:solidFill>
                <a:effectLst/>
                <a:latin typeface="Arial" panose="020B0604020202020204" pitchFamily="34" charset="0"/>
                <a:cs typeface="Arial" panose="020B0604020202020204" pitchFamily="34" charset="0"/>
              </a:rPr>
              <a:t>—</a:t>
            </a:r>
            <a:r>
              <a:rPr lang="en-US" sz="4800" i="0" u="sng" dirty="0">
                <a:solidFill>
                  <a:schemeClr val="tx1"/>
                </a:solidFill>
                <a:effectLst/>
                <a:latin typeface="Arial" panose="020B0604020202020204" pitchFamily="34" charset="0"/>
                <a:cs typeface="Arial" panose="020B0604020202020204" pitchFamily="34" charset="0"/>
              </a:rPr>
              <a:t>Peter and Cornelius </a:t>
            </a:r>
            <a:br>
              <a:rPr lang="en-US" sz="4800" b="1" u="sng" dirty="0">
                <a:solidFill>
                  <a:schemeClr val="tx1"/>
                </a:solidFill>
                <a:latin typeface="Arial" panose="020B0604020202020204" pitchFamily="34" charset="0"/>
                <a:cs typeface="Arial" panose="020B0604020202020204" pitchFamily="34" charset="0"/>
              </a:rPr>
            </a:br>
            <a:r>
              <a:rPr lang="en-US" sz="4800" dirty="0">
                <a:solidFill>
                  <a:schemeClr val="tx1"/>
                </a:solidFill>
                <a:latin typeface="Arial" panose="020B0604020202020204" pitchFamily="34" charset="0"/>
                <a:cs typeface="Arial" panose="020B0604020202020204" pitchFamily="34" charset="0"/>
              </a:rPr>
              <a:t>10:</a:t>
            </a:r>
            <a:r>
              <a:rPr lang="en-US" sz="4800" b="1" i="1" baseline="30000" dirty="0">
                <a:latin typeface="Arial" panose="020B0604020202020204" pitchFamily="34" charset="0"/>
                <a:cs typeface="Arial" panose="020B0604020202020204" pitchFamily="34" charset="0"/>
              </a:rPr>
              <a:t>19 </a:t>
            </a:r>
            <a:r>
              <a:rPr lang="en-US" sz="4800" i="1" dirty="0">
                <a:latin typeface="Arial" panose="020B0604020202020204" pitchFamily="34" charset="0"/>
                <a:cs typeface="Arial" panose="020B0604020202020204" pitchFamily="34" charset="0"/>
              </a:rPr>
              <a:t>While Peter was still thinking about the vision, the Spirit said to him, “Simon, three men are looking for you. </a:t>
            </a:r>
            <a:r>
              <a:rPr lang="en-US" sz="4800" b="1" i="1" baseline="30000" dirty="0">
                <a:latin typeface="Arial" panose="020B0604020202020204" pitchFamily="34" charset="0"/>
                <a:cs typeface="Arial" panose="020B0604020202020204" pitchFamily="34" charset="0"/>
              </a:rPr>
              <a:t>20 </a:t>
            </a:r>
            <a:r>
              <a:rPr lang="en-US" sz="4800" i="1" dirty="0">
                <a:latin typeface="Arial" panose="020B0604020202020204" pitchFamily="34" charset="0"/>
                <a:cs typeface="Arial" panose="020B0604020202020204" pitchFamily="34" charset="0"/>
              </a:rPr>
              <a:t>So get up and go downstairs. Do not hesitate to go with them, for I have sent them.”</a:t>
            </a:r>
            <a:br>
              <a:rPr lang="en-US" dirty="0"/>
            </a:br>
            <a:br>
              <a:rPr lang="en-US" sz="4800" dirty="0"/>
            </a:br>
            <a:br>
              <a:rPr lang="en-US" sz="4800" dirty="0"/>
            </a:br>
            <a:endParaRPr lang="en-US" sz="48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067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55393-41ED-A100-DF27-C72433AD77E3}"/>
            </a:ext>
          </a:extLst>
        </p:cNvPr>
        <p:cNvGrpSpPr/>
        <p:nvPr/>
      </p:nvGrpSpPr>
      <p:grpSpPr>
        <a:xfrm>
          <a:off x="0" y="0"/>
          <a:ext cx="0" cy="0"/>
          <a:chOff x="0" y="0"/>
          <a:chExt cx="0" cy="0"/>
        </a:xfrm>
      </p:grpSpPr>
      <p:pic>
        <p:nvPicPr>
          <p:cNvPr id="3074" name="Picture 2" descr="Kevin Carden | Photo of the day - Come, Holy Spirit When the day of  Pentecost arrived, they were all together in one place. And suddenly there  came from... | Instagram">
            <a:extLst>
              <a:ext uri="{FF2B5EF4-FFF2-40B4-BE49-F238E27FC236}">
                <a16:creationId xmlns:a16="http://schemas.microsoft.com/office/drawing/2014/main" id="{BBD876E1-CEAD-A6A4-A172-65AC9D27813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
            <a:ext cx="12192000" cy="89006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55BEF3-BB4B-3896-9045-DA3E369E3013}"/>
              </a:ext>
            </a:extLst>
          </p:cNvPr>
          <p:cNvSpPr>
            <a:spLocks noGrp="1"/>
          </p:cNvSpPr>
          <p:nvPr>
            <p:ph type="title"/>
          </p:nvPr>
        </p:nvSpPr>
        <p:spPr>
          <a:xfrm>
            <a:off x="262467" y="143933"/>
            <a:ext cx="11667065" cy="6282267"/>
          </a:xfrm>
        </p:spPr>
        <p:txBody>
          <a:bodyPr/>
          <a:lstStyle/>
          <a:p>
            <a:pPr lvl="1"/>
            <a:r>
              <a:rPr lang="en-US" sz="4800" b="1" i="0" u="sng" dirty="0">
                <a:solidFill>
                  <a:schemeClr val="tx1"/>
                </a:solidFill>
                <a:effectLst/>
                <a:latin typeface="Arial" panose="020B0604020202020204" pitchFamily="34" charset="0"/>
                <a:cs typeface="Arial" panose="020B0604020202020204" pitchFamily="34" charset="0"/>
              </a:rPr>
              <a:t>Acts 20:22-23</a:t>
            </a:r>
            <a:r>
              <a:rPr lang="en-US" sz="4800" i="0" dirty="0">
                <a:solidFill>
                  <a:schemeClr val="tx1"/>
                </a:solidFill>
                <a:effectLst/>
                <a:latin typeface="Arial" panose="020B0604020202020204" pitchFamily="34" charset="0"/>
                <a:cs typeface="Arial" panose="020B0604020202020204" pitchFamily="34" charset="0"/>
              </a:rPr>
              <a:t>—</a:t>
            </a:r>
            <a:r>
              <a:rPr lang="en-US" sz="4800" i="0" u="sng" dirty="0">
                <a:solidFill>
                  <a:schemeClr val="tx1"/>
                </a:solidFill>
                <a:effectLst/>
                <a:latin typeface="Arial" panose="020B0604020202020204" pitchFamily="34" charset="0"/>
                <a:cs typeface="Arial" panose="020B0604020202020204" pitchFamily="34" charset="0"/>
              </a:rPr>
              <a:t>Paul at Ephesus</a:t>
            </a:r>
            <a:br>
              <a:rPr lang="en-US" sz="4800" b="1" u="sng" dirty="0">
                <a:solidFill>
                  <a:schemeClr val="tx1"/>
                </a:solidFill>
                <a:latin typeface="Arial" panose="020B0604020202020204" pitchFamily="34" charset="0"/>
                <a:cs typeface="Arial" panose="020B0604020202020204" pitchFamily="34" charset="0"/>
              </a:rPr>
            </a:br>
            <a:r>
              <a:rPr lang="en-US" sz="4800" i="1" dirty="0">
                <a:latin typeface="Arial" panose="020B0604020202020204" pitchFamily="34" charset="0"/>
                <a:cs typeface="Arial" panose="020B0604020202020204" pitchFamily="34" charset="0"/>
              </a:rPr>
              <a:t>“And now, compelled by the Spirit, I am going to Jerusalem, not knowing what will happen to me there. </a:t>
            </a:r>
            <a:r>
              <a:rPr lang="en-US" sz="4800" i="1" baseline="30000" dirty="0">
                <a:latin typeface="Arial" panose="020B0604020202020204" pitchFamily="34" charset="0"/>
                <a:cs typeface="Arial" panose="020B0604020202020204" pitchFamily="34" charset="0"/>
              </a:rPr>
              <a:t>23 </a:t>
            </a:r>
            <a:r>
              <a:rPr lang="en-US" sz="4800" i="1" dirty="0">
                <a:latin typeface="Arial" panose="020B0604020202020204" pitchFamily="34" charset="0"/>
                <a:cs typeface="Arial" panose="020B0604020202020204" pitchFamily="34" charset="0"/>
              </a:rPr>
              <a:t>I only know that in every city the Holy Spirit warns me that prison and hardships are facing me.</a:t>
            </a:r>
            <a:br>
              <a:rPr lang="en-US" sz="4800" dirty="0">
                <a:latin typeface="Arial" panose="020B0604020202020204" pitchFamily="34" charset="0"/>
                <a:cs typeface="Arial" panose="020B0604020202020204" pitchFamily="34" charset="0"/>
              </a:rPr>
            </a:br>
            <a:br>
              <a:rPr lang="en-US" sz="4800" dirty="0">
                <a:latin typeface="Arial" panose="020B0604020202020204" pitchFamily="34" charset="0"/>
                <a:cs typeface="Arial" panose="020B0604020202020204" pitchFamily="34" charset="0"/>
              </a:rPr>
            </a:br>
            <a:br>
              <a:rPr lang="en-US" sz="4800" dirty="0">
                <a:latin typeface="Arial" panose="020B0604020202020204" pitchFamily="34" charset="0"/>
                <a:cs typeface="Arial" panose="020B0604020202020204" pitchFamily="34" charset="0"/>
              </a:rPr>
            </a:br>
            <a:endParaRPr lang="en-US" sz="48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2461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56DA7-1D44-13B0-AC9B-2D0C7DE5B090}"/>
            </a:ext>
          </a:extLst>
        </p:cNvPr>
        <p:cNvGrpSpPr/>
        <p:nvPr/>
      </p:nvGrpSpPr>
      <p:grpSpPr>
        <a:xfrm>
          <a:off x="0" y="0"/>
          <a:ext cx="0" cy="0"/>
          <a:chOff x="0" y="0"/>
          <a:chExt cx="0" cy="0"/>
        </a:xfrm>
      </p:grpSpPr>
      <p:pic>
        <p:nvPicPr>
          <p:cNvPr id="3074" name="Picture 2" descr="Kevin Carden | Photo of the day - Come, Holy Spirit When the day of  Pentecost arrived, they were all together in one place. And suddenly there  came from... | Instagram">
            <a:extLst>
              <a:ext uri="{FF2B5EF4-FFF2-40B4-BE49-F238E27FC236}">
                <a16:creationId xmlns:a16="http://schemas.microsoft.com/office/drawing/2014/main" id="{AC66B46A-35D9-353D-16AE-AD65B121EDC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
            <a:ext cx="12192000" cy="89006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1B8D2EE-6178-23B6-60F5-944B1766B40F}"/>
              </a:ext>
            </a:extLst>
          </p:cNvPr>
          <p:cNvSpPr>
            <a:spLocks noGrp="1"/>
          </p:cNvSpPr>
          <p:nvPr>
            <p:ph type="title"/>
          </p:nvPr>
        </p:nvSpPr>
        <p:spPr>
          <a:xfrm>
            <a:off x="262467" y="143933"/>
            <a:ext cx="11667065" cy="6282267"/>
          </a:xfrm>
        </p:spPr>
        <p:txBody>
          <a:bodyPr/>
          <a:lstStyle/>
          <a:p>
            <a:r>
              <a:rPr lang="en-US" sz="3200" b="1" i="0" u="sng" dirty="0">
                <a:solidFill>
                  <a:schemeClr val="tx1"/>
                </a:solidFill>
                <a:effectLst/>
                <a:latin typeface="Arial" panose="020B0604020202020204" pitchFamily="34" charset="0"/>
                <a:cs typeface="Arial" panose="020B0604020202020204" pitchFamily="34" charset="0"/>
              </a:rPr>
              <a:t>Acts 21</a:t>
            </a:r>
            <a:r>
              <a:rPr lang="en-US" sz="3200" i="0" dirty="0">
                <a:solidFill>
                  <a:schemeClr val="tx1"/>
                </a:solidFill>
                <a:effectLst/>
                <a:latin typeface="Arial" panose="020B0604020202020204" pitchFamily="34" charset="0"/>
                <a:cs typeface="Arial" panose="020B0604020202020204" pitchFamily="34" charset="0"/>
              </a:rPr>
              <a:t>—</a:t>
            </a:r>
            <a:r>
              <a:rPr lang="en-US" sz="3200" b="1" i="1" baseline="30000" dirty="0">
                <a:latin typeface="Arial" panose="020B0604020202020204" pitchFamily="34" charset="0"/>
                <a:cs typeface="Arial" panose="020B0604020202020204" pitchFamily="34" charset="0"/>
              </a:rPr>
              <a:t>10 </a:t>
            </a:r>
            <a:r>
              <a:rPr lang="en-US" sz="3200" i="1" dirty="0">
                <a:latin typeface="Arial" panose="020B0604020202020204" pitchFamily="34" charset="0"/>
                <a:cs typeface="Arial" panose="020B0604020202020204" pitchFamily="34" charset="0"/>
              </a:rPr>
              <a:t>After we had been there a number of days, a prophet named Agabus came down from Judea. </a:t>
            </a:r>
            <a:r>
              <a:rPr lang="en-US" sz="3200" b="1" i="1" baseline="30000" dirty="0">
                <a:latin typeface="Arial" panose="020B0604020202020204" pitchFamily="34" charset="0"/>
                <a:cs typeface="Arial" panose="020B0604020202020204" pitchFamily="34" charset="0"/>
              </a:rPr>
              <a:t>11 </a:t>
            </a:r>
            <a:r>
              <a:rPr lang="en-US" sz="3200" i="1" dirty="0">
                <a:latin typeface="Arial" panose="020B0604020202020204" pitchFamily="34" charset="0"/>
                <a:cs typeface="Arial" panose="020B0604020202020204" pitchFamily="34" charset="0"/>
              </a:rPr>
              <a:t>Coming over to us, he took Paul’s belt, tied his own hands and feet with it and said, “The Holy Spirit says, ‘In this way the Jewish leaders in Jerusalem will bind the owner of this belt and will hand him over to the Gentiles.’”</a:t>
            </a:r>
            <a:br>
              <a:rPr lang="en-US" sz="3200" dirty="0">
                <a:latin typeface="Arial" panose="020B0604020202020204" pitchFamily="34" charset="0"/>
                <a:cs typeface="Arial" panose="020B0604020202020204" pitchFamily="34" charset="0"/>
              </a:rPr>
            </a:br>
            <a:r>
              <a:rPr lang="en-US" sz="3200" b="1" i="1" baseline="30000" dirty="0">
                <a:latin typeface="Arial" panose="020B0604020202020204" pitchFamily="34" charset="0"/>
                <a:cs typeface="Arial" panose="020B0604020202020204" pitchFamily="34" charset="0"/>
              </a:rPr>
              <a:t>12 </a:t>
            </a:r>
            <a:r>
              <a:rPr lang="en-US" sz="3200" i="1" dirty="0">
                <a:latin typeface="Arial" panose="020B0604020202020204" pitchFamily="34" charset="0"/>
                <a:cs typeface="Arial" panose="020B0604020202020204" pitchFamily="34" charset="0"/>
              </a:rPr>
              <a:t>When we heard this, we and the people there pleaded with Paul not to go up to Jerusalem. </a:t>
            </a:r>
            <a:br>
              <a:rPr lang="en-US" sz="3200" dirty="0">
                <a:latin typeface="Arial" panose="020B0604020202020204" pitchFamily="34" charset="0"/>
                <a:cs typeface="Arial" panose="020B0604020202020204" pitchFamily="34" charset="0"/>
              </a:rPr>
            </a:br>
            <a:r>
              <a:rPr lang="en-US" sz="3200" b="1" i="1" baseline="30000" dirty="0">
                <a:latin typeface="Arial" panose="020B0604020202020204" pitchFamily="34" charset="0"/>
                <a:cs typeface="Arial" panose="020B0604020202020204" pitchFamily="34" charset="0"/>
              </a:rPr>
              <a:t>13 </a:t>
            </a:r>
            <a:r>
              <a:rPr lang="en-US" sz="3200" i="1" dirty="0">
                <a:latin typeface="Arial" panose="020B0604020202020204" pitchFamily="34" charset="0"/>
                <a:cs typeface="Arial" panose="020B0604020202020204" pitchFamily="34" charset="0"/>
              </a:rPr>
              <a:t>Then Paul answered, “Why are you weeping and breaking my heart? I am ready not only to be bound, but also to die in Jerusalem for the name of the Lord Jesus.” </a:t>
            </a:r>
            <a:r>
              <a:rPr lang="en-US" sz="3200" b="1" i="1" baseline="30000" dirty="0">
                <a:latin typeface="Arial" panose="020B0604020202020204" pitchFamily="34" charset="0"/>
                <a:cs typeface="Arial" panose="020B0604020202020204" pitchFamily="34" charset="0"/>
              </a:rPr>
              <a:t>14 </a:t>
            </a:r>
            <a:r>
              <a:rPr lang="en-US" sz="3200" i="1" dirty="0">
                <a:latin typeface="Arial" panose="020B0604020202020204" pitchFamily="34" charset="0"/>
                <a:cs typeface="Arial" panose="020B0604020202020204" pitchFamily="34" charset="0"/>
              </a:rPr>
              <a:t>When he would not be dissuaded, we gave up and said, “The Lord’s will be done.”</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endParaRPr lang="en-US" sz="32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0658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BD5B0-85CF-A7B4-DB26-11D1390CA1C4}"/>
            </a:ext>
          </a:extLst>
        </p:cNvPr>
        <p:cNvGrpSpPr/>
        <p:nvPr/>
      </p:nvGrpSpPr>
      <p:grpSpPr>
        <a:xfrm>
          <a:off x="0" y="0"/>
          <a:ext cx="0" cy="0"/>
          <a:chOff x="0" y="0"/>
          <a:chExt cx="0" cy="0"/>
        </a:xfrm>
      </p:grpSpPr>
      <p:pic>
        <p:nvPicPr>
          <p:cNvPr id="3074" name="Picture 2" descr="Kevin Carden | Photo of the day - Come, Holy Spirit When the day of  Pentecost arrived, they were all together in one place. And suddenly there  came from... | Instagram">
            <a:extLst>
              <a:ext uri="{FF2B5EF4-FFF2-40B4-BE49-F238E27FC236}">
                <a16:creationId xmlns:a16="http://schemas.microsoft.com/office/drawing/2014/main" id="{5FD2D3D5-123C-64B3-F985-3F8CDBD37DC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
            <a:ext cx="12192000" cy="89006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A92247-D611-9218-5326-DE764A0E0DE8}"/>
              </a:ext>
            </a:extLst>
          </p:cNvPr>
          <p:cNvSpPr>
            <a:spLocks noGrp="1"/>
          </p:cNvSpPr>
          <p:nvPr>
            <p:ph type="title"/>
          </p:nvPr>
        </p:nvSpPr>
        <p:spPr>
          <a:xfrm>
            <a:off x="262467" y="143933"/>
            <a:ext cx="11667065" cy="6282267"/>
          </a:xfrm>
        </p:spPr>
        <p:txBody>
          <a:bodyPr/>
          <a:lstStyle/>
          <a:p>
            <a:r>
              <a:rPr lang="en-US" sz="4000" b="1" i="0" u="sng" dirty="0">
                <a:solidFill>
                  <a:schemeClr val="tx1"/>
                </a:solidFill>
                <a:effectLst/>
                <a:latin typeface="Arial" panose="020B0604020202020204" pitchFamily="34" charset="0"/>
                <a:cs typeface="Arial" panose="020B0604020202020204" pitchFamily="34" charset="0"/>
              </a:rPr>
              <a:t>Romans 8:16-18</a:t>
            </a:r>
            <a:br>
              <a:rPr lang="en-US" sz="4000" b="1" i="0" u="sng" dirty="0">
                <a:solidFill>
                  <a:schemeClr val="tx1"/>
                </a:solidFill>
                <a:effectLst/>
                <a:latin typeface="Arial" panose="020B0604020202020204" pitchFamily="34" charset="0"/>
                <a:cs typeface="Arial" panose="020B0604020202020204" pitchFamily="34" charset="0"/>
              </a:rPr>
            </a:br>
            <a:r>
              <a:rPr lang="en-US" sz="4000" i="1" baseline="30000" dirty="0">
                <a:latin typeface="Arial" panose="020B0604020202020204" pitchFamily="34" charset="0"/>
                <a:cs typeface="Arial" panose="020B0604020202020204" pitchFamily="34" charset="0"/>
              </a:rPr>
              <a:t>16 </a:t>
            </a:r>
            <a:r>
              <a:rPr lang="en-US" sz="4000" i="1" dirty="0">
                <a:latin typeface="Arial" panose="020B0604020202020204" pitchFamily="34" charset="0"/>
                <a:cs typeface="Arial" panose="020B0604020202020204" pitchFamily="34" charset="0"/>
              </a:rPr>
              <a:t>The Spirit himself testifies with our spirit that we are God’s children. </a:t>
            </a:r>
            <a:r>
              <a:rPr lang="en-US" sz="4000" i="1" baseline="30000" dirty="0">
                <a:latin typeface="Arial" panose="020B0604020202020204" pitchFamily="34" charset="0"/>
                <a:cs typeface="Arial" panose="020B0604020202020204" pitchFamily="34" charset="0"/>
              </a:rPr>
              <a:t>17 </a:t>
            </a:r>
            <a:r>
              <a:rPr lang="en-US" sz="4000" i="1" dirty="0">
                <a:latin typeface="Arial" panose="020B0604020202020204" pitchFamily="34" charset="0"/>
                <a:cs typeface="Arial" panose="020B0604020202020204" pitchFamily="34" charset="0"/>
              </a:rPr>
              <a:t>Now if we are children, then we are heirs—heirs of God and co-heirs with Christ, if indeed we share in his sufferings in order that we may also share in his glory.  </a:t>
            </a:r>
            <a:r>
              <a:rPr lang="en-US" sz="4000" i="1" baseline="30000" dirty="0">
                <a:latin typeface="Arial" panose="020B0604020202020204" pitchFamily="34" charset="0"/>
                <a:cs typeface="Arial" panose="020B0604020202020204" pitchFamily="34" charset="0"/>
              </a:rPr>
              <a:t>18 </a:t>
            </a:r>
            <a:r>
              <a:rPr lang="en-US" sz="4000" i="1" dirty="0">
                <a:latin typeface="Arial" panose="020B0604020202020204" pitchFamily="34" charset="0"/>
                <a:cs typeface="Arial" panose="020B0604020202020204" pitchFamily="34" charset="0"/>
              </a:rPr>
              <a:t>I consider that our present sufferings are not worth comparing with the glory that will be revealed in us.</a:t>
            </a:r>
            <a:br>
              <a:rPr lang="en-US" sz="4000"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endParaRPr lang="en-US" sz="40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8950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35E2A-A7CE-0107-C370-D38E0863A967}"/>
            </a:ext>
          </a:extLst>
        </p:cNvPr>
        <p:cNvGrpSpPr/>
        <p:nvPr/>
      </p:nvGrpSpPr>
      <p:grpSpPr>
        <a:xfrm>
          <a:off x="0" y="0"/>
          <a:ext cx="0" cy="0"/>
          <a:chOff x="0" y="0"/>
          <a:chExt cx="0" cy="0"/>
        </a:xfrm>
      </p:grpSpPr>
      <p:pic>
        <p:nvPicPr>
          <p:cNvPr id="3074" name="Picture 2" descr="Kevin Carden | Photo of the day - Come, Holy Spirit When the day of  Pentecost arrived, they were all together in one place. And suddenly there  came from... | Instagram">
            <a:extLst>
              <a:ext uri="{FF2B5EF4-FFF2-40B4-BE49-F238E27FC236}">
                <a16:creationId xmlns:a16="http://schemas.microsoft.com/office/drawing/2014/main" id="{DE789764-D53A-3DAF-9201-ACBD95C1E50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
            <a:ext cx="12192000" cy="89006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6ADFE1A-2214-D343-F4C4-C1A8456BA71B}"/>
              </a:ext>
            </a:extLst>
          </p:cNvPr>
          <p:cNvSpPr>
            <a:spLocks noGrp="1"/>
          </p:cNvSpPr>
          <p:nvPr>
            <p:ph type="title"/>
          </p:nvPr>
        </p:nvSpPr>
        <p:spPr>
          <a:xfrm>
            <a:off x="262467" y="2423160"/>
            <a:ext cx="11667065" cy="4003040"/>
          </a:xfrm>
        </p:spPr>
        <p:txBody>
          <a:bodyPr/>
          <a:lstStyle/>
          <a:p>
            <a:pPr algn="ctr"/>
            <a:r>
              <a:rPr lang="en-US" sz="5400" b="1" dirty="0">
                <a:latin typeface="Arial" panose="020B0604020202020204" pitchFamily="34" charset="0"/>
                <a:cs typeface="Arial" panose="020B0604020202020204" pitchFamily="34" charset="0"/>
              </a:rPr>
              <a:t>QUESTIONS?</a:t>
            </a:r>
            <a:br>
              <a:rPr lang="en-US" sz="4000"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endParaRPr lang="en-US" sz="40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388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evin Carden | Photo of the day - Come, Holy Spirit When the day of  Pentecost arrived, they were all together in one place. And suddenly there  came from... | Instagram">
            <a:extLst>
              <a:ext uri="{FF2B5EF4-FFF2-40B4-BE49-F238E27FC236}">
                <a16:creationId xmlns:a16="http://schemas.microsoft.com/office/drawing/2014/main" id="{1024AC1A-5EE6-72EE-890C-A5A71F5A3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3300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553233F-7883-F1BB-4E70-5C13AED0AF81}"/>
              </a:ext>
            </a:extLst>
          </p:cNvPr>
          <p:cNvSpPr>
            <a:spLocks noGrp="1"/>
          </p:cNvSpPr>
          <p:nvPr>
            <p:ph type="title"/>
          </p:nvPr>
        </p:nvSpPr>
        <p:spPr>
          <a:xfrm>
            <a:off x="384985" y="1770828"/>
            <a:ext cx="11688482" cy="4206639"/>
          </a:xfrm>
        </p:spPr>
        <p:txBody>
          <a:bodyPr/>
          <a:lstStyle/>
          <a:p>
            <a:pPr algn="ctr"/>
            <a:r>
              <a:rPr lang="en-US" sz="6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Holy Spirit in the book of Acts</a:t>
            </a:r>
            <a:br>
              <a:rPr lang="en-US" sz="6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6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6000"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Knowing the Voice of the Spirit</a:t>
            </a:r>
            <a:endParaRPr lang="en-US" sz="6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9094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346BF-30A3-DE55-2583-C599769F4A56}"/>
            </a:ext>
          </a:extLst>
        </p:cNvPr>
        <p:cNvGrpSpPr/>
        <p:nvPr/>
      </p:nvGrpSpPr>
      <p:grpSpPr>
        <a:xfrm>
          <a:off x="0" y="0"/>
          <a:ext cx="0" cy="0"/>
          <a:chOff x="0" y="0"/>
          <a:chExt cx="0" cy="0"/>
        </a:xfrm>
      </p:grpSpPr>
      <p:pic>
        <p:nvPicPr>
          <p:cNvPr id="3074" name="Picture 2" descr="Kevin Carden | Photo of the day - Come, Holy Spirit When the day of  Pentecost arrived, they were all together in one place. And suddenly there  came from... | Instagram">
            <a:extLst>
              <a:ext uri="{FF2B5EF4-FFF2-40B4-BE49-F238E27FC236}">
                <a16:creationId xmlns:a16="http://schemas.microsoft.com/office/drawing/2014/main" id="{B171A923-DB7C-54BE-EBC1-33F9A5279D7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
            <a:ext cx="12192000" cy="89006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505734C-2F3C-6F29-3DD1-C0B83E2B1862}"/>
              </a:ext>
            </a:extLst>
          </p:cNvPr>
          <p:cNvSpPr>
            <a:spLocks noGrp="1"/>
          </p:cNvSpPr>
          <p:nvPr>
            <p:ph type="title"/>
          </p:nvPr>
        </p:nvSpPr>
        <p:spPr>
          <a:xfrm>
            <a:off x="262467" y="143933"/>
            <a:ext cx="11667065" cy="6282267"/>
          </a:xfrm>
        </p:spPr>
        <p:txBody>
          <a:bodyPr/>
          <a:lstStyle/>
          <a:p>
            <a:r>
              <a:rPr lang="en-US" sz="4000" b="1" i="0" u="sng" dirty="0">
                <a:solidFill>
                  <a:schemeClr val="tx1"/>
                </a:solidFill>
                <a:effectLst/>
                <a:latin typeface="Arial" panose="020B0604020202020204" pitchFamily="34" charset="0"/>
                <a:cs typeface="Arial" panose="020B0604020202020204" pitchFamily="34" charset="0"/>
              </a:rPr>
              <a:t>James 1:4-6</a:t>
            </a:r>
            <a:br>
              <a:rPr lang="en-US" sz="4000" b="1" i="0" u="sng" dirty="0">
                <a:solidFill>
                  <a:schemeClr val="tx1"/>
                </a:solidFill>
                <a:effectLst/>
                <a:latin typeface="Arial" panose="020B0604020202020204" pitchFamily="34" charset="0"/>
                <a:cs typeface="Arial" panose="020B0604020202020204" pitchFamily="34" charset="0"/>
              </a:rPr>
            </a:br>
            <a:r>
              <a:rPr lang="en-US" sz="4000" b="1" i="1" baseline="30000" dirty="0">
                <a:latin typeface="Arial" panose="020B0604020202020204" pitchFamily="34" charset="0"/>
                <a:cs typeface="Arial" panose="020B0604020202020204" pitchFamily="34" charset="0"/>
              </a:rPr>
              <a:t>4 </a:t>
            </a:r>
            <a:r>
              <a:rPr lang="en-US" sz="4000" i="1" dirty="0">
                <a:latin typeface="Arial" panose="020B0604020202020204" pitchFamily="34" charset="0"/>
                <a:cs typeface="Arial" panose="020B0604020202020204" pitchFamily="34" charset="0"/>
              </a:rPr>
              <a:t>Let perseverance finish its work so that you may be mature and complete, not lacking anything. </a:t>
            </a:r>
            <a:r>
              <a:rPr lang="en-US" sz="4000" b="1" i="1" baseline="30000" dirty="0">
                <a:latin typeface="Arial" panose="020B0604020202020204" pitchFamily="34" charset="0"/>
                <a:cs typeface="Arial" panose="020B0604020202020204" pitchFamily="34" charset="0"/>
              </a:rPr>
              <a:t>5 </a:t>
            </a:r>
            <a:r>
              <a:rPr lang="en-US" sz="4000" i="1" dirty="0">
                <a:latin typeface="Arial" panose="020B0604020202020204" pitchFamily="34" charset="0"/>
                <a:cs typeface="Arial" panose="020B0604020202020204" pitchFamily="34" charset="0"/>
              </a:rPr>
              <a:t>If any of you lacks wisdom, you should ask God, who gives generously to all without finding fault, and it will be given to you. </a:t>
            </a:r>
            <a:r>
              <a:rPr lang="en-US" sz="4000" b="1" i="1" baseline="30000" dirty="0">
                <a:latin typeface="Arial" panose="020B0604020202020204" pitchFamily="34" charset="0"/>
                <a:cs typeface="Arial" panose="020B0604020202020204" pitchFamily="34" charset="0"/>
              </a:rPr>
              <a:t>6 </a:t>
            </a:r>
            <a:r>
              <a:rPr lang="en-US" sz="4000" i="1" dirty="0">
                <a:latin typeface="Arial" panose="020B0604020202020204" pitchFamily="34" charset="0"/>
                <a:cs typeface="Arial" panose="020B0604020202020204" pitchFamily="34" charset="0"/>
              </a:rPr>
              <a:t>But when you ask, you must believe and not doubt, because the one who doubts is like a wave of the sea, blown and tossed by the wind. </a:t>
            </a:r>
            <a:br>
              <a:rPr lang="en-US" sz="4000"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endParaRPr lang="en-US" sz="40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1933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B6F70-8E2A-C062-8AB2-17F14C470494}"/>
            </a:ext>
          </a:extLst>
        </p:cNvPr>
        <p:cNvGrpSpPr/>
        <p:nvPr/>
      </p:nvGrpSpPr>
      <p:grpSpPr>
        <a:xfrm>
          <a:off x="0" y="0"/>
          <a:ext cx="0" cy="0"/>
          <a:chOff x="0" y="0"/>
          <a:chExt cx="0" cy="0"/>
        </a:xfrm>
      </p:grpSpPr>
      <p:pic>
        <p:nvPicPr>
          <p:cNvPr id="3074" name="Picture 2" descr="Kevin Carden | Photo of the day - Come, Holy Spirit When the day of  Pentecost arrived, they were all together in one place. And suddenly there  came from... | Instagram">
            <a:extLst>
              <a:ext uri="{FF2B5EF4-FFF2-40B4-BE49-F238E27FC236}">
                <a16:creationId xmlns:a16="http://schemas.microsoft.com/office/drawing/2014/main" id="{166C4AC2-555C-32CF-EC92-D65BE42470F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
            <a:ext cx="12192000" cy="89006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703B743-2005-1534-E561-D2936FAB7F29}"/>
              </a:ext>
            </a:extLst>
          </p:cNvPr>
          <p:cNvSpPr>
            <a:spLocks noGrp="1"/>
          </p:cNvSpPr>
          <p:nvPr>
            <p:ph type="title"/>
          </p:nvPr>
        </p:nvSpPr>
        <p:spPr>
          <a:xfrm>
            <a:off x="262467" y="143933"/>
            <a:ext cx="11667065" cy="6282267"/>
          </a:xfrm>
        </p:spPr>
        <p:txBody>
          <a:bodyPr/>
          <a:lstStyle/>
          <a:p>
            <a:r>
              <a:rPr lang="en-US" sz="4000" b="1" u="sng" dirty="0">
                <a:latin typeface="Arial" panose="020B0604020202020204" pitchFamily="34" charset="0"/>
                <a:cs typeface="Arial" panose="020B0604020202020204" pitchFamily="34" charset="0"/>
              </a:rPr>
              <a:t>Acts 16:6-10</a:t>
            </a:r>
            <a:br>
              <a:rPr lang="en-US" sz="3200" dirty="0">
                <a:latin typeface="Arial" panose="020B0604020202020204" pitchFamily="34" charset="0"/>
                <a:cs typeface="Arial" panose="020B0604020202020204" pitchFamily="34" charset="0"/>
              </a:rPr>
            </a:br>
            <a:r>
              <a:rPr lang="en-US" sz="3200" i="1" baseline="30000" dirty="0">
                <a:latin typeface="Arial" panose="020B0604020202020204" pitchFamily="34" charset="0"/>
                <a:cs typeface="Arial" panose="020B0604020202020204" pitchFamily="34" charset="0"/>
              </a:rPr>
              <a:t>6 </a:t>
            </a:r>
            <a:r>
              <a:rPr lang="en-US" sz="3200" i="1" dirty="0">
                <a:latin typeface="Arial" panose="020B0604020202020204" pitchFamily="34" charset="0"/>
                <a:cs typeface="Arial" panose="020B0604020202020204" pitchFamily="34" charset="0"/>
              </a:rPr>
              <a:t>Paul and his companions traveled throughout the region of Phrygia and Galatia, having been kept by the Holy Spirit from preaching the word in the province of Asia. </a:t>
            </a:r>
            <a:r>
              <a:rPr lang="en-US" sz="3200" i="1" baseline="30000" dirty="0">
                <a:latin typeface="Arial" panose="020B0604020202020204" pitchFamily="34" charset="0"/>
                <a:cs typeface="Arial" panose="020B0604020202020204" pitchFamily="34" charset="0"/>
              </a:rPr>
              <a:t>7 </a:t>
            </a:r>
            <a:r>
              <a:rPr lang="en-US" sz="3200" i="1" dirty="0">
                <a:latin typeface="Arial" panose="020B0604020202020204" pitchFamily="34" charset="0"/>
                <a:cs typeface="Arial" panose="020B0604020202020204" pitchFamily="34" charset="0"/>
              </a:rPr>
              <a:t>When they came to the border of </a:t>
            </a:r>
            <a:r>
              <a:rPr lang="en-US" sz="3200" i="1" dirty="0" err="1">
                <a:latin typeface="Arial" panose="020B0604020202020204" pitchFamily="34" charset="0"/>
                <a:cs typeface="Arial" panose="020B0604020202020204" pitchFamily="34" charset="0"/>
              </a:rPr>
              <a:t>Mysia</a:t>
            </a:r>
            <a:r>
              <a:rPr lang="en-US" sz="3200" i="1" dirty="0">
                <a:latin typeface="Arial" panose="020B0604020202020204" pitchFamily="34" charset="0"/>
                <a:cs typeface="Arial" panose="020B0604020202020204" pitchFamily="34" charset="0"/>
              </a:rPr>
              <a:t>, they tried to enter Bithynia, but the Spirit of Jesus would not allow them to. </a:t>
            </a:r>
            <a:r>
              <a:rPr lang="en-US" sz="3200" i="1" baseline="30000" dirty="0">
                <a:latin typeface="Arial" panose="020B0604020202020204" pitchFamily="34" charset="0"/>
                <a:cs typeface="Arial" panose="020B0604020202020204" pitchFamily="34" charset="0"/>
              </a:rPr>
              <a:t>8 </a:t>
            </a:r>
            <a:r>
              <a:rPr lang="en-US" sz="3200" i="1" dirty="0">
                <a:latin typeface="Arial" panose="020B0604020202020204" pitchFamily="34" charset="0"/>
                <a:cs typeface="Arial" panose="020B0604020202020204" pitchFamily="34" charset="0"/>
              </a:rPr>
              <a:t>So they passed by </a:t>
            </a:r>
            <a:r>
              <a:rPr lang="en-US" sz="3200" i="1" dirty="0" err="1">
                <a:latin typeface="Arial" panose="020B0604020202020204" pitchFamily="34" charset="0"/>
                <a:cs typeface="Arial" panose="020B0604020202020204" pitchFamily="34" charset="0"/>
              </a:rPr>
              <a:t>Mysia</a:t>
            </a:r>
            <a:r>
              <a:rPr lang="en-US" sz="3200" i="1" dirty="0">
                <a:latin typeface="Arial" panose="020B0604020202020204" pitchFamily="34" charset="0"/>
                <a:cs typeface="Arial" panose="020B0604020202020204" pitchFamily="34" charset="0"/>
              </a:rPr>
              <a:t> and went down to Troas. </a:t>
            </a:r>
            <a:r>
              <a:rPr lang="en-US" sz="3200" i="1" baseline="30000" dirty="0">
                <a:latin typeface="Arial" panose="020B0604020202020204" pitchFamily="34" charset="0"/>
                <a:cs typeface="Arial" panose="020B0604020202020204" pitchFamily="34" charset="0"/>
              </a:rPr>
              <a:t>9 </a:t>
            </a:r>
            <a:r>
              <a:rPr lang="en-US" sz="3200" i="1" dirty="0">
                <a:latin typeface="Arial" panose="020B0604020202020204" pitchFamily="34" charset="0"/>
                <a:cs typeface="Arial" panose="020B0604020202020204" pitchFamily="34" charset="0"/>
              </a:rPr>
              <a:t>During the night Paul had a vision of a man of Macedonia standing and begging him, “Come over to Macedonia and help us.” </a:t>
            </a:r>
            <a:r>
              <a:rPr lang="en-US" sz="3200" i="1" baseline="30000" dirty="0">
                <a:latin typeface="Arial" panose="020B0604020202020204" pitchFamily="34" charset="0"/>
                <a:cs typeface="Arial" panose="020B0604020202020204" pitchFamily="34" charset="0"/>
              </a:rPr>
              <a:t>10 </a:t>
            </a:r>
            <a:r>
              <a:rPr lang="en-US" sz="3200" i="1" dirty="0">
                <a:latin typeface="Arial" panose="020B0604020202020204" pitchFamily="34" charset="0"/>
                <a:cs typeface="Arial" panose="020B0604020202020204" pitchFamily="34" charset="0"/>
              </a:rPr>
              <a:t>After Paul had seen the vision, we got ready at once to leave for Macedonia, concluding that God had called us to preach the gospel to them.</a:t>
            </a:r>
            <a:endParaRPr lang="en-US" sz="32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11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7C09B-77C3-ED00-1D9A-FC39FE5F0D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9DBCCC-B252-11B2-C1A4-338E7DD432CD}"/>
              </a:ext>
            </a:extLst>
          </p:cNvPr>
          <p:cNvSpPr>
            <a:spLocks noGrp="1"/>
          </p:cNvSpPr>
          <p:nvPr>
            <p:ph idx="1"/>
          </p:nvPr>
        </p:nvSpPr>
        <p:spPr/>
        <p:txBody>
          <a:bodyPr/>
          <a:lstStyle/>
          <a:p>
            <a:endParaRPr lang="en-US"/>
          </a:p>
        </p:txBody>
      </p:sp>
      <p:pic>
        <p:nvPicPr>
          <p:cNvPr id="1028" name="Picture 4">
            <a:extLst>
              <a:ext uri="{FF2B5EF4-FFF2-40B4-BE49-F238E27FC236}">
                <a16:creationId xmlns:a16="http://schemas.microsoft.com/office/drawing/2014/main" id="{460FF0D5-4EF2-85AD-207E-63FC42D3E7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1534"/>
          <a:stretch>
            <a:fillRect/>
          </a:stretch>
        </p:blipFill>
        <p:spPr bwMode="auto">
          <a:xfrm>
            <a:off x="0" y="0"/>
            <a:ext cx="12191999" cy="772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597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A317E-21C3-14FD-1728-E895AB795332}"/>
            </a:ext>
          </a:extLst>
        </p:cNvPr>
        <p:cNvGrpSpPr/>
        <p:nvPr/>
      </p:nvGrpSpPr>
      <p:grpSpPr>
        <a:xfrm>
          <a:off x="0" y="0"/>
          <a:ext cx="0" cy="0"/>
          <a:chOff x="0" y="0"/>
          <a:chExt cx="0" cy="0"/>
        </a:xfrm>
      </p:grpSpPr>
      <p:pic>
        <p:nvPicPr>
          <p:cNvPr id="3074" name="Picture 2" descr="Kevin Carden | Photo of the day - Come, Holy Spirit When the day of  Pentecost arrived, they were all together in one place. And suddenly there  came from... | Instagram">
            <a:extLst>
              <a:ext uri="{FF2B5EF4-FFF2-40B4-BE49-F238E27FC236}">
                <a16:creationId xmlns:a16="http://schemas.microsoft.com/office/drawing/2014/main" id="{1977A37E-72D9-AA98-D434-C213739F2DF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
            <a:ext cx="12192000" cy="89006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AF5C01-B931-3D44-B1EF-68077FF1A20E}"/>
              </a:ext>
            </a:extLst>
          </p:cNvPr>
          <p:cNvSpPr>
            <a:spLocks noGrp="1"/>
          </p:cNvSpPr>
          <p:nvPr>
            <p:ph type="title"/>
          </p:nvPr>
        </p:nvSpPr>
        <p:spPr>
          <a:xfrm>
            <a:off x="287867" y="296334"/>
            <a:ext cx="11667065" cy="1998134"/>
          </a:xfrm>
        </p:spPr>
        <p:txBody>
          <a:bodyPr/>
          <a:lstStyle/>
          <a:p>
            <a:pPr algn="ctr"/>
            <a:r>
              <a:rPr lang="en-US" sz="4800" dirty="0">
                <a:solidFill>
                  <a:schemeClr val="tx1"/>
                </a:solidFill>
                <a:latin typeface="Arial" panose="020B0604020202020204" pitchFamily="34" charset="0"/>
                <a:cs typeface="Arial" panose="020B0604020202020204" pitchFamily="34" charset="0"/>
              </a:rPr>
              <a:t>What does the Holy Spirit love to speak to us about?  </a:t>
            </a:r>
          </a:p>
        </p:txBody>
      </p:sp>
      <p:sp>
        <p:nvSpPr>
          <p:cNvPr id="3" name="Title 1">
            <a:extLst>
              <a:ext uri="{FF2B5EF4-FFF2-40B4-BE49-F238E27FC236}">
                <a16:creationId xmlns:a16="http://schemas.microsoft.com/office/drawing/2014/main" id="{DE1B5B43-FD25-373D-4CF0-88985689D0BD}"/>
              </a:ext>
            </a:extLst>
          </p:cNvPr>
          <p:cNvSpPr txBox="1">
            <a:spLocks/>
          </p:cNvSpPr>
          <p:nvPr/>
        </p:nvSpPr>
        <p:spPr>
          <a:xfrm>
            <a:off x="287867" y="1843617"/>
            <a:ext cx="11667065" cy="1998134"/>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914400" indent="-914400">
              <a:buAutoNum type="arabicPeriod"/>
            </a:pPr>
            <a:r>
              <a:rPr lang="en-US" sz="4800" dirty="0">
                <a:solidFill>
                  <a:schemeClr val="tx1"/>
                </a:solidFill>
                <a:latin typeface="Arial" panose="020B0604020202020204" pitchFamily="34" charset="0"/>
                <a:cs typeface="Arial" panose="020B0604020202020204" pitchFamily="34" charset="0"/>
              </a:rPr>
              <a:t>Jesus and his words to us.</a:t>
            </a:r>
          </a:p>
          <a:p>
            <a:pPr marL="914400" indent="-914400">
              <a:buAutoNum type="arabicPeriod"/>
            </a:pPr>
            <a:r>
              <a:rPr lang="en-US" sz="4800" dirty="0">
                <a:solidFill>
                  <a:schemeClr val="tx1"/>
                </a:solidFill>
                <a:latin typeface="Arial" panose="020B0604020202020204" pitchFamily="34" charset="0"/>
                <a:cs typeface="Arial" panose="020B0604020202020204" pitchFamily="34" charset="0"/>
              </a:rPr>
              <a:t>What, when, where, how and to whom he wants us to talk about Jesus Christ and the Gospel.</a:t>
            </a:r>
          </a:p>
          <a:p>
            <a:pPr marL="914400" indent="-914400">
              <a:buAutoNum type="arabicPeriod"/>
            </a:pPr>
            <a:r>
              <a:rPr lang="en-US" sz="4800" dirty="0">
                <a:solidFill>
                  <a:schemeClr val="tx1"/>
                </a:solidFill>
                <a:latin typeface="Arial" panose="020B0604020202020204" pitchFamily="34" charset="0"/>
                <a:cs typeface="Arial" panose="020B0604020202020204" pitchFamily="34" charset="0"/>
              </a:rPr>
              <a:t>The things God wants us to do and the places he wants us to go.</a:t>
            </a:r>
          </a:p>
        </p:txBody>
      </p:sp>
    </p:spTree>
    <p:extLst>
      <p:ext uri="{BB962C8B-B14F-4D97-AF65-F5344CB8AC3E}">
        <p14:creationId xmlns:p14="http://schemas.microsoft.com/office/powerpoint/2010/main" val="171397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9C2C8-15AA-A913-E8AA-B70C1227D83D}"/>
            </a:ext>
          </a:extLst>
        </p:cNvPr>
        <p:cNvGrpSpPr/>
        <p:nvPr/>
      </p:nvGrpSpPr>
      <p:grpSpPr>
        <a:xfrm>
          <a:off x="0" y="0"/>
          <a:ext cx="0" cy="0"/>
          <a:chOff x="0" y="0"/>
          <a:chExt cx="0" cy="0"/>
        </a:xfrm>
      </p:grpSpPr>
      <p:pic>
        <p:nvPicPr>
          <p:cNvPr id="3074" name="Picture 2" descr="Kevin Carden | Photo of the day - Come, Holy Spirit When the day of  Pentecost arrived, they were all together in one place. And suddenly there  came from... | Instagram">
            <a:extLst>
              <a:ext uri="{FF2B5EF4-FFF2-40B4-BE49-F238E27FC236}">
                <a16:creationId xmlns:a16="http://schemas.microsoft.com/office/drawing/2014/main" id="{2298E5DB-579B-3D20-16F1-BDD62E4D491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
            <a:ext cx="12192000" cy="89006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7D5AE18-32A2-5FC4-1D3B-F591AEFB0F02}"/>
              </a:ext>
            </a:extLst>
          </p:cNvPr>
          <p:cNvSpPr>
            <a:spLocks noGrp="1"/>
          </p:cNvSpPr>
          <p:nvPr>
            <p:ph type="title"/>
          </p:nvPr>
        </p:nvSpPr>
        <p:spPr>
          <a:xfrm>
            <a:off x="287867" y="296334"/>
            <a:ext cx="11667065" cy="1998134"/>
          </a:xfrm>
        </p:spPr>
        <p:txBody>
          <a:bodyPr/>
          <a:lstStyle/>
          <a:p>
            <a:pPr algn="ctr"/>
            <a:r>
              <a:rPr lang="en-US" sz="4800" dirty="0">
                <a:solidFill>
                  <a:schemeClr val="tx1"/>
                </a:solidFill>
                <a:latin typeface="Arial" panose="020B0604020202020204" pitchFamily="34" charset="0"/>
                <a:cs typeface="Arial" panose="020B0604020202020204" pitchFamily="34" charset="0"/>
              </a:rPr>
              <a:t>What does the Holy Spirit love to speak to us about?  </a:t>
            </a:r>
          </a:p>
        </p:txBody>
      </p:sp>
      <p:sp>
        <p:nvSpPr>
          <p:cNvPr id="3" name="Title 1">
            <a:extLst>
              <a:ext uri="{FF2B5EF4-FFF2-40B4-BE49-F238E27FC236}">
                <a16:creationId xmlns:a16="http://schemas.microsoft.com/office/drawing/2014/main" id="{02F3C7A4-7578-E684-0AE8-D40EBB0D1D18}"/>
              </a:ext>
            </a:extLst>
          </p:cNvPr>
          <p:cNvSpPr txBox="1">
            <a:spLocks/>
          </p:cNvSpPr>
          <p:nvPr/>
        </p:nvSpPr>
        <p:spPr>
          <a:xfrm>
            <a:off x="287867" y="2167467"/>
            <a:ext cx="11667065" cy="1998134"/>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a:solidFill>
                  <a:srgbClr val="FFFF00"/>
                </a:solidFill>
                <a:latin typeface="Arial" panose="020B0604020202020204" pitchFamily="34" charset="0"/>
                <a:cs typeface="Arial" panose="020B0604020202020204" pitchFamily="34" charset="0"/>
              </a:rPr>
              <a:t>1.  Jesus and his words to us.</a:t>
            </a:r>
          </a:p>
        </p:txBody>
      </p:sp>
    </p:spTree>
    <p:extLst>
      <p:ext uri="{BB962C8B-B14F-4D97-AF65-F5344CB8AC3E}">
        <p14:creationId xmlns:p14="http://schemas.microsoft.com/office/powerpoint/2010/main" val="4214016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49B72-818F-CC83-9158-C06C10B044E9}"/>
            </a:ext>
          </a:extLst>
        </p:cNvPr>
        <p:cNvGrpSpPr/>
        <p:nvPr/>
      </p:nvGrpSpPr>
      <p:grpSpPr>
        <a:xfrm>
          <a:off x="0" y="0"/>
          <a:ext cx="0" cy="0"/>
          <a:chOff x="0" y="0"/>
          <a:chExt cx="0" cy="0"/>
        </a:xfrm>
      </p:grpSpPr>
      <p:pic>
        <p:nvPicPr>
          <p:cNvPr id="3074" name="Picture 2" descr="Kevin Carden | Photo of the day - Come, Holy Spirit When the day of  Pentecost arrived, they were all together in one place. And suddenly there  came from... | Instagram">
            <a:extLst>
              <a:ext uri="{FF2B5EF4-FFF2-40B4-BE49-F238E27FC236}">
                <a16:creationId xmlns:a16="http://schemas.microsoft.com/office/drawing/2014/main" id="{E3E8460E-C72F-A4A2-F76B-97F9EBA78E1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
            <a:ext cx="12192000" cy="89006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9C4DBE2-5522-F350-53BE-FC3B85996A5E}"/>
              </a:ext>
            </a:extLst>
          </p:cNvPr>
          <p:cNvSpPr>
            <a:spLocks noGrp="1"/>
          </p:cNvSpPr>
          <p:nvPr>
            <p:ph type="title"/>
          </p:nvPr>
        </p:nvSpPr>
        <p:spPr>
          <a:xfrm>
            <a:off x="287867" y="296333"/>
            <a:ext cx="11667065" cy="6282267"/>
          </a:xfrm>
        </p:spPr>
        <p:txBody>
          <a:bodyPr/>
          <a:lstStyle/>
          <a:p>
            <a:r>
              <a:rPr lang="en-US" sz="4400" b="1" i="0" u="sng" dirty="0">
                <a:solidFill>
                  <a:schemeClr val="tx1"/>
                </a:solidFill>
                <a:effectLst/>
                <a:latin typeface="Arial" panose="020B0604020202020204" pitchFamily="34" charset="0"/>
                <a:cs typeface="Arial" panose="020B0604020202020204" pitchFamily="34" charset="0"/>
              </a:rPr>
              <a:t>Hebrews 1:1-2</a:t>
            </a:r>
            <a:br>
              <a:rPr lang="en-US" sz="4400" b="0" i="0" dirty="0">
                <a:solidFill>
                  <a:schemeClr val="tx1"/>
                </a:solidFill>
                <a:effectLst/>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In the past God spoke to our ancestors through the prophets at many times and in various ways, </a:t>
            </a:r>
            <a:r>
              <a:rPr lang="en-US" i="1" baseline="30000" dirty="0">
                <a:latin typeface="Arial" panose="020B0604020202020204" pitchFamily="34" charset="0"/>
                <a:cs typeface="Arial" panose="020B0604020202020204" pitchFamily="34" charset="0"/>
              </a:rPr>
              <a:t>2 </a:t>
            </a:r>
            <a:r>
              <a:rPr lang="en-US" i="1" dirty="0">
                <a:latin typeface="Arial" panose="020B0604020202020204" pitchFamily="34" charset="0"/>
                <a:cs typeface="Arial" panose="020B0604020202020204" pitchFamily="34" charset="0"/>
              </a:rPr>
              <a:t>but in these last days he has spoken to us by his Son….</a:t>
            </a:r>
            <a:r>
              <a:rPr lang="en-US" dirty="0">
                <a:latin typeface="Arial" panose="020B0604020202020204" pitchFamily="34" charset="0"/>
                <a:cs typeface="Arial" panose="020B0604020202020204" pitchFamily="34" charset="0"/>
              </a:rPr>
              <a:t> </a:t>
            </a:r>
            <a:br>
              <a:rPr lang="en-US" sz="4400" dirty="0">
                <a:latin typeface="Arial" panose="020B0604020202020204" pitchFamily="34" charset="0"/>
                <a:cs typeface="Arial" panose="020B0604020202020204" pitchFamily="34" charset="0"/>
              </a:rPr>
            </a:br>
            <a:endParaRPr lang="en-US" sz="44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9896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C437E-891A-61B7-ACAB-3180C735BB54}"/>
            </a:ext>
          </a:extLst>
        </p:cNvPr>
        <p:cNvGrpSpPr/>
        <p:nvPr/>
      </p:nvGrpSpPr>
      <p:grpSpPr>
        <a:xfrm>
          <a:off x="0" y="0"/>
          <a:ext cx="0" cy="0"/>
          <a:chOff x="0" y="0"/>
          <a:chExt cx="0" cy="0"/>
        </a:xfrm>
      </p:grpSpPr>
      <p:pic>
        <p:nvPicPr>
          <p:cNvPr id="3074" name="Picture 2" descr="Kevin Carden | Photo of the day - Come, Holy Spirit When the day of  Pentecost arrived, they were all together in one place. And suddenly there  came from... | Instagram">
            <a:extLst>
              <a:ext uri="{FF2B5EF4-FFF2-40B4-BE49-F238E27FC236}">
                <a16:creationId xmlns:a16="http://schemas.microsoft.com/office/drawing/2014/main" id="{0EB43D0E-6833-E62A-4481-354875C45B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
            <a:ext cx="12192000" cy="89006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0DD109D-69EB-A31D-A8C6-78680701CAA3}"/>
              </a:ext>
            </a:extLst>
          </p:cNvPr>
          <p:cNvSpPr>
            <a:spLocks noGrp="1"/>
          </p:cNvSpPr>
          <p:nvPr>
            <p:ph type="title"/>
          </p:nvPr>
        </p:nvSpPr>
        <p:spPr>
          <a:xfrm>
            <a:off x="262467" y="0"/>
            <a:ext cx="11667065" cy="6282267"/>
          </a:xfrm>
        </p:spPr>
        <p:txBody>
          <a:bodyPr/>
          <a:lstStyle/>
          <a:p>
            <a:r>
              <a:rPr lang="en-US" sz="4000" b="1" i="0" u="sng" dirty="0">
                <a:solidFill>
                  <a:schemeClr val="tx1"/>
                </a:solidFill>
                <a:effectLst/>
                <a:latin typeface="Arial" panose="020B0604020202020204" pitchFamily="34" charset="0"/>
                <a:cs typeface="Arial" panose="020B0604020202020204" pitchFamily="34" charset="0"/>
              </a:rPr>
              <a:t>John 14:26</a:t>
            </a:r>
            <a:br>
              <a:rPr lang="en-US" sz="4000" b="0" i="0" dirty="0">
                <a:solidFill>
                  <a:schemeClr val="tx1"/>
                </a:solidFill>
                <a:effectLst/>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But the Advocate, the Holy Spirit, whom the Father will send in my name, </a:t>
            </a:r>
            <a:r>
              <a:rPr lang="en-US" sz="4000" i="1" u="sng" dirty="0">
                <a:latin typeface="Arial" panose="020B0604020202020204" pitchFamily="34" charset="0"/>
                <a:cs typeface="Arial" panose="020B0604020202020204" pitchFamily="34" charset="0"/>
              </a:rPr>
              <a:t>will teach you all things and will remind you of everything I have said to you</a:t>
            </a:r>
            <a:r>
              <a:rPr lang="en-US" sz="4000" i="1" dirty="0">
                <a:latin typeface="Arial" panose="020B0604020202020204" pitchFamily="34" charset="0"/>
                <a:cs typeface="Arial" panose="020B0604020202020204" pitchFamily="34" charset="0"/>
              </a:rPr>
              <a:t>. </a:t>
            </a:r>
            <a:br>
              <a:rPr lang="en-US" sz="4000"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r>
              <a:rPr lang="en-US" sz="4000" b="1" u="sng" dirty="0">
                <a:latin typeface="Arial" panose="020B0604020202020204" pitchFamily="34" charset="0"/>
                <a:cs typeface="Arial" panose="020B0604020202020204" pitchFamily="34" charset="0"/>
              </a:rPr>
              <a:t>John 15:26, 27</a:t>
            </a:r>
            <a:br>
              <a:rPr lang="en-US" sz="4000"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“When the Advocate comes, whom I will send to you from the Father—the Spirit of truth who goes out from the Father—</a:t>
            </a:r>
            <a:r>
              <a:rPr lang="en-US" sz="4000" i="1" u="sng" dirty="0">
                <a:latin typeface="Arial" panose="020B0604020202020204" pitchFamily="34" charset="0"/>
                <a:cs typeface="Arial" panose="020B0604020202020204" pitchFamily="34" charset="0"/>
              </a:rPr>
              <a:t>he will testify about me</a:t>
            </a:r>
            <a:r>
              <a:rPr lang="en-US" sz="4000" i="1" dirty="0">
                <a:latin typeface="Arial" panose="020B0604020202020204" pitchFamily="34" charset="0"/>
                <a:cs typeface="Arial" panose="020B0604020202020204" pitchFamily="34" charset="0"/>
              </a:rPr>
              <a:t>. </a:t>
            </a:r>
            <a:r>
              <a:rPr lang="en-US" sz="4000" b="1" i="1" baseline="30000" dirty="0">
                <a:latin typeface="Arial" panose="020B0604020202020204" pitchFamily="34" charset="0"/>
                <a:cs typeface="Arial" panose="020B0604020202020204" pitchFamily="34" charset="0"/>
              </a:rPr>
              <a:t>27 </a:t>
            </a:r>
            <a:r>
              <a:rPr lang="en-US" sz="4000" i="1" dirty="0">
                <a:latin typeface="Arial" panose="020B0604020202020204" pitchFamily="34" charset="0"/>
                <a:cs typeface="Arial" panose="020B0604020202020204" pitchFamily="34" charset="0"/>
              </a:rPr>
              <a:t>And you also must testify, for you have been with me from the beginning.”</a:t>
            </a:r>
            <a:r>
              <a:rPr lang="en-US" sz="4000" dirty="0">
                <a:latin typeface="Arial" panose="020B0604020202020204" pitchFamily="34" charset="0"/>
                <a:cs typeface="Arial" panose="020B0604020202020204" pitchFamily="34" charset="0"/>
              </a:rPr>
              <a:t> </a:t>
            </a:r>
            <a:endParaRPr lang="en-US" sz="40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2500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0F158-BA41-A833-8843-C363B04C4E78}"/>
            </a:ext>
          </a:extLst>
        </p:cNvPr>
        <p:cNvGrpSpPr/>
        <p:nvPr/>
      </p:nvGrpSpPr>
      <p:grpSpPr>
        <a:xfrm>
          <a:off x="0" y="0"/>
          <a:ext cx="0" cy="0"/>
          <a:chOff x="0" y="0"/>
          <a:chExt cx="0" cy="0"/>
        </a:xfrm>
      </p:grpSpPr>
      <p:pic>
        <p:nvPicPr>
          <p:cNvPr id="3074" name="Picture 2" descr="Kevin Carden | Photo of the day - Come, Holy Spirit When the day of  Pentecost arrived, they were all together in one place. And suddenly there  came from... | Instagram">
            <a:extLst>
              <a:ext uri="{FF2B5EF4-FFF2-40B4-BE49-F238E27FC236}">
                <a16:creationId xmlns:a16="http://schemas.microsoft.com/office/drawing/2014/main" id="{E9DFDE0E-B729-7628-A300-FC9479793C8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
            <a:ext cx="12192000" cy="89006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1B31A5B-DD5E-6B51-2313-967663762005}"/>
              </a:ext>
            </a:extLst>
          </p:cNvPr>
          <p:cNvSpPr>
            <a:spLocks noGrp="1"/>
          </p:cNvSpPr>
          <p:nvPr>
            <p:ph type="title"/>
          </p:nvPr>
        </p:nvSpPr>
        <p:spPr>
          <a:xfrm>
            <a:off x="287867" y="296334"/>
            <a:ext cx="11667065" cy="1998134"/>
          </a:xfrm>
        </p:spPr>
        <p:txBody>
          <a:bodyPr/>
          <a:lstStyle/>
          <a:p>
            <a:pPr algn="ctr"/>
            <a:r>
              <a:rPr lang="en-US" sz="4800" dirty="0">
                <a:solidFill>
                  <a:schemeClr val="tx1"/>
                </a:solidFill>
                <a:latin typeface="Arial" panose="020B0604020202020204" pitchFamily="34" charset="0"/>
                <a:cs typeface="Arial" panose="020B0604020202020204" pitchFamily="34" charset="0"/>
              </a:rPr>
              <a:t>What does the Holy Spirit love to speak to us about?  </a:t>
            </a:r>
          </a:p>
        </p:txBody>
      </p:sp>
      <p:sp>
        <p:nvSpPr>
          <p:cNvPr id="3" name="Title 1">
            <a:extLst>
              <a:ext uri="{FF2B5EF4-FFF2-40B4-BE49-F238E27FC236}">
                <a16:creationId xmlns:a16="http://schemas.microsoft.com/office/drawing/2014/main" id="{76C96BA8-2F9B-6A10-5625-5C4B8842DA69}"/>
              </a:ext>
            </a:extLst>
          </p:cNvPr>
          <p:cNvSpPr txBox="1">
            <a:spLocks/>
          </p:cNvSpPr>
          <p:nvPr/>
        </p:nvSpPr>
        <p:spPr>
          <a:xfrm>
            <a:off x="287867" y="2167467"/>
            <a:ext cx="11667065" cy="1998134"/>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914400" indent="-914400">
              <a:buAutoNum type="arabicPeriod"/>
            </a:pPr>
            <a:r>
              <a:rPr lang="en-US" sz="4800" dirty="0">
                <a:solidFill>
                  <a:schemeClr val="tx1"/>
                </a:solidFill>
                <a:latin typeface="Arial" panose="020B0604020202020204" pitchFamily="34" charset="0"/>
                <a:cs typeface="Arial" panose="020B0604020202020204" pitchFamily="34" charset="0"/>
              </a:rPr>
              <a:t>Jesus and his words to us.</a:t>
            </a:r>
          </a:p>
          <a:p>
            <a:pPr marL="914400" indent="-914400">
              <a:buAutoNum type="arabicPeriod"/>
            </a:pPr>
            <a:r>
              <a:rPr lang="en-US" sz="4800" dirty="0">
                <a:solidFill>
                  <a:srgbClr val="FFFF00"/>
                </a:solidFill>
                <a:latin typeface="Arial" panose="020B0604020202020204" pitchFamily="34" charset="0"/>
                <a:cs typeface="Arial" panose="020B0604020202020204" pitchFamily="34" charset="0"/>
              </a:rPr>
              <a:t>What, when, where, how and to whom he wants us to talk about Jesus Christ and the Gospel.</a:t>
            </a:r>
          </a:p>
        </p:txBody>
      </p:sp>
    </p:spTree>
    <p:extLst>
      <p:ext uri="{BB962C8B-B14F-4D97-AF65-F5344CB8AC3E}">
        <p14:creationId xmlns:p14="http://schemas.microsoft.com/office/powerpoint/2010/main" val="3121488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721EA-21EB-454E-3988-0AFA11FAE52A}"/>
            </a:ext>
          </a:extLst>
        </p:cNvPr>
        <p:cNvGrpSpPr/>
        <p:nvPr/>
      </p:nvGrpSpPr>
      <p:grpSpPr>
        <a:xfrm>
          <a:off x="0" y="0"/>
          <a:ext cx="0" cy="0"/>
          <a:chOff x="0" y="0"/>
          <a:chExt cx="0" cy="0"/>
        </a:xfrm>
      </p:grpSpPr>
      <p:pic>
        <p:nvPicPr>
          <p:cNvPr id="3074" name="Picture 2" descr="Kevin Carden | Photo of the day - Come, Holy Spirit When the day of  Pentecost arrived, they were all together in one place. And suddenly there  came from... | Instagram">
            <a:extLst>
              <a:ext uri="{FF2B5EF4-FFF2-40B4-BE49-F238E27FC236}">
                <a16:creationId xmlns:a16="http://schemas.microsoft.com/office/drawing/2014/main" id="{F8753C79-3080-C0B8-4180-D5054DA69E8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
            <a:ext cx="12192000" cy="89006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9A9210E-59C4-62D5-417E-60F99A602795}"/>
              </a:ext>
            </a:extLst>
          </p:cNvPr>
          <p:cNvSpPr>
            <a:spLocks noGrp="1"/>
          </p:cNvSpPr>
          <p:nvPr>
            <p:ph type="title"/>
          </p:nvPr>
        </p:nvSpPr>
        <p:spPr>
          <a:xfrm>
            <a:off x="287867" y="296333"/>
            <a:ext cx="11667065" cy="6282267"/>
          </a:xfrm>
        </p:spPr>
        <p:txBody>
          <a:bodyPr/>
          <a:lstStyle/>
          <a:p>
            <a:r>
              <a:rPr lang="en-US" sz="4400" b="1" i="0" u="sng" dirty="0">
                <a:solidFill>
                  <a:schemeClr val="tx1"/>
                </a:solidFill>
                <a:effectLst/>
                <a:latin typeface="Arial" panose="020B0604020202020204" pitchFamily="34" charset="0"/>
                <a:cs typeface="Arial" panose="020B0604020202020204" pitchFamily="34" charset="0"/>
              </a:rPr>
              <a:t>Acts 1:8</a:t>
            </a:r>
            <a:br>
              <a:rPr lang="en-US" sz="4400" b="0" i="0" dirty="0">
                <a:solidFill>
                  <a:schemeClr val="tx1"/>
                </a:solidFill>
                <a:effectLst/>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But you will receive power when the Holy Spirit comes on you; and you will be my witnesses in Jerusalem, and in all Judea and Samaria, and to the ends of the earth.”</a:t>
            </a: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r>
              <a:rPr lang="en-US" sz="4400" b="1" u="sng" dirty="0">
                <a:latin typeface="Arial" panose="020B0604020202020204" pitchFamily="34" charset="0"/>
                <a:cs typeface="Arial" panose="020B0604020202020204" pitchFamily="34" charset="0"/>
              </a:rPr>
              <a:t>Acts 2</a:t>
            </a:r>
            <a:r>
              <a:rPr lang="en-US" sz="4400" dirty="0">
                <a:latin typeface="Arial" panose="020B0604020202020204" pitchFamily="34" charset="0"/>
                <a:cs typeface="Arial" panose="020B0604020202020204" pitchFamily="34" charset="0"/>
              </a:rPr>
              <a:t>—Peter’s sermon at Pentecost</a:t>
            </a:r>
            <a:endParaRPr lang="en-US" sz="44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908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1C1D5-B1FA-CD54-B23B-954A312AF3DD}"/>
            </a:ext>
          </a:extLst>
        </p:cNvPr>
        <p:cNvGrpSpPr/>
        <p:nvPr/>
      </p:nvGrpSpPr>
      <p:grpSpPr>
        <a:xfrm>
          <a:off x="0" y="0"/>
          <a:ext cx="0" cy="0"/>
          <a:chOff x="0" y="0"/>
          <a:chExt cx="0" cy="0"/>
        </a:xfrm>
      </p:grpSpPr>
      <p:pic>
        <p:nvPicPr>
          <p:cNvPr id="3074" name="Picture 2" descr="Kevin Carden | Photo of the day - Come, Holy Spirit When the day of  Pentecost arrived, they were all together in one place. And suddenly there  came from... | Instagram">
            <a:extLst>
              <a:ext uri="{FF2B5EF4-FFF2-40B4-BE49-F238E27FC236}">
                <a16:creationId xmlns:a16="http://schemas.microsoft.com/office/drawing/2014/main" id="{19A9B4C7-7177-3AE6-4997-E8040B5871E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
            <a:ext cx="12192000" cy="89006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6FA494-CD09-AF4B-E253-7E713A88D61A}"/>
              </a:ext>
            </a:extLst>
          </p:cNvPr>
          <p:cNvSpPr>
            <a:spLocks noGrp="1"/>
          </p:cNvSpPr>
          <p:nvPr>
            <p:ph type="title"/>
          </p:nvPr>
        </p:nvSpPr>
        <p:spPr>
          <a:xfrm>
            <a:off x="287867" y="296333"/>
            <a:ext cx="11667065" cy="6282267"/>
          </a:xfrm>
        </p:spPr>
        <p:txBody>
          <a:bodyPr/>
          <a:lstStyle/>
          <a:p>
            <a:r>
              <a:rPr lang="en-US" sz="3600" b="1" i="0" u="sng" dirty="0">
                <a:solidFill>
                  <a:schemeClr val="tx1"/>
                </a:solidFill>
                <a:effectLst/>
                <a:latin typeface="Arial" panose="020B0604020202020204" pitchFamily="34" charset="0"/>
                <a:cs typeface="Arial" panose="020B0604020202020204" pitchFamily="34" charset="0"/>
              </a:rPr>
              <a:t>Acts 4</a:t>
            </a:r>
            <a:br>
              <a:rPr lang="en-US" sz="3600" b="1" i="0" u="sng" dirty="0">
                <a:solidFill>
                  <a:schemeClr val="tx1"/>
                </a:solidFill>
                <a:effectLst/>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The priests and the captain of the temple guard and the Sadducees came up to Peter and John while they were speaking to the people. </a:t>
            </a:r>
            <a:r>
              <a:rPr lang="en-US" sz="3600" i="1" baseline="30000" dirty="0">
                <a:latin typeface="Arial" panose="020B0604020202020204" pitchFamily="34" charset="0"/>
                <a:cs typeface="Arial" panose="020B0604020202020204" pitchFamily="34" charset="0"/>
              </a:rPr>
              <a:t>2 </a:t>
            </a:r>
            <a:r>
              <a:rPr lang="en-US" sz="3600" i="1" dirty="0">
                <a:latin typeface="Arial" panose="020B0604020202020204" pitchFamily="34" charset="0"/>
                <a:cs typeface="Arial" panose="020B0604020202020204" pitchFamily="34" charset="0"/>
              </a:rPr>
              <a:t>They were greatly disturbed because the apostles were teaching the people, proclaiming in Jesus the resurrection of the dead. </a:t>
            </a:r>
            <a:r>
              <a:rPr lang="en-US" sz="3600" i="1" baseline="30000" dirty="0">
                <a:latin typeface="Arial" panose="020B0604020202020204" pitchFamily="34" charset="0"/>
                <a:cs typeface="Arial" panose="020B0604020202020204" pitchFamily="34" charset="0"/>
              </a:rPr>
              <a:t>3 </a:t>
            </a:r>
            <a:r>
              <a:rPr lang="en-US" sz="3600" i="1" dirty="0">
                <a:latin typeface="Arial" panose="020B0604020202020204" pitchFamily="34" charset="0"/>
                <a:cs typeface="Arial" panose="020B0604020202020204" pitchFamily="34" charset="0"/>
              </a:rPr>
              <a:t>They seized Peter and John and, because it was evening, they put them in jail until the next day. </a:t>
            </a:r>
            <a:r>
              <a:rPr lang="en-US" sz="3600" i="1" baseline="30000" dirty="0">
                <a:latin typeface="Arial" panose="020B0604020202020204" pitchFamily="34" charset="0"/>
                <a:cs typeface="Arial" panose="020B0604020202020204" pitchFamily="34" charset="0"/>
              </a:rPr>
              <a:t>4 </a:t>
            </a:r>
            <a:r>
              <a:rPr lang="en-US" sz="3600" i="1" dirty="0">
                <a:latin typeface="Arial" panose="020B0604020202020204" pitchFamily="34" charset="0"/>
                <a:cs typeface="Arial" panose="020B0604020202020204" pitchFamily="34" charset="0"/>
              </a:rPr>
              <a:t>But many who heard the message believed; so the number of men who believed grew to about five thousand.” </a:t>
            </a:r>
            <a:endParaRPr lang="en-US" sz="36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151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BF13D-05E9-F384-EBCA-380B06D3F204}"/>
            </a:ext>
          </a:extLst>
        </p:cNvPr>
        <p:cNvGrpSpPr/>
        <p:nvPr/>
      </p:nvGrpSpPr>
      <p:grpSpPr>
        <a:xfrm>
          <a:off x="0" y="0"/>
          <a:ext cx="0" cy="0"/>
          <a:chOff x="0" y="0"/>
          <a:chExt cx="0" cy="0"/>
        </a:xfrm>
      </p:grpSpPr>
      <p:pic>
        <p:nvPicPr>
          <p:cNvPr id="3074" name="Picture 2" descr="Kevin Carden | Photo of the day - Come, Holy Spirit When the day of  Pentecost arrived, they were all together in one place. And suddenly there  came from... | Instagram">
            <a:extLst>
              <a:ext uri="{FF2B5EF4-FFF2-40B4-BE49-F238E27FC236}">
                <a16:creationId xmlns:a16="http://schemas.microsoft.com/office/drawing/2014/main" id="{63C60223-FDAA-B18F-5C59-A45A9698657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
            <a:ext cx="12192000" cy="89006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FDCDD95-CA3F-9E8F-7D02-9319E6234027}"/>
              </a:ext>
            </a:extLst>
          </p:cNvPr>
          <p:cNvSpPr>
            <a:spLocks noGrp="1"/>
          </p:cNvSpPr>
          <p:nvPr>
            <p:ph type="title"/>
          </p:nvPr>
        </p:nvSpPr>
        <p:spPr>
          <a:xfrm>
            <a:off x="287867" y="296333"/>
            <a:ext cx="11667065" cy="6282267"/>
          </a:xfrm>
        </p:spPr>
        <p:txBody>
          <a:bodyPr/>
          <a:lstStyle/>
          <a:p>
            <a:r>
              <a:rPr lang="en-US" sz="4000" b="1" i="0" u="sng" dirty="0">
                <a:solidFill>
                  <a:schemeClr val="tx1"/>
                </a:solidFill>
                <a:effectLst/>
                <a:latin typeface="Arial" panose="020B0604020202020204" pitchFamily="34" charset="0"/>
                <a:cs typeface="Arial" panose="020B0604020202020204" pitchFamily="34" charset="0"/>
              </a:rPr>
              <a:t>Acts 4</a:t>
            </a:r>
            <a:br>
              <a:rPr lang="en-US" sz="3200" b="1" i="0" u="sng" dirty="0">
                <a:solidFill>
                  <a:schemeClr val="tx1"/>
                </a:solidFill>
                <a:effectLst/>
                <a:latin typeface="Arial" panose="020B0604020202020204" pitchFamily="34" charset="0"/>
                <a:cs typeface="Arial" panose="020B0604020202020204" pitchFamily="34" charset="0"/>
              </a:rPr>
            </a:br>
            <a:r>
              <a:rPr lang="en-US" sz="3200" i="1" dirty="0">
                <a:latin typeface="Arial" panose="020B0604020202020204" pitchFamily="34" charset="0"/>
                <a:cs typeface="Arial" panose="020B0604020202020204" pitchFamily="34" charset="0"/>
              </a:rPr>
              <a:t>“</a:t>
            </a:r>
            <a:r>
              <a:rPr lang="en-US" sz="3200" b="1" i="1" baseline="30000" dirty="0">
                <a:latin typeface="Arial" panose="020B0604020202020204" pitchFamily="34" charset="0"/>
                <a:cs typeface="Arial" panose="020B0604020202020204" pitchFamily="34" charset="0"/>
              </a:rPr>
              <a:t>11 </a:t>
            </a:r>
            <a:r>
              <a:rPr lang="en-US" sz="3200" i="1" dirty="0">
                <a:latin typeface="Arial" panose="020B0604020202020204" pitchFamily="34" charset="0"/>
                <a:cs typeface="Arial" panose="020B0604020202020204" pitchFamily="34" charset="0"/>
              </a:rPr>
              <a:t>Jesus is ‘the stone you builders rejected, which has become the cornerstone.’ </a:t>
            </a:r>
            <a:r>
              <a:rPr lang="en-US" sz="3200" b="1" i="1" baseline="30000" dirty="0">
                <a:latin typeface="Arial" panose="020B0604020202020204" pitchFamily="34" charset="0"/>
                <a:cs typeface="Arial" panose="020B0604020202020204" pitchFamily="34" charset="0"/>
              </a:rPr>
              <a:t>12 </a:t>
            </a:r>
            <a:r>
              <a:rPr lang="en-US" sz="3200" i="1" dirty="0">
                <a:latin typeface="Arial" panose="020B0604020202020204" pitchFamily="34" charset="0"/>
                <a:cs typeface="Arial" panose="020B0604020202020204" pitchFamily="34" charset="0"/>
              </a:rPr>
              <a:t>Salvation is found in no one else, for there is no other name under heaven given to mankind by which we must be saved.”</a:t>
            </a:r>
            <a:r>
              <a:rPr lang="en-US" sz="3200" dirty="0">
                <a:latin typeface="Arial" panose="020B0604020202020204" pitchFamily="34" charset="0"/>
                <a:cs typeface="Arial" panose="020B0604020202020204" pitchFamily="34" charset="0"/>
              </a:rPr>
              <a:t>  </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r>
              <a:rPr lang="en-US" sz="3200" b="1" i="1" baseline="30000" dirty="0">
                <a:latin typeface="Arial" panose="020B0604020202020204" pitchFamily="34" charset="0"/>
                <a:cs typeface="Arial" panose="020B0604020202020204" pitchFamily="34" charset="0"/>
              </a:rPr>
              <a:t>18 </a:t>
            </a:r>
            <a:r>
              <a:rPr lang="en-US" sz="3200" i="1" dirty="0">
                <a:latin typeface="Arial" panose="020B0604020202020204" pitchFamily="34" charset="0"/>
                <a:cs typeface="Arial" panose="020B0604020202020204" pitchFamily="34" charset="0"/>
              </a:rPr>
              <a:t>Then they called them in again and commanded them not to speak or teach at all in the name of Jesus.</a:t>
            </a:r>
            <a:r>
              <a:rPr lang="en-US" sz="3200" b="1" i="1" baseline="30000" dirty="0">
                <a:latin typeface="Arial" panose="020B0604020202020204" pitchFamily="34" charset="0"/>
                <a:cs typeface="Arial" panose="020B0604020202020204" pitchFamily="34" charset="0"/>
              </a:rPr>
              <a:t>  19 </a:t>
            </a:r>
            <a:r>
              <a:rPr lang="en-US" sz="3200" i="1" dirty="0">
                <a:latin typeface="Arial" panose="020B0604020202020204" pitchFamily="34" charset="0"/>
                <a:cs typeface="Arial" panose="020B0604020202020204" pitchFamily="34" charset="0"/>
              </a:rPr>
              <a:t>But Peter and John replied, “Which is right in God’s eyes: to listen to you, or to him </a:t>
            </a:r>
            <a:r>
              <a:rPr lang="en-US" sz="3200" dirty="0">
                <a:latin typeface="Arial" panose="020B0604020202020204" pitchFamily="34" charset="0"/>
                <a:cs typeface="Arial" panose="020B0604020202020204" pitchFamily="34" charset="0"/>
              </a:rPr>
              <a:t>[Jesus]</a:t>
            </a:r>
            <a:r>
              <a:rPr lang="en-US" sz="3200" i="1" dirty="0">
                <a:latin typeface="Arial" panose="020B0604020202020204" pitchFamily="34" charset="0"/>
                <a:cs typeface="Arial" panose="020B0604020202020204" pitchFamily="34" charset="0"/>
              </a:rPr>
              <a:t>? You be the judges! </a:t>
            </a:r>
            <a:r>
              <a:rPr lang="en-US" sz="3200" b="1" i="1" baseline="30000" dirty="0">
                <a:latin typeface="Arial" panose="020B0604020202020204" pitchFamily="34" charset="0"/>
                <a:cs typeface="Arial" panose="020B0604020202020204" pitchFamily="34" charset="0"/>
              </a:rPr>
              <a:t>20 </a:t>
            </a:r>
            <a:r>
              <a:rPr lang="en-US" sz="3200" i="1" dirty="0">
                <a:latin typeface="Arial" panose="020B0604020202020204" pitchFamily="34" charset="0"/>
                <a:cs typeface="Arial" panose="020B0604020202020204" pitchFamily="34" charset="0"/>
              </a:rPr>
              <a:t>As for us, we cannot help speaking about what we have seen and heard.”</a:t>
            </a:r>
            <a:br>
              <a:rPr lang="en-US" sz="3200" dirty="0">
                <a:latin typeface="Arial" panose="020B0604020202020204" pitchFamily="34" charset="0"/>
                <a:cs typeface="Arial" panose="020B0604020202020204" pitchFamily="34" charset="0"/>
              </a:rPr>
            </a:br>
            <a:endParaRPr lang="en-US" sz="32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35397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2191</TotalTime>
  <Words>1487</Words>
  <Application>Microsoft Office PowerPoint</Application>
  <PresentationFormat>Widescreen</PresentationFormat>
  <Paragraphs>31</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Century Gothic</vt:lpstr>
      <vt:lpstr>Wingdings 3</vt:lpstr>
      <vt:lpstr>Ion</vt:lpstr>
      <vt:lpstr>Tell someone about an experience you have had where you sensed God was speaking to or guiding you. </vt:lpstr>
      <vt:lpstr>The Holy Spirit in the book of Acts  Knowing the Voice of the Spirit</vt:lpstr>
      <vt:lpstr>What does the Holy Spirit love to speak to us about?  </vt:lpstr>
      <vt:lpstr>Hebrews 1:1-2 In the past God spoke to our ancestors through the prophets at many times and in various ways, 2 but in these last days he has spoken to us by his Son….  </vt:lpstr>
      <vt:lpstr>John 14:26 But the Advocate, the Holy Spirit, whom the Father will send in my name, will teach you all things and will remind you of everything I have said to you.   John 15:26, 27 “When the Advocate comes, whom I will send to you from the Father—the Spirit of truth who goes out from the Father—he will testify about me. 27 And you also must testify, for you have been with me from the beginning.” </vt:lpstr>
      <vt:lpstr>What does the Holy Spirit love to speak to us about?  </vt:lpstr>
      <vt:lpstr>Acts 1:8 But you will receive power when the Holy Spirit comes on you; and you will be my witnesses in Jerusalem, and in all Judea and Samaria, and to the ends of the earth.”  Acts 2—Peter’s sermon at Pentecost</vt:lpstr>
      <vt:lpstr>Acts 4 The priests and the captain of the temple guard and the Sadducees came up to Peter and John while they were speaking to the people. 2 They were greatly disturbed because the apostles were teaching the people, proclaiming in Jesus the resurrection of the dead. 3 They seized Peter and John and, because it was evening, they put them in jail until the next day. 4 But many who heard the message believed; so the number of men who believed grew to about five thousand.” </vt:lpstr>
      <vt:lpstr>Acts 4 “11 Jesus is ‘the stone you builders rejected, which has become the cornerstone.’ 12 Salvation is found in no one else, for there is no other name under heaven given to mankind by which we must be saved.”    18 Then they called them in again and commanded them not to speak or teach at all in the name of Jesus.  19 But Peter and John replied, “Which is right in God’s eyes: to listen to you, or to him [Jesus]? You be the judges! 20 As for us, we cannot help speaking about what we have seen and heard.” </vt:lpstr>
      <vt:lpstr>Acts 4 “11 Jesus is ‘the stone you builders rejected, which has become the cornerstone.’ 12 Salvation is found in no one else, for there is no other name under heaven given to mankind by which we must be saved.”  </vt:lpstr>
      <vt:lpstr>Acts 4 18 Then they called them in again and commanded them not to speak or teach at all in the name of Jesus.  19 But Peter and John replied, “Which is right in God’s eyes: to listen to you, or to him [Jesus]? You be the judges! 20 As for us, we cannot help speaking about what we have seen and heard.”</vt:lpstr>
      <vt:lpstr>Acts 5 27 The apostles were brought in and made to appear before the Sanhedrin to be questioned by the high priest. 28 “We gave you strict orders not to teach in this name,” he said. “Yet you have filled Jerusalem with your teaching and are determined to make us guilty of this man’s blood.” 29 Peter and the other apostles replied: “We must obey God rather than human beings! 30 The God of our ancestors raised Jesus from the dead—whom you killed by hanging him on a cross. 31 God exalted him to his own right hand as Prince and Savior that he might bring Israel to repentance and forgive their sins. 32 We are witnesses of these things, and so is the Holy Spirit, whom God has given to those who obey him.” </vt:lpstr>
      <vt:lpstr>What does the Holy Spirit love to speak to us about?  </vt:lpstr>
      <vt:lpstr>Acts 8:29—Philip and the Ethiopian Official The Spirit told Philip, “Go to that chariot and stay near it.”  </vt:lpstr>
      <vt:lpstr>Acts 10-11—Peter and Cornelius  10:19 While Peter was still thinking about the vision, the Spirit said to him, “Simon, three men are looking for you. 20 So get up and go downstairs. Do not hesitate to go with them, for I have sent them.”   </vt:lpstr>
      <vt:lpstr>Acts 20:22-23—Paul at Ephesus “And now, compelled by the Spirit, I am going to Jerusalem, not knowing what will happen to me there. 23 I only know that in every city the Holy Spirit warns me that prison and hardships are facing me.   </vt:lpstr>
      <vt:lpstr>Acts 21—10 After we had been there a number of days, a prophet named Agabus came down from Judea. 11 Coming over to us, he took Paul’s belt, tied his own hands and feet with it and said, “The Holy Spirit says, ‘In this way the Jewish leaders in Jerusalem will bind the owner of this belt and will hand him over to the Gentiles.’” 12 When we heard this, we and the people there pleaded with Paul not to go up to Jerusalem.  13 Then Paul answered, “Why are you weeping and breaking my heart? I am ready not only to be bound, but also to die in Jerusalem for the name of the Lord Jesus.” 14 When he would not be dissuaded, we gave up and said, “The Lord’s will be done.”    </vt:lpstr>
      <vt:lpstr>Romans 8:16-18 16 The Spirit himself testifies with our spirit that we are God’s children. 17 Now if we are children, then we are heirs—heirs of God and co-heirs with Christ, if indeed we share in his sufferings in order that we may also share in his glory.  18 I consider that our present sufferings are not worth comparing with the glory that will be revealed in us.   </vt:lpstr>
      <vt:lpstr>QUESTIONS?   </vt:lpstr>
      <vt:lpstr>James 1:4-6 4 Let perseverance finish its work so that you may be mature and complete, not lacking anything. 5 If any of you lacks wisdom, you should ask God, who gives generously to all without finding fault, and it will be given to you. 6 But when you ask, you must believe and not doubt, because the one who doubts is like a wave of the sea, blown and tossed by the wind.    </vt:lpstr>
      <vt:lpstr>Acts 16:6-10 6 Paul and his companions traveled throughout the region of Phrygia and Galatia, having been kept by the Holy Spirit from preaching the word in the province of Asia. 7 When they came to the border of Mysia, they tried to enter Bithynia, but the Spirit of Jesus would not allow them to. 8 So they passed by Mysia and went down to Troas. 9 During the night Paul had a vision of a man of Macedonia standing and begging him, “Come over to Macedonia and help us.” 10 After Paul had seen the vision, we got ready at once to leave for Macedonia, concluding that God had called us to preach the gospel to them.</vt:lpstr>
      <vt:lpstr>PowerPoint Presentation</vt:lpstr>
      <vt:lpstr>What does the Holy Spirit love to speak to us about?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Repsold</dc:creator>
  <cp:lastModifiedBy>John Repsold</cp:lastModifiedBy>
  <cp:revision>6</cp:revision>
  <dcterms:created xsi:type="dcterms:W3CDTF">2025-05-17T16:39:30Z</dcterms:created>
  <dcterms:modified xsi:type="dcterms:W3CDTF">2025-08-31T14:32:06Z</dcterms:modified>
</cp:coreProperties>
</file>