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65" r:id="rId2"/>
    <p:sldId id="337" r:id="rId3"/>
    <p:sldId id="339" r:id="rId4"/>
    <p:sldId id="354" r:id="rId5"/>
    <p:sldId id="355" r:id="rId6"/>
    <p:sldId id="346" r:id="rId7"/>
    <p:sldId id="349"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5E2BC-8CEF-4064-AB12-80B1262EE58E}" v="56" dt="2025-06-22T13:51:20.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4660"/>
  </p:normalViewPr>
  <p:slideViewPr>
    <p:cSldViewPr snapToGrid="0">
      <p:cViewPr>
        <p:scale>
          <a:sx n="70" d="100"/>
          <a:sy n="70" d="100"/>
        </p:scale>
        <p:origin x="941" y="4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epsold" userId="8b3db0d36d8e9c60" providerId="LiveId" clId="{2855E2BC-8CEF-4064-AB12-80B1262EE58E}"/>
    <pc:docChg chg="undo custSel addSld delSld modSld sldOrd">
      <pc:chgData name="John Repsold" userId="8b3db0d36d8e9c60" providerId="LiveId" clId="{2855E2BC-8CEF-4064-AB12-80B1262EE58E}" dt="2025-06-22T13:52:07.581" v="736" actId="207"/>
      <pc:docMkLst>
        <pc:docMk/>
      </pc:docMkLst>
      <pc:sldChg chg="addSp delSp modSp mod">
        <pc:chgData name="John Repsold" userId="8b3db0d36d8e9c60" providerId="LiveId" clId="{2855E2BC-8CEF-4064-AB12-80B1262EE58E}" dt="2025-06-22T12:11:01.655" v="48" actId="14100"/>
        <pc:sldMkLst>
          <pc:docMk/>
          <pc:sldMk cId="4210509445" sldId="265"/>
        </pc:sldMkLst>
        <pc:spChg chg="mod">
          <ac:chgData name="John Repsold" userId="8b3db0d36d8e9c60" providerId="LiveId" clId="{2855E2BC-8CEF-4064-AB12-80B1262EE58E}" dt="2025-06-22T12:10:25.854" v="47" actId="20577"/>
          <ac:spMkLst>
            <pc:docMk/>
            <pc:sldMk cId="4210509445" sldId="265"/>
            <ac:spMk id="2" creationId="{6BB60FD3-FD6F-9270-CA6F-27B45A7E3FD1}"/>
          </ac:spMkLst>
        </pc:spChg>
        <pc:picChg chg="add mod">
          <ac:chgData name="John Repsold" userId="8b3db0d36d8e9c60" providerId="LiveId" clId="{2855E2BC-8CEF-4064-AB12-80B1262EE58E}" dt="2025-06-22T12:11:01.655" v="48" actId="14100"/>
          <ac:picMkLst>
            <pc:docMk/>
            <pc:sldMk cId="4210509445" sldId="265"/>
            <ac:picMk id="1026" creationId="{173E682B-F4C5-9B5B-B3E4-A1BF42BEFF1C}"/>
          </ac:picMkLst>
        </pc:picChg>
        <pc:picChg chg="del">
          <ac:chgData name="John Repsold" userId="8b3db0d36d8e9c60" providerId="LiveId" clId="{2855E2BC-8CEF-4064-AB12-80B1262EE58E}" dt="2025-06-22T12:08:29.272" v="14" actId="478"/>
          <ac:picMkLst>
            <pc:docMk/>
            <pc:sldMk cId="4210509445" sldId="265"/>
            <ac:picMk id="2050" creationId="{01B6447D-AAAE-7B6B-E94C-400F76066295}"/>
          </ac:picMkLst>
        </pc:picChg>
      </pc:sldChg>
      <pc:sldChg chg="del">
        <pc:chgData name="John Repsold" userId="8b3db0d36d8e9c60" providerId="LiveId" clId="{2855E2BC-8CEF-4064-AB12-80B1262EE58E}" dt="2025-06-22T12:52:38.245" v="274" actId="47"/>
        <pc:sldMkLst>
          <pc:docMk/>
          <pc:sldMk cId="3330877476" sldId="287"/>
        </pc:sldMkLst>
      </pc:sldChg>
      <pc:sldChg chg="addSp modSp mod">
        <pc:chgData name="John Repsold" userId="8b3db0d36d8e9c60" providerId="LiveId" clId="{2855E2BC-8CEF-4064-AB12-80B1262EE58E}" dt="2025-06-22T12:26:49.691" v="225" actId="20577"/>
        <pc:sldMkLst>
          <pc:docMk/>
          <pc:sldMk cId="1249094449" sldId="337"/>
        </pc:sldMkLst>
        <pc:spChg chg="mod">
          <ac:chgData name="John Repsold" userId="8b3db0d36d8e9c60" providerId="LiveId" clId="{2855E2BC-8CEF-4064-AB12-80B1262EE58E}" dt="2025-06-22T12:26:46.858" v="224" actId="20577"/>
          <ac:spMkLst>
            <pc:docMk/>
            <pc:sldMk cId="1249094449" sldId="337"/>
            <ac:spMk id="2" creationId="{D553233F-7883-F1BB-4E70-5C13AED0AF81}"/>
          </ac:spMkLst>
        </pc:spChg>
        <pc:spChg chg="add mod">
          <ac:chgData name="John Repsold" userId="8b3db0d36d8e9c60" providerId="LiveId" clId="{2855E2BC-8CEF-4064-AB12-80B1262EE58E}" dt="2025-06-22T12:26:49.691" v="225" actId="20577"/>
          <ac:spMkLst>
            <pc:docMk/>
            <pc:sldMk cId="1249094449" sldId="337"/>
            <ac:spMk id="3" creationId="{53816F08-E369-CE89-F4B8-C0836A5159E3}"/>
          </ac:spMkLst>
        </pc:spChg>
        <pc:spChg chg="add mod">
          <ac:chgData name="John Repsold" userId="8b3db0d36d8e9c60" providerId="LiveId" clId="{2855E2BC-8CEF-4064-AB12-80B1262EE58E}" dt="2025-06-22T12:26:27.394" v="215"/>
          <ac:spMkLst>
            <pc:docMk/>
            <pc:sldMk cId="1249094449" sldId="337"/>
            <ac:spMk id="4" creationId="{5BFDAD6A-C5B8-CDCC-E60F-9E013044D97B}"/>
          </ac:spMkLst>
        </pc:spChg>
        <pc:picChg chg="mod">
          <ac:chgData name="John Repsold" userId="8b3db0d36d8e9c60" providerId="LiveId" clId="{2855E2BC-8CEF-4064-AB12-80B1262EE58E}" dt="2025-06-22T12:19:44.142" v="56" actId="167"/>
          <ac:picMkLst>
            <pc:docMk/>
            <pc:sldMk cId="1249094449" sldId="337"/>
            <ac:picMk id="3074" creationId="{1024AC1A-5EE6-72EE-890C-A5A71F5A37BC}"/>
          </ac:picMkLst>
        </pc:picChg>
      </pc:sldChg>
      <pc:sldChg chg="del">
        <pc:chgData name="John Repsold" userId="8b3db0d36d8e9c60" providerId="LiveId" clId="{2855E2BC-8CEF-4064-AB12-80B1262EE58E}" dt="2025-06-22T12:27:22.697" v="226" actId="47"/>
        <pc:sldMkLst>
          <pc:docMk/>
          <pc:sldMk cId="1244696697" sldId="338"/>
        </pc:sldMkLst>
      </pc:sldChg>
      <pc:sldChg chg="modSp mod">
        <pc:chgData name="John Repsold" userId="8b3db0d36d8e9c60" providerId="LiveId" clId="{2855E2BC-8CEF-4064-AB12-80B1262EE58E}" dt="2025-06-22T12:28:48.422" v="247" actId="20577"/>
        <pc:sldMkLst>
          <pc:docMk/>
          <pc:sldMk cId="4214016518" sldId="339"/>
        </pc:sldMkLst>
        <pc:spChg chg="mod">
          <ac:chgData name="John Repsold" userId="8b3db0d36d8e9c60" providerId="LiveId" clId="{2855E2BC-8CEF-4064-AB12-80B1262EE58E}" dt="2025-06-22T12:28:48.422" v="247" actId="20577"/>
          <ac:spMkLst>
            <pc:docMk/>
            <pc:sldMk cId="4214016518" sldId="339"/>
            <ac:spMk id="2" creationId="{F7D5AE18-32A2-5FC4-1D3B-F591AEFB0F02}"/>
          </ac:spMkLst>
        </pc:spChg>
        <pc:picChg chg="mod">
          <ac:chgData name="John Repsold" userId="8b3db0d36d8e9c60" providerId="LiveId" clId="{2855E2BC-8CEF-4064-AB12-80B1262EE58E}" dt="2025-06-22T12:28:35.179" v="246"/>
          <ac:picMkLst>
            <pc:docMk/>
            <pc:sldMk cId="4214016518" sldId="339"/>
            <ac:picMk id="3074" creationId="{2298E5DB-579B-3D20-16F1-BDD62E4D491C}"/>
          </ac:picMkLst>
        </pc:picChg>
      </pc:sldChg>
      <pc:sldChg chg="del">
        <pc:chgData name="John Repsold" userId="8b3db0d36d8e9c60" providerId="LiveId" clId="{2855E2BC-8CEF-4064-AB12-80B1262EE58E}" dt="2025-06-22T12:52:34.960" v="270" actId="47"/>
        <pc:sldMkLst>
          <pc:docMk/>
          <pc:sldMk cId="1940088065" sldId="340"/>
        </pc:sldMkLst>
      </pc:sldChg>
      <pc:sldChg chg="del">
        <pc:chgData name="John Repsold" userId="8b3db0d36d8e9c60" providerId="LiveId" clId="{2855E2BC-8CEF-4064-AB12-80B1262EE58E}" dt="2025-06-22T12:52:35.846" v="271" actId="47"/>
        <pc:sldMkLst>
          <pc:docMk/>
          <pc:sldMk cId="2667783921" sldId="341"/>
        </pc:sldMkLst>
      </pc:sldChg>
      <pc:sldChg chg="del">
        <pc:chgData name="John Repsold" userId="8b3db0d36d8e9c60" providerId="LiveId" clId="{2855E2BC-8CEF-4064-AB12-80B1262EE58E}" dt="2025-06-22T12:52:37.185" v="272" actId="47"/>
        <pc:sldMkLst>
          <pc:docMk/>
          <pc:sldMk cId="1626463617" sldId="342"/>
        </pc:sldMkLst>
      </pc:sldChg>
      <pc:sldChg chg="del">
        <pc:chgData name="John Repsold" userId="8b3db0d36d8e9c60" providerId="LiveId" clId="{2855E2BC-8CEF-4064-AB12-80B1262EE58E}" dt="2025-06-22T12:52:37.665" v="273" actId="47"/>
        <pc:sldMkLst>
          <pc:docMk/>
          <pc:sldMk cId="3634858688" sldId="343"/>
        </pc:sldMkLst>
      </pc:sldChg>
      <pc:sldChg chg="del">
        <pc:chgData name="John Repsold" userId="8b3db0d36d8e9c60" providerId="LiveId" clId="{2855E2BC-8CEF-4064-AB12-80B1262EE58E}" dt="2025-06-22T12:52:38.814" v="275" actId="47"/>
        <pc:sldMkLst>
          <pc:docMk/>
          <pc:sldMk cId="3023233469" sldId="344"/>
        </pc:sldMkLst>
      </pc:sldChg>
      <pc:sldChg chg="del">
        <pc:chgData name="John Repsold" userId="8b3db0d36d8e9c60" providerId="LiveId" clId="{2855E2BC-8CEF-4064-AB12-80B1262EE58E}" dt="2025-06-22T12:52:39.636" v="276" actId="47"/>
        <pc:sldMkLst>
          <pc:docMk/>
          <pc:sldMk cId="2643839997" sldId="345"/>
        </pc:sldMkLst>
      </pc:sldChg>
      <pc:sldChg chg="modSp mod">
        <pc:chgData name="John Repsold" userId="8b3db0d36d8e9c60" providerId="LiveId" clId="{2855E2BC-8CEF-4064-AB12-80B1262EE58E}" dt="2025-06-22T12:54:20.265" v="355" actId="20577"/>
        <pc:sldMkLst>
          <pc:docMk/>
          <pc:sldMk cId="2698555520" sldId="346"/>
        </pc:sldMkLst>
        <pc:spChg chg="mod">
          <ac:chgData name="John Repsold" userId="8b3db0d36d8e9c60" providerId="LiveId" clId="{2855E2BC-8CEF-4064-AB12-80B1262EE58E}" dt="2025-06-22T12:54:10.617" v="353" actId="1076"/>
          <ac:spMkLst>
            <pc:docMk/>
            <pc:sldMk cId="2698555520" sldId="346"/>
            <ac:spMk id="2" creationId="{711411BE-9616-D5D1-7DBC-5C6183084D6E}"/>
          </ac:spMkLst>
        </pc:spChg>
        <pc:spChg chg="mod">
          <ac:chgData name="John Repsold" userId="8b3db0d36d8e9c60" providerId="LiveId" clId="{2855E2BC-8CEF-4064-AB12-80B1262EE58E}" dt="2025-06-22T12:54:20.265" v="355" actId="20577"/>
          <ac:spMkLst>
            <pc:docMk/>
            <pc:sldMk cId="2698555520" sldId="346"/>
            <ac:spMk id="3" creationId="{6FFF8F7A-2AFA-6A21-4494-DD98F8F6ED2F}"/>
          </ac:spMkLst>
        </pc:spChg>
      </pc:sldChg>
      <pc:sldChg chg="del">
        <pc:chgData name="John Repsold" userId="8b3db0d36d8e9c60" providerId="LiveId" clId="{2855E2BC-8CEF-4064-AB12-80B1262EE58E}" dt="2025-06-22T12:58:09.122" v="356" actId="47"/>
        <pc:sldMkLst>
          <pc:docMk/>
          <pc:sldMk cId="547058836" sldId="347"/>
        </pc:sldMkLst>
      </pc:sldChg>
      <pc:sldChg chg="del">
        <pc:chgData name="John Repsold" userId="8b3db0d36d8e9c60" providerId="LiveId" clId="{2855E2BC-8CEF-4064-AB12-80B1262EE58E}" dt="2025-06-22T13:11:48.408" v="438" actId="47"/>
        <pc:sldMkLst>
          <pc:docMk/>
          <pc:sldMk cId="143331326" sldId="348"/>
        </pc:sldMkLst>
      </pc:sldChg>
      <pc:sldChg chg="modSp mod">
        <pc:chgData name="John Repsold" userId="8b3db0d36d8e9c60" providerId="LiveId" clId="{2855E2BC-8CEF-4064-AB12-80B1262EE58E}" dt="2025-06-22T12:58:37.088" v="375" actId="255"/>
        <pc:sldMkLst>
          <pc:docMk/>
          <pc:sldMk cId="980923817" sldId="349"/>
        </pc:sldMkLst>
        <pc:spChg chg="mod">
          <ac:chgData name="John Repsold" userId="8b3db0d36d8e9c60" providerId="LiveId" clId="{2855E2BC-8CEF-4064-AB12-80B1262EE58E}" dt="2025-06-22T12:58:37.088" v="375" actId="255"/>
          <ac:spMkLst>
            <pc:docMk/>
            <pc:sldMk cId="980923817" sldId="349"/>
            <ac:spMk id="2" creationId="{1105F878-9B2E-310F-3EC1-CE195D9CDE0C}"/>
          </ac:spMkLst>
        </pc:spChg>
      </pc:sldChg>
      <pc:sldChg chg="del">
        <pc:chgData name="John Repsold" userId="8b3db0d36d8e9c60" providerId="LiveId" clId="{2855E2BC-8CEF-4064-AB12-80B1262EE58E}" dt="2025-06-22T13:11:49.088" v="439" actId="47"/>
        <pc:sldMkLst>
          <pc:docMk/>
          <pc:sldMk cId="260811482" sldId="350"/>
        </pc:sldMkLst>
      </pc:sldChg>
      <pc:sldChg chg="del">
        <pc:chgData name="John Repsold" userId="8b3db0d36d8e9c60" providerId="LiveId" clId="{2855E2BC-8CEF-4064-AB12-80B1262EE58E}" dt="2025-06-22T13:11:49.650" v="440" actId="47"/>
        <pc:sldMkLst>
          <pc:docMk/>
          <pc:sldMk cId="4057162619" sldId="351"/>
        </pc:sldMkLst>
      </pc:sldChg>
      <pc:sldChg chg="del">
        <pc:chgData name="John Repsold" userId="8b3db0d36d8e9c60" providerId="LiveId" clId="{2855E2BC-8CEF-4064-AB12-80B1262EE58E}" dt="2025-06-22T13:11:50.595" v="441" actId="47"/>
        <pc:sldMkLst>
          <pc:docMk/>
          <pc:sldMk cId="2362606974" sldId="352"/>
        </pc:sldMkLst>
      </pc:sldChg>
      <pc:sldChg chg="del">
        <pc:chgData name="John Repsold" userId="8b3db0d36d8e9c60" providerId="LiveId" clId="{2855E2BC-8CEF-4064-AB12-80B1262EE58E}" dt="2025-06-22T13:11:51.170" v="442" actId="47"/>
        <pc:sldMkLst>
          <pc:docMk/>
          <pc:sldMk cId="3548041460" sldId="353"/>
        </pc:sldMkLst>
      </pc:sldChg>
      <pc:sldChg chg="modSp add mod">
        <pc:chgData name="John Repsold" userId="8b3db0d36d8e9c60" providerId="LiveId" clId="{2855E2BC-8CEF-4064-AB12-80B1262EE58E}" dt="2025-06-22T12:30:32.282" v="256" actId="255"/>
        <pc:sldMkLst>
          <pc:docMk/>
          <pc:sldMk cId="1369896464" sldId="354"/>
        </pc:sldMkLst>
        <pc:spChg chg="mod">
          <ac:chgData name="John Repsold" userId="8b3db0d36d8e9c60" providerId="LiveId" clId="{2855E2BC-8CEF-4064-AB12-80B1262EE58E}" dt="2025-06-22T12:30:32.282" v="256" actId="255"/>
          <ac:spMkLst>
            <pc:docMk/>
            <pc:sldMk cId="1369896464" sldId="354"/>
            <ac:spMk id="2" creationId="{19C4DBE2-5522-F350-53BE-FC3B85996A5E}"/>
          </ac:spMkLst>
        </pc:spChg>
      </pc:sldChg>
      <pc:sldChg chg="modSp add mod">
        <pc:chgData name="John Repsold" userId="8b3db0d36d8e9c60" providerId="LiveId" clId="{2855E2BC-8CEF-4064-AB12-80B1262EE58E}" dt="2025-06-22T12:44:07.995" v="269" actId="20577"/>
        <pc:sldMkLst>
          <pc:docMk/>
          <pc:sldMk cId="1952500561" sldId="355"/>
        </pc:sldMkLst>
        <pc:spChg chg="mod">
          <ac:chgData name="John Repsold" userId="8b3db0d36d8e9c60" providerId="LiveId" clId="{2855E2BC-8CEF-4064-AB12-80B1262EE58E}" dt="2025-06-22T12:44:07.995" v="269" actId="20577"/>
          <ac:spMkLst>
            <pc:docMk/>
            <pc:sldMk cId="1952500561" sldId="355"/>
            <ac:spMk id="2" creationId="{40DD109D-69EB-A31D-A8C6-78680701CAA3}"/>
          </ac:spMkLst>
        </pc:spChg>
      </pc:sldChg>
      <pc:sldChg chg="modSp add mod">
        <pc:chgData name="John Repsold" userId="8b3db0d36d8e9c60" providerId="LiveId" clId="{2855E2BC-8CEF-4064-AB12-80B1262EE58E}" dt="2025-06-22T13:01:54.595" v="406" actId="255"/>
        <pc:sldMkLst>
          <pc:docMk/>
          <pc:sldMk cId="256894558" sldId="356"/>
        </pc:sldMkLst>
        <pc:spChg chg="mod">
          <ac:chgData name="John Repsold" userId="8b3db0d36d8e9c60" providerId="LiveId" clId="{2855E2BC-8CEF-4064-AB12-80B1262EE58E}" dt="2025-06-22T13:01:54.595" v="406" actId="255"/>
          <ac:spMkLst>
            <pc:docMk/>
            <pc:sldMk cId="256894558" sldId="356"/>
            <ac:spMk id="2" creationId="{B586D994-8AD5-38DF-ECAC-32F3AC22F49D}"/>
          </ac:spMkLst>
        </pc:spChg>
      </pc:sldChg>
      <pc:sldChg chg="modSp add mod">
        <pc:chgData name="John Repsold" userId="8b3db0d36d8e9c60" providerId="LiveId" clId="{2855E2BC-8CEF-4064-AB12-80B1262EE58E}" dt="2025-06-22T13:11:41.611" v="437" actId="115"/>
        <pc:sldMkLst>
          <pc:docMk/>
          <pc:sldMk cId="1926491767" sldId="357"/>
        </pc:sldMkLst>
        <pc:spChg chg="mod">
          <ac:chgData name="John Repsold" userId="8b3db0d36d8e9c60" providerId="LiveId" clId="{2855E2BC-8CEF-4064-AB12-80B1262EE58E}" dt="2025-06-22T13:11:41.611" v="437" actId="115"/>
          <ac:spMkLst>
            <pc:docMk/>
            <pc:sldMk cId="1926491767" sldId="357"/>
            <ac:spMk id="2" creationId="{5346E4AD-ACA8-ECA3-D39F-8DD5D28E91DA}"/>
          </ac:spMkLst>
        </pc:spChg>
      </pc:sldChg>
      <pc:sldChg chg="modSp add mod ord">
        <pc:chgData name="John Repsold" userId="8b3db0d36d8e9c60" providerId="LiveId" clId="{2855E2BC-8CEF-4064-AB12-80B1262EE58E}" dt="2025-06-22T13:12:25.071" v="464" actId="20577"/>
        <pc:sldMkLst>
          <pc:docMk/>
          <pc:sldMk cId="1532590546" sldId="358"/>
        </pc:sldMkLst>
        <pc:spChg chg="mod">
          <ac:chgData name="John Repsold" userId="8b3db0d36d8e9c60" providerId="LiveId" clId="{2855E2BC-8CEF-4064-AB12-80B1262EE58E}" dt="2025-06-22T13:12:25.071" v="464" actId="20577"/>
          <ac:spMkLst>
            <pc:docMk/>
            <pc:sldMk cId="1532590546" sldId="358"/>
            <ac:spMk id="3" creationId="{3A7EFD46-8209-2B0C-0EAD-B7DA420579E5}"/>
          </ac:spMkLst>
        </pc:spChg>
      </pc:sldChg>
      <pc:sldChg chg="modSp add mod ord">
        <pc:chgData name="John Repsold" userId="8b3db0d36d8e9c60" providerId="LiveId" clId="{2855E2BC-8CEF-4064-AB12-80B1262EE58E}" dt="2025-06-22T13:14:20.640" v="483" actId="20577"/>
        <pc:sldMkLst>
          <pc:docMk/>
          <pc:sldMk cId="3316988705" sldId="359"/>
        </pc:sldMkLst>
        <pc:spChg chg="mod">
          <ac:chgData name="John Repsold" userId="8b3db0d36d8e9c60" providerId="LiveId" clId="{2855E2BC-8CEF-4064-AB12-80B1262EE58E}" dt="2025-06-22T13:14:20.640" v="483" actId="20577"/>
          <ac:spMkLst>
            <pc:docMk/>
            <pc:sldMk cId="3316988705" sldId="359"/>
            <ac:spMk id="2" creationId="{76DB9CC0-62EC-9D6B-FACB-C511B50DDAA4}"/>
          </ac:spMkLst>
        </pc:spChg>
      </pc:sldChg>
      <pc:sldChg chg="addSp delSp modSp new mod setBg">
        <pc:chgData name="John Repsold" userId="8b3db0d36d8e9c60" providerId="LiveId" clId="{2855E2BC-8CEF-4064-AB12-80B1262EE58E}" dt="2025-06-22T13:17:27.020" v="516" actId="20577"/>
        <pc:sldMkLst>
          <pc:docMk/>
          <pc:sldMk cId="1971873571" sldId="360"/>
        </pc:sldMkLst>
        <pc:spChg chg="mod">
          <ac:chgData name="John Repsold" userId="8b3db0d36d8e9c60" providerId="LiveId" clId="{2855E2BC-8CEF-4064-AB12-80B1262EE58E}" dt="2025-06-22T13:17:27.020" v="516" actId="20577"/>
          <ac:spMkLst>
            <pc:docMk/>
            <pc:sldMk cId="1971873571" sldId="360"/>
            <ac:spMk id="2" creationId="{7D464A65-9AE7-0776-C9DD-FDE673E50A9D}"/>
          </ac:spMkLst>
        </pc:spChg>
        <pc:spChg chg="del">
          <ac:chgData name="John Repsold" userId="8b3db0d36d8e9c60" providerId="LiveId" clId="{2855E2BC-8CEF-4064-AB12-80B1262EE58E}" dt="2025-06-22T13:17:11.200" v="486" actId="26606"/>
          <ac:spMkLst>
            <pc:docMk/>
            <pc:sldMk cId="1971873571" sldId="360"/>
            <ac:spMk id="3" creationId="{D97217B1-B25A-FD43-F206-F4D9B60C58FB}"/>
          </ac:spMkLst>
        </pc:spChg>
        <pc:spChg chg="add">
          <ac:chgData name="John Repsold" userId="8b3db0d36d8e9c60" providerId="LiveId" clId="{2855E2BC-8CEF-4064-AB12-80B1262EE58E}" dt="2025-06-22T13:17:11.200" v="486" actId="26606"/>
          <ac:spMkLst>
            <pc:docMk/>
            <pc:sldMk cId="1971873571" sldId="360"/>
            <ac:spMk id="2059" creationId="{FE5ECD52-6A23-4FF4-8C32-7B5DE9973ADA}"/>
          </ac:spMkLst>
        </pc:spChg>
        <pc:spChg chg="add">
          <ac:chgData name="John Repsold" userId="8b3db0d36d8e9c60" providerId="LiveId" clId="{2855E2BC-8CEF-4064-AB12-80B1262EE58E}" dt="2025-06-22T13:17:11.200" v="486" actId="26606"/>
          <ac:spMkLst>
            <pc:docMk/>
            <pc:sldMk cId="1971873571" sldId="360"/>
            <ac:spMk id="2065" creationId="{45624C63-3CCA-4EA6-B822-6E710A82062B}"/>
          </ac:spMkLst>
        </pc:spChg>
        <pc:picChg chg="add mod">
          <ac:chgData name="John Repsold" userId="8b3db0d36d8e9c60" providerId="LiveId" clId="{2855E2BC-8CEF-4064-AB12-80B1262EE58E}" dt="2025-06-22T13:17:11.200" v="486" actId="26606"/>
          <ac:picMkLst>
            <pc:docMk/>
            <pc:sldMk cId="1971873571" sldId="360"/>
            <ac:picMk id="2050" creationId="{A7FDF04A-00DF-CCEF-3C5B-2B5135D2DF04}"/>
          </ac:picMkLst>
        </pc:picChg>
        <pc:picChg chg="add">
          <ac:chgData name="John Repsold" userId="8b3db0d36d8e9c60" providerId="LiveId" clId="{2855E2BC-8CEF-4064-AB12-80B1262EE58E}" dt="2025-06-22T13:17:11.200" v="486" actId="26606"/>
          <ac:picMkLst>
            <pc:docMk/>
            <pc:sldMk cId="1971873571" sldId="360"/>
            <ac:picMk id="2055" creationId="{26E32CE1-D113-412E-9933-113646E21F53}"/>
          </ac:picMkLst>
        </pc:picChg>
        <pc:picChg chg="add">
          <ac:chgData name="John Repsold" userId="8b3db0d36d8e9c60" providerId="LiveId" clId="{2855E2BC-8CEF-4064-AB12-80B1262EE58E}" dt="2025-06-22T13:17:11.200" v="486" actId="26606"/>
          <ac:picMkLst>
            <pc:docMk/>
            <pc:sldMk cId="1971873571" sldId="360"/>
            <ac:picMk id="2057" creationId="{117B7C8B-175B-4009-808B-9F66FD108AB3}"/>
          </ac:picMkLst>
        </pc:picChg>
        <pc:picChg chg="add">
          <ac:chgData name="John Repsold" userId="8b3db0d36d8e9c60" providerId="LiveId" clId="{2855E2BC-8CEF-4064-AB12-80B1262EE58E}" dt="2025-06-22T13:17:11.200" v="486" actId="26606"/>
          <ac:picMkLst>
            <pc:docMk/>
            <pc:sldMk cId="1971873571" sldId="360"/>
            <ac:picMk id="2061" creationId="{5C3F2B96-5F34-41C9-8E37-A9CD279A4270}"/>
          </ac:picMkLst>
        </pc:picChg>
        <pc:picChg chg="add">
          <ac:chgData name="John Repsold" userId="8b3db0d36d8e9c60" providerId="LiveId" clId="{2855E2BC-8CEF-4064-AB12-80B1262EE58E}" dt="2025-06-22T13:17:11.200" v="486" actId="26606"/>
          <ac:picMkLst>
            <pc:docMk/>
            <pc:sldMk cId="1971873571" sldId="360"/>
            <ac:picMk id="2063" creationId="{9A4E02BF-4F0E-44E2-A489-075900B7866C}"/>
          </ac:picMkLst>
        </pc:picChg>
      </pc:sldChg>
      <pc:sldChg chg="modSp add mod ord">
        <pc:chgData name="John Repsold" userId="8b3db0d36d8e9c60" providerId="LiveId" clId="{2855E2BC-8CEF-4064-AB12-80B1262EE58E}" dt="2025-06-22T13:26:08.283" v="547" actId="115"/>
        <pc:sldMkLst>
          <pc:docMk/>
          <pc:sldMk cId="1022444007" sldId="361"/>
        </pc:sldMkLst>
        <pc:spChg chg="mod">
          <ac:chgData name="John Repsold" userId="8b3db0d36d8e9c60" providerId="LiveId" clId="{2855E2BC-8CEF-4064-AB12-80B1262EE58E}" dt="2025-06-22T13:26:08.283" v="547" actId="115"/>
          <ac:spMkLst>
            <pc:docMk/>
            <pc:sldMk cId="1022444007" sldId="361"/>
            <ac:spMk id="2" creationId="{EB1BEBAE-E94E-450C-0AF8-5794DFCF848B}"/>
          </ac:spMkLst>
        </pc:spChg>
      </pc:sldChg>
      <pc:sldChg chg="addSp delSp modSp new mod">
        <pc:chgData name="John Repsold" userId="8b3db0d36d8e9c60" providerId="LiveId" clId="{2855E2BC-8CEF-4064-AB12-80B1262EE58E}" dt="2025-06-22T13:31:37.993" v="572" actId="1076"/>
        <pc:sldMkLst>
          <pc:docMk/>
          <pc:sldMk cId="2236810295" sldId="362"/>
        </pc:sldMkLst>
        <pc:spChg chg="add del">
          <ac:chgData name="John Repsold" userId="8b3db0d36d8e9c60" providerId="LiveId" clId="{2855E2BC-8CEF-4064-AB12-80B1262EE58E}" dt="2025-06-22T13:27:42.271" v="550" actId="22"/>
          <ac:spMkLst>
            <pc:docMk/>
            <pc:sldMk cId="2236810295" sldId="362"/>
            <ac:spMk id="5" creationId="{C3F4BA94-56E8-50BD-42D9-A6D78EDFC541}"/>
          </ac:spMkLst>
        </pc:spChg>
        <pc:spChg chg="add del">
          <ac:chgData name="John Repsold" userId="8b3db0d36d8e9c60" providerId="LiveId" clId="{2855E2BC-8CEF-4064-AB12-80B1262EE58E}" dt="2025-06-22T13:27:55.305" v="552" actId="22"/>
          <ac:spMkLst>
            <pc:docMk/>
            <pc:sldMk cId="2236810295" sldId="362"/>
            <ac:spMk id="7" creationId="{D293C9D5-315C-FF1A-0E22-A6530A2E7B2E}"/>
          </ac:spMkLst>
        </pc:spChg>
        <pc:picChg chg="add mod modCrop">
          <ac:chgData name="John Repsold" userId="8b3db0d36d8e9c60" providerId="LiveId" clId="{2855E2BC-8CEF-4064-AB12-80B1262EE58E}" dt="2025-06-22T13:31:37.993" v="572" actId="1076"/>
          <ac:picMkLst>
            <pc:docMk/>
            <pc:sldMk cId="2236810295" sldId="362"/>
            <ac:picMk id="9" creationId="{DD69354B-C8C3-AE4C-0457-6355EAECCCA4}"/>
          </ac:picMkLst>
        </pc:picChg>
        <pc:picChg chg="add mod modCrop">
          <ac:chgData name="John Repsold" userId="8b3db0d36d8e9c60" providerId="LiveId" clId="{2855E2BC-8CEF-4064-AB12-80B1262EE58E}" dt="2025-06-22T13:31:28.055" v="571" actId="14100"/>
          <ac:picMkLst>
            <pc:docMk/>
            <pc:sldMk cId="2236810295" sldId="362"/>
            <ac:picMk id="11" creationId="{261C8DD5-5DE5-60AD-B87F-ED5DE7DC028F}"/>
          </ac:picMkLst>
        </pc:picChg>
        <pc:picChg chg="add">
          <ac:chgData name="John Repsold" userId="8b3db0d36d8e9c60" providerId="LiveId" clId="{2855E2BC-8CEF-4064-AB12-80B1262EE58E}" dt="2025-06-22T13:28:11.990" v="553"/>
          <ac:picMkLst>
            <pc:docMk/>
            <pc:sldMk cId="2236810295" sldId="362"/>
            <ac:picMk id="3074" creationId="{EA5F2D5A-E4CC-3C3E-86DA-120BEB2300FD}"/>
          </ac:picMkLst>
        </pc:picChg>
      </pc:sldChg>
      <pc:sldChg chg="modSp add mod ord">
        <pc:chgData name="John Repsold" userId="8b3db0d36d8e9c60" providerId="LiveId" clId="{2855E2BC-8CEF-4064-AB12-80B1262EE58E}" dt="2025-06-22T13:32:51.940" v="612" actId="20577"/>
        <pc:sldMkLst>
          <pc:docMk/>
          <pc:sldMk cId="3560173613" sldId="363"/>
        </pc:sldMkLst>
        <pc:spChg chg="mod">
          <ac:chgData name="John Repsold" userId="8b3db0d36d8e9c60" providerId="LiveId" clId="{2855E2BC-8CEF-4064-AB12-80B1262EE58E}" dt="2025-06-22T13:32:51.940" v="612" actId="20577"/>
          <ac:spMkLst>
            <pc:docMk/>
            <pc:sldMk cId="3560173613" sldId="363"/>
            <ac:spMk id="3" creationId="{A8D3A174-9430-A267-B7D0-310D0664F1B8}"/>
          </ac:spMkLst>
        </pc:spChg>
      </pc:sldChg>
      <pc:sldChg chg="addSp modSp new">
        <pc:chgData name="John Repsold" userId="8b3db0d36d8e9c60" providerId="LiveId" clId="{2855E2BC-8CEF-4064-AB12-80B1262EE58E}" dt="2025-06-22T13:37:16.640" v="616" actId="14100"/>
        <pc:sldMkLst>
          <pc:docMk/>
          <pc:sldMk cId="658463709" sldId="364"/>
        </pc:sldMkLst>
        <pc:picChg chg="add mod">
          <ac:chgData name="John Repsold" userId="8b3db0d36d8e9c60" providerId="LiveId" clId="{2855E2BC-8CEF-4064-AB12-80B1262EE58E}" dt="2025-06-22T13:37:16.640" v="616" actId="14100"/>
          <ac:picMkLst>
            <pc:docMk/>
            <pc:sldMk cId="658463709" sldId="364"/>
            <ac:picMk id="4098" creationId="{1C1234E1-7E46-17B7-955E-9021F79AF262}"/>
          </ac:picMkLst>
        </pc:picChg>
      </pc:sldChg>
      <pc:sldChg chg="modSp add mod ord">
        <pc:chgData name="John Repsold" userId="8b3db0d36d8e9c60" providerId="LiveId" clId="{2855E2BC-8CEF-4064-AB12-80B1262EE58E}" dt="2025-06-22T13:43:09.827" v="636" actId="20577"/>
        <pc:sldMkLst>
          <pc:docMk/>
          <pc:sldMk cId="2700360320" sldId="365"/>
        </pc:sldMkLst>
        <pc:spChg chg="mod">
          <ac:chgData name="John Repsold" userId="8b3db0d36d8e9c60" providerId="LiveId" clId="{2855E2BC-8CEF-4064-AB12-80B1262EE58E}" dt="2025-06-22T13:43:09.827" v="636" actId="20577"/>
          <ac:spMkLst>
            <pc:docMk/>
            <pc:sldMk cId="2700360320" sldId="365"/>
            <ac:spMk id="2" creationId="{138DD483-9238-C80A-8B05-787DAB3400D9}"/>
          </ac:spMkLst>
        </pc:spChg>
      </pc:sldChg>
      <pc:sldChg chg="modSp add mod">
        <pc:chgData name="John Repsold" userId="8b3db0d36d8e9c60" providerId="LiveId" clId="{2855E2BC-8CEF-4064-AB12-80B1262EE58E}" dt="2025-06-22T13:44:58.737" v="644" actId="113"/>
        <pc:sldMkLst>
          <pc:docMk/>
          <pc:sldMk cId="3456827963" sldId="366"/>
        </pc:sldMkLst>
        <pc:spChg chg="mod">
          <ac:chgData name="John Repsold" userId="8b3db0d36d8e9c60" providerId="LiveId" clId="{2855E2BC-8CEF-4064-AB12-80B1262EE58E}" dt="2025-06-22T13:44:58.737" v="644" actId="113"/>
          <ac:spMkLst>
            <pc:docMk/>
            <pc:sldMk cId="3456827963" sldId="366"/>
            <ac:spMk id="2" creationId="{65166C61-4069-3750-6539-5A5DDE6F7547}"/>
          </ac:spMkLst>
        </pc:spChg>
      </pc:sldChg>
      <pc:sldChg chg="addSp delSp modSp new">
        <pc:chgData name="John Repsold" userId="8b3db0d36d8e9c60" providerId="LiveId" clId="{2855E2BC-8CEF-4064-AB12-80B1262EE58E}" dt="2025-06-22T13:48:07.176" v="654" actId="1076"/>
        <pc:sldMkLst>
          <pc:docMk/>
          <pc:sldMk cId="3206048181" sldId="367"/>
        </pc:sldMkLst>
        <pc:spChg chg="del">
          <ac:chgData name="John Repsold" userId="8b3db0d36d8e9c60" providerId="LiveId" clId="{2855E2BC-8CEF-4064-AB12-80B1262EE58E}" dt="2025-06-22T13:47:59.399" v="651"/>
          <ac:spMkLst>
            <pc:docMk/>
            <pc:sldMk cId="3206048181" sldId="367"/>
            <ac:spMk id="3" creationId="{B61A037F-6CAF-B5D9-D8E1-07F81C92337F}"/>
          </ac:spMkLst>
        </pc:spChg>
        <pc:picChg chg="add mod">
          <ac:chgData name="John Repsold" userId="8b3db0d36d8e9c60" providerId="LiveId" clId="{2855E2BC-8CEF-4064-AB12-80B1262EE58E}" dt="2025-06-22T13:47:34.398" v="650" actId="14100"/>
          <ac:picMkLst>
            <pc:docMk/>
            <pc:sldMk cId="3206048181" sldId="367"/>
            <ac:picMk id="5122" creationId="{3C58BD0D-8364-CB5E-CE2F-AC06AE48AF52}"/>
          </ac:picMkLst>
        </pc:picChg>
        <pc:picChg chg="add mod">
          <ac:chgData name="John Repsold" userId="8b3db0d36d8e9c60" providerId="LiveId" clId="{2855E2BC-8CEF-4064-AB12-80B1262EE58E}" dt="2025-06-22T13:48:07.176" v="654" actId="1076"/>
          <ac:picMkLst>
            <pc:docMk/>
            <pc:sldMk cId="3206048181" sldId="367"/>
            <ac:picMk id="5124" creationId="{020D0FF5-2BDA-BA66-04BC-9F76B98F8F12}"/>
          </ac:picMkLst>
        </pc:picChg>
      </pc:sldChg>
      <pc:sldChg chg="modSp add mod ord">
        <pc:chgData name="John Repsold" userId="8b3db0d36d8e9c60" providerId="LiveId" clId="{2855E2BC-8CEF-4064-AB12-80B1262EE58E}" dt="2025-06-22T13:52:07.581" v="736" actId="207"/>
        <pc:sldMkLst>
          <pc:docMk/>
          <pc:sldMk cId="3833980824" sldId="368"/>
        </pc:sldMkLst>
        <pc:spChg chg="mod">
          <ac:chgData name="John Repsold" userId="8b3db0d36d8e9c60" providerId="LiveId" clId="{2855E2BC-8CEF-4064-AB12-80B1262EE58E}" dt="2025-06-22T13:50:37.325" v="691" actId="1076"/>
          <ac:spMkLst>
            <pc:docMk/>
            <pc:sldMk cId="3833980824" sldId="368"/>
            <ac:spMk id="2" creationId="{372B1666-F238-D5C6-3681-B52E11C4A607}"/>
          </ac:spMkLst>
        </pc:spChg>
        <pc:spChg chg="mod">
          <ac:chgData name="John Repsold" userId="8b3db0d36d8e9c60" providerId="LiveId" clId="{2855E2BC-8CEF-4064-AB12-80B1262EE58E}" dt="2025-06-22T13:52:07.581" v="736" actId="207"/>
          <ac:spMkLst>
            <pc:docMk/>
            <pc:sldMk cId="3833980824" sldId="368"/>
            <ac:spMk id="3" creationId="{C4362A26-3F31-25CF-2C47-D06C0E2A56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401279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A2E08-9A1C-4A1B-A522-9B51604350E5}"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20805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2194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088749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43223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0378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78229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06524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62609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85138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30968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1A2E08-9A1C-4A1B-A522-9B51604350E5}"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95247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1A2E08-9A1C-4A1B-A522-9B51604350E5}" type="datetimeFigureOut">
              <a:rPr lang="en-US" smtClean="0"/>
              <a:t>6/22/2025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41629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92090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36443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C1A2E08-9A1C-4A1B-A522-9B51604350E5}" type="datetimeFigureOut">
              <a:rPr lang="en-US" smtClean="0"/>
              <a:t>6/22/2025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2031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A2E08-9A1C-4A1B-A522-9B51604350E5}"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60117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1A2E08-9A1C-4A1B-A522-9B51604350E5}" type="datetimeFigureOut">
              <a:rPr lang="en-US" smtClean="0"/>
              <a:t>6/22/2025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56F903-D380-40C2-9E94-EE509756FB56}" type="slidenum">
              <a:rPr lang="en-US" smtClean="0"/>
              <a:t>‹#›</a:t>
            </a:fld>
            <a:endParaRPr lang="en-US"/>
          </a:p>
        </p:txBody>
      </p:sp>
    </p:spTree>
    <p:extLst>
      <p:ext uri="{BB962C8B-B14F-4D97-AF65-F5344CB8AC3E}">
        <p14:creationId xmlns:p14="http://schemas.microsoft.com/office/powerpoint/2010/main" val="392247733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2057" name="Picture 2056">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9" name="Oval 2058">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descr="Love Your Church Within Its Limits: Why accepting a congregation's  shortcomings is key to developing its strengths - The Chalmers Center">
            <a:extLst>
              <a:ext uri="{FF2B5EF4-FFF2-40B4-BE49-F238E27FC236}">
                <a16:creationId xmlns:a16="http://schemas.microsoft.com/office/drawing/2014/main" id="{173E682B-F4C5-9B5B-B3E4-A1BF42BEF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8149"/>
            <a:ext cx="11430000" cy="667265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2062">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65" name="Rectangle 2064">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B60FD3-FD6F-9270-CA6F-27B45A7E3FD1}"/>
              </a:ext>
            </a:extLst>
          </p:cNvPr>
          <p:cNvSpPr>
            <a:spLocks noGrp="1"/>
          </p:cNvSpPr>
          <p:nvPr>
            <p:ph type="title"/>
          </p:nvPr>
        </p:nvSpPr>
        <p:spPr>
          <a:xfrm>
            <a:off x="6852621" y="1023815"/>
            <a:ext cx="4797911" cy="4322736"/>
          </a:xfrm>
        </p:spPr>
        <p:txBody>
          <a:bodyPr vert="horz" lIns="91440" tIns="45720" rIns="91440" bIns="45720" rtlCol="0" anchor="b">
            <a:noAutofit/>
          </a:bodyPr>
          <a:lstStyle/>
          <a:p>
            <a:pPr>
              <a:lnSpc>
                <a:spcPct val="90000"/>
              </a:lnSpc>
            </a:pPr>
            <a:r>
              <a:rPr lang="en-US" sz="4800" b="1" dirty="0">
                <a:latin typeface="Arial" panose="020B0604020202020204" pitchFamily="34" charset="0"/>
                <a:cs typeface="Arial" panose="020B0604020202020204" pitchFamily="34" charset="0"/>
              </a:rPr>
              <a:t>If you were to identify one shortcoming of the church today, what might it be? </a:t>
            </a:r>
          </a:p>
        </p:txBody>
      </p:sp>
    </p:spTree>
    <p:extLst>
      <p:ext uri="{BB962C8B-B14F-4D97-AF65-F5344CB8AC3E}">
        <p14:creationId xmlns:p14="http://schemas.microsoft.com/office/powerpoint/2010/main" val="421050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6DB21-96B7-D140-69F4-094D7D18D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6503B-1917-F1D0-7C7B-D799FF48B38B}"/>
              </a:ext>
            </a:extLst>
          </p:cNvPr>
          <p:cNvSpPr>
            <a:spLocks noGrp="1"/>
          </p:cNvSpPr>
          <p:nvPr>
            <p:ph type="title"/>
          </p:nvPr>
        </p:nvSpPr>
        <p:spPr>
          <a:xfrm>
            <a:off x="-83232" y="441832"/>
            <a:ext cx="11318727" cy="1400530"/>
          </a:xfrm>
        </p:spPr>
        <p:txBody>
          <a:bodyPr/>
          <a:lstStyle/>
          <a:p>
            <a:pPr marL="0" marR="0" algn="ctr"/>
            <a:r>
              <a:rPr lang="en-US" sz="5400" b="1" dirty="0">
                <a:effectLst/>
                <a:latin typeface="Arial" panose="020B0604020202020204" pitchFamily="34" charset="0"/>
                <a:ea typeface="Calibri" panose="020F0502020204030204" pitchFamily="34" charset="0"/>
                <a:cs typeface="Arial" panose="020B0604020202020204" pitchFamily="34" charset="0"/>
              </a:rPr>
              <a:t>Essential Qualities of Servant Leaders in the Church</a:t>
            </a:r>
            <a:br>
              <a:rPr lang="en-US" sz="5400" dirty="0">
                <a:effectLst/>
                <a:latin typeface="Arial" panose="020B0604020202020204" pitchFamily="34" charset="0"/>
                <a:ea typeface="Calibri" panose="020F050202020403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A7EFD46-8209-2B0C-0EAD-B7DA420579E5}"/>
              </a:ext>
            </a:extLst>
          </p:cNvPr>
          <p:cNvSpPr>
            <a:spLocks noGrp="1"/>
          </p:cNvSpPr>
          <p:nvPr>
            <p:ph idx="1"/>
          </p:nvPr>
        </p:nvSpPr>
        <p:spPr>
          <a:xfrm>
            <a:off x="760127" y="2640747"/>
            <a:ext cx="10671745" cy="2540853"/>
          </a:xfrm>
        </p:spPr>
        <p:txBody>
          <a:bodyPr>
            <a:normAutofit/>
          </a:bodyPr>
          <a:lstStyle/>
          <a:p>
            <a:pPr marL="0" indent="0">
              <a:buNone/>
            </a:pPr>
            <a:r>
              <a:rPr lang="en-US" sz="4800" dirty="0">
                <a:latin typeface="Arial" panose="020B0604020202020204" pitchFamily="34" charset="0"/>
                <a:cs typeface="Arial" panose="020B0604020202020204" pitchFamily="34" charset="0"/>
              </a:rPr>
              <a:t>1.)  Full of the Holy Spirit</a:t>
            </a:r>
          </a:p>
          <a:p>
            <a:pPr marL="0" indent="0">
              <a:buNone/>
            </a:pPr>
            <a:r>
              <a:rPr lang="en-US" sz="4800" dirty="0">
                <a:latin typeface="Arial" panose="020B0604020202020204" pitchFamily="34" charset="0"/>
                <a:cs typeface="Arial" panose="020B0604020202020204" pitchFamily="34" charset="0"/>
              </a:rPr>
              <a:t>2.)  Full of wisdom</a:t>
            </a:r>
          </a:p>
          <a:p>
            <a:pPr marL="0" indent="0">
              <a:buNone/>
            </a:pPr>
            <a:r>
              <a:rPr lang="en-US" sz="4800" dirty="0">
                <a:latin typeface="Arial" panose="020B0604020202020204" pitchFamily="34" charset="0"/>
                <a:cs typeface="Arial" panose="020B0604020202020204" pitchFamily="34" charset="0"/>
              </a:rPr>
              <a:t>3.)  Full of FAITH  </a:t>
            </a:r>
          </a:p>
          <a:p>
            <a:pPr marL="742950" indent="-742950">
              <a:buFont typeface="+mj-lt"/>
              <a:buAutoNum type="arabicPeriod"/>
            </a:pP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59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CF1D-988B-C8EF-3F28-0DCC14B8E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B9CC0-62EC-9D6B-FACB-C511B50DDAA4}"/>
              </a:ext>
            </a:extLst>
          </p:cNvPr>
          <p:cNvSpPr>
            <a:spLocks noGrp="1"/>
          </p:cNvSpPr>
          <p:nvPr>
            <p:ph type="title"/>
          </p:nvPr>
        </p:nvSpPr>
        <p:spPr>
          <a:xfrm>
            <a:off x="148087" y="77637"/>
            <a:ext cx="11895826" cy="6556075"/>
          </a:xfrm>
        </p:spPr>
        <p:txBody>
          <a:bodyPr/>
          <a:lstStyle/>
          <a:p>
            <a:r>
              <a:rPr lang="en-US" b="1" u="sng" dirty="0">
                <a:latin typeface="Arial" panose="020B0604020202020204" pitchFamily="34" charset="0"/>
                <a:cs typeface="Arial" panose="020B0604020202020204" pitchFamily="34" charset="0"/>
              </a:rPr>
              <a:t>Acts 6:8</a:t>
            </a:r>
            <a:br>
              <a:rPr lang="en-US" b="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Now Stephen, a man full of God’s grace and power, performed great wonders and signs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among the people. </a:t>
            </a:r>
            <a:br>
              <a:rPr lang="en-US"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98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2057" name="Picture 2056">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9" name="Oval 2058">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61" name="Picture 2060">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2062">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65" name="Rectangle 2064">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D464A65-9AE7-0776-C9DD-FDE673E50A9D}"/>
              </a:ext>
            </a:extLst>
          </p:cNvPr>
          <p:cNvSpPr>
            <a:spLocks noGrp="1"/>
          </p:cNvSpPr>
          <p:nvPr>
            <p:ph type="title"/>
          </p:nvPr>
        </p:nvSpPr>
        <p:spPr>
          <a:xfrm>
            <a:off x="8201837" y="1454963"/>
            <a:ext cx="3342462" cy="3308380"/>
          </a:xfrm>
        </p:spPr>
        <p:txBody>
          <a:bodyPr vert="horz" lIns="91440" tIns="45720" rIns="91440" bIns="45720" rtlCol="0" anchor="b">
            <a:normAutofit fontScale="90000"/>
          </a:bodyPr>
          <a:lstStyle/>
          <a:p>
            <a:r>
              <a:rPr lang="en-US" sz="6000" dirty="0"/>
              <a:t>Jewish leaders accuse Stephen</a:t>
            </a:r>
          </a:p>
        </p:txBody>
      </p:sp>
      <p:pic>
        <p:nvPicPr>
          <p:cNvPr id="2050" name="Picture 2" descr="Contributions of Stephen – BibleJournal.net">
            <a:extLst>
              <a:ext uri="{FF2B5EF4-FFF2-40B4-BE49-F238E27FC236}">
                <a16:creationId xmlns:a16="http://schemas.microsoft.com/office/drawing/2014/main" id="{A7FDF04A-00DF-CCEF-3C5B-2B5135D2DF04}"/>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l="834" r="1" b="1"/>
          <a:stretch>
            <a:fillRect/>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7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923C-5239-E3B5-18E4-20F16E88E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BEBAE-E94E-450C-0AF8-5794DFCF848B}"/>
              </a:ext>
            </a:extLst>
          </p:cNvPr>
          <p:cNvSpPr>
            <a:spLocks noGrp="1"/>
          </p:cNvSpPr>
          <p:nvPr>
            <p:ph type="title"/>
          </p:nvPr>
        </p:nvSpPr>
        <p:spPr>
          <a:xfrm>
            <a:off x="148087" y="77637"/>
            <a:ext cx="11895826" cy="6556075"/>
          </a:xfrm>
        </p:spPr>
        <p:txBody>
          <a:bodyPr/>
          <a:lstStyle/>
          <a:p>
            <a:r>
              <a:rPr lang="en-US" b="1" u="sng" dirty="0">
                <a:latin typeface="Arial" panose="020B0604020202020204" pitchFamily="34" charset="0"/>
                <a:cs typeface="Arial" panose="020B0604020202020204" pitchFamily="34" charset="0"/>
              </a:rPr>
              <a:t>Acts 7:51-53</a:t>
            </a:r>
            <a:br>
              <a:rPr lang="en-US" dirty="0"/>
            </a:br>
            <a:r>
              <a:rPr lang="en-US" i="1" dirty="0">
                <a:latin typeface="Arial" panose="020B0604020202020204" pitchFamily="34" charset="0"/>
                <a:cs typeface="Arial" panose="020B0604020202020204" pitchFamily="34" charset="0"/>
              </a:rPr>
              <a:t>“You stiff-necked people! Your hearts and ears are still uncircumcised. You are just like your ancestors: You always </a:t>
            </a:r>
            <a:r>
              <a:rPr lang="en-US" i="1" u="sng" dirty="0">
                <a:latin typeface="Arial" panose="020B0604020202020204" pitchFamily="34" charset="0"/>
                <a:cs typeface="Arial" panose="020B0604020202020204" pitchFamily="34" charset="0"/>
              </a:rPr>
              <a:t>resist the Holy Spirit</a:t>
            </a:r>
            <a:r>
              <a:rPr lang="en-US" i="1" dirty="0">
                <a:latin typeface="Arial" panose="020B0604020202020204" pitchFamily="34" charset="0"/>
                <a:cs typeface="Arial" panose="020B0604020202020204" pitchFamily="34" charset="0"/>
              </a:rPr>
              <a:t>! </a:t>
            </a:r>
            <a:br>
              <a:rPr lang="en-US" i="1" dirty="0">
                <a:latin typeface="Arial" panose="020B0604020202020204" pitchFamily="34" charset="0"/>
                <a:cs typeface="Arial" panose="020B0604020202020204" pitchFamily="34" charset="0"/>
              </a:rPr>
            </a:br>
            <a:r>
              <a:rPr lang="en-US" i="1" baseline="30000" dirty="0">
                <a:latin typeface="Arial" panose="020B0604020202020204" pitchFamily="34" charset="0"/>
                <a:cs typeface="Arial" panose="020B0604020202020204" pitchFamily="34" charset="0"/>
              </a:rPr>
              <a:t>52 </a:t>
            </a:r>
            <a:r>
              <a:rPr lang="en-US" i="1" dirty="0">
                <a:latin typeface="Arial" panose="020B0604020202020204" pitchFamily="34" charset="0"/>
                <a:cs typeface="Arial" panose="020B0604020202020204" pitchFamily="34" charset="0"/>
              </a:rPr>
              <a:t>Was there ever a prophet your ancestors did not persecute? They even killed those who predicted the coming of </a:t>
            </a:r>
            <a:r>
              <a:rPr lang="en-US" i="1" u="sng" dirty="0">
                <a:latin typeface="Arial" panose="020B0604020202020204" pitchFamily="34" charset="0"/>
                <a:cs typeface="Arial" panose="020B0604020202020204" pitchFamily="34" charset="0"/>
              </a:rPr>
              <a:t>the Righteous One</a:t>
            </a:r>
            <a:r>
              <a:rPr lang="en-US" i="1" dirty="0">
                <a:latin typeface="Arial" panose="020B0604020202020204" pitchFamily="34" charset="0"/>
                <a:cs typeface="Arial" panose="020B0604020202020204" pitchFamily="34" charset="0"/>
              </a:rPr>
              <a:t>. And now you have </a:t>
            </a:r>
            <a:r>
              <a:rPr lang="en-US" i="1" u="sng" dirty="0">
                <a:latin typeface="Arial" panose="020B0604020202020204" pitchFamily="34" charset="0"/>
                <a:cs typeface="Arial" panose="020B0604020202020204" pitchFamily="34" charset="0"/>
              </a:rPr>
              <a:t>betrayed and murdered him</a:t>
            </a:r>
            <a:r>
              <a:rPr lang="en-US" i="1" dirty="0">
                <a:latin typeface="Arial" panose="020B0604020202020204" pitchFamily="34" charset="0"/>
                <a:cs typeface="Arial" panose="020B0604020202020204" pitchFamily="34" charset="0"/>
              </a:rPr>
              <a:t>— </a:t>
            </a:r>
            <a:r>
              <a:rPr lang="en-US" i="1" baseline="30000" dirty="0">
                <a:latin typeface="Arial" panose="020B0604020202020204" pitchFamily="34" charset="0"/>
                <a:cs typeface="Arial" panose="020B0604020202020204" pitchFamily="34" charset="0"/>
              </a:rPr>
              <a:t>53 </a:t>
            </a:r>
            <a:r>
              <a:rPr lang="en-US" i="1" dirty="0">
                <a:latin typeface="Arial" panose="020B0604020202020204" pitchFamily="34" charset="0"/>
                <a:cs typeface="Arial" panose="020B0604020202020204" pitchFamily="34" charset="0"/>
              </a:rPr>
              <a:t>you who have received the law that was given through angels but have not obeyed it.”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44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E521-343B-ECE1-90D8-24954ECF3A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386CAC-9E87-B548-A966-F42095AD6FC9}"/>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DD69354B-C8C3-AE4C-0457-6355EAECCCA4}"/>
              </a:ext>
            </a:extLst>
          </p:cNvPr>
          <p:cNvPicPr>
            <a:picLocks noChangeAspect="1"/>
          </p:cNvPicPr>
          <p:nvPr/>
        </p:nvPicPr>
        <p:blipFill>
          <a:blip r:embed="rId2"/>
          <a:srcRect l="15873" t="23651" r="46329" b="46508"/>
          <a:stretch>
            <a:fillRect/>
          </a:stretch>
        </p:blipFill>
        <p:spPr>
          <a:xfrm>
            <a:off x="489856" y="1823831"/>
            <a:ext cx="6883010" cy="3396344"/>
          </a:xfrm>
          <a:prstGeom prst="rect">
            <a:avLst/>
          </a:prstGeom>
        </p:spPr>
      </p:pic>
      <p:pic>
        <p:nvPicPr>
          <p:cNvPr id="11" name="Picture 10">
            <a:extLst>
              <a:ext uri="{FF2B5EF4-FFF2-40B4-BE49-F238E27FC236}">
                <a16:creationId xmlns:a16="http://schemas.microsoft.com/office/drawing/2014/main" id="{261C8DD5-5DE5-60AD-B87F-ED5DE7DC028F}"/>
              </a:ext>
            </a:extLst>
          </p:cNvPr>
          <p:cNvPicPr>
            <a:picLocks noChangeAspect="1"/>
          </p:cNvPicPr>
          <p:nvPr/>
        </p:nvPicPr>
        <p:blipFill>
          <a:blip r:embed="rId3"/>
          <a:srcRect l="32936" t="19683" r="50000" b="25873"/>
          <a:stretch>
            <a:fillRect/>
          </a:stretch>
        </p:blipFill>
        <p:spPr>
          <a:xfrm>
            <a:off x="8095179" y="218585"/>
            <a:ext cx="3313049" cy="6606837"/>
          </a:xfrm>
          <a:prstGeom prst="rect">
            <a:avLst/>
          </a:prstGeom>
        </p:spPr>
      </p:pic>
    </p:spTree>
    <p:extLst>
      <p:ext uri="{BB962C8B-B14F-4D97-AF65-F5344CB8AC3E}">
        <p14:creationId xmlns:p14="http://schemas.microsoft.com/office/powerpoint/2010/main" val="223681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33D9-8CF9-68E7-8425-1604E07F8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73E82-E6E7-3C20-25BA-9C4DE7E0CDE9}"/>
              </a:ext>
            </a:extLst>
          </p:cNvPr>
          <p:cNvSpPr>
            <a:spLocks noGrp="1"/>
          </p:cNvSpPr>
          <p:nvPr>
            <p:ph type="title"/>
          </p:nvPr>
        </p:nvSpPr>
        <p:spPr>
          <a:xfrm>
            <a:off x="-83232" y="441832"/>
            <a:ext cx="11318727" cy="1400530"/>
          </a:xfrm>
        </p:spPr>
        <p:txBody>
          <a:bodyPr/>
          <a:lstStyle/>
          <a:p>
            <a:pPr marL="0" marR="0" algn="ctr"/>
            <a:r>
              <a:rPr lang="en-US" sz="5400" b="1" dirty="0">
                <a:effectLst/>
                <a:latin typeface="Arial" panose="020B0604020202020204" pitchFamily="34" charset="0"/>
                <a:ea typeface="Calibri" panose="020F0502020204030204" pitchFamily="34" charset="0"/>
                <a:cs typeface="Arial" panose="020B0604020202020204" pitchFamily="34" charset="0"/>
              </a:rPr>
              <a:t>Essential Qualities of Servant Leaders in the Church</a:t>
            </a:r>
            <a:br>
              <a:rPr lang="en-US" sz="5400" dirty="0">
                <a:effectLst/>
                <a:latin typeface="Arial" panose="020B0604020202020204" pitchFamily="34" charset="0"/>
                <a:ea typeface="Calibri" panose="020F050202020403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8D3A174-9430-A267-B7D0-310D0664F1B8}"/>
              </a:ext>
            </a:extLst>
          </p:cNvPr>
          <p:cNvSpPr>
            <a:spLocks noGrp="1"/>
          </p:cNvSpPr>
          <p:nvPr>
            <p:ph idx="1"/>
          </p:nvPr>
        </p:nvSpPr>
        <p:spPr>
          <a:xfrm>
            <a:off x="760127" y="2640747"/>
            <a:ext cx="10671745" cy="3955996"/>
          </a:xfrm>
        </p:spPr>
        <p:txBody>
          <a:bodyPr>
            <a:normAutofit/>
          </a:bodyPr>
          <a:lstStyle/>
          <a:p>
            <a:pPr marL="0" indent="0">
              <a:buNone/>
            </a:pPr>
            <a:r>
              <a:rPr lang="en-US" sz="4800" dirty="0">
                <a:latin typeface="Arial" panose="020B0604020202020204" pitchFamily="34" charset="0"/>
                <a:cs typeface="Arial" panose="020B0604020202020204" pitchFamily="34" charset="0"/>
              </a:rPr>
              <a:t>1.)  Full of the Holy Spirit</a:t>
            </a:r>
          </a:p>
          <a:p>
            <a:pPr marL="0" indent="0">
              <a:buNone/>
            </a:pPr>
            <a:r>
              <a:rPr lang="en-US" sz="4800" dirty="0">
                <a:latin typeface="Arial" panose="020B0604020202020204" pitchFamily="34" charset="0"/>
                <a:cs typeface="Arial" panose="020B0604020202020204" pitchFamily="34" charset="0"/>
              </a:rPr>
              <a:t>2.)  Full of wisdom</a:t>
            </a:r>
          </a:p>
          <a:p>
            <a:pPr marL="0" indent="0">
              <a:buNone/>
            </a:pPr>
            <a:r>
              <a:rPr lang="en-US" sz="4800" dirty="0">
                <a:latin typeface="Arial" panose="020B0604020202020204" pitchFamily="34" charset="0"/>
                <a:cs typeface="Arial" panose="020B0604020202020204" pitchFamily="34" charset="0"/>
              </a:rPr>
              <a:t>3.)  Full of FAITH</a:t>
            </a:r>
          </a:p>
          <a:p>
            <a:pPr marL="0" indent="0">
              <a:buNone/>
            </a:pPr>
            <a:r>
              <a:rPr lang="en-US" sz="4800" dirty="0">
                <a:latin typeface="Arial" panose="020B0604020202020204" pitchFamily="34" charset="0"/>
                <a:cs typeface="Arial" panose="020B0604020202020204" pitchFamily="34" charset="0"/>
              </a:rPr>
              <a:t>4.)  They speak to us about sin</a:t>
            </a:r>
          </a:p>
          <a:p>
            <a:pPr marL="742950" indent="-742950">
              <a:buFont typeface="+mj-lt"/>
              <a:buAutoNum type="arabicPeriod"/>
            </a:pP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17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0756-5F7D-8011-320D-9AA1FE168B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4A8DA0-BD74-74DB-73E1-A3BF6E0A25EB}"/>
              </a:ext>
            </a:extLst>
          </p:cNvPr>
          <p:cNvSpPr>
            <a:spLocks noGrp="1"/>
          </p:cNvSpPr>
          <p:nvPr>
            <p:ph idx="1"/>
          </p:nvPr>
        </p:nvSpPr>
        <p:spPr/>
        <p:txBody>
          <a:bodyPr/>
          <a:lstStyle/>
          <a:p>
            <a:endParaRPr lang="en-US"/>
          </a:p>
        </p:txBody>
      </p:sp>
      <p:pic>
        <p:nvPicPr>
          <p:cNvPr id="4098" name="Picture 2" descr="A Martyr's Witness—Lectionary Reflection for Easter 5A (Acts 7:54-60)">
            <a:extLst>
              <a:ext uri="{FF2B5EF4-FFF2-40B4-BE49-F238E27FC236}">
                <a16:creationId xmlns:a16="http://schemas.microsoft.com/office/drawing/2014/main" id="{1C1234E1-7E46-17B7-955E-9021F79AF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05"/>
            <a:ext cx="8708571" cy="686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6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DFFF0-47CF-96D8-5AE5-7DEA27439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DD483-9238-C80A-8B05-787DAB3400D9}"/>
              </a:ext>
            </a:extLst>
          </p:cNvPr>
          <p:cNvSpPr>
            <a:spLocks noGrp="1"/>
          </p:cNvSpPr>
          <p:nvPr>
            <p:ph type="title"/>
          </p:nvPr>
        </p:nvSpPr>
        <p:spPr>
          <a:xfrm>
            <a:off x="148087" y="77637"/>
            <a:ext cx="11895826" cy="6556075"/>
          </a:xfrm>
        </p:spPr>
        <p:txBody>
          <a:bodyPr/>
          <a:lstStyle/>
          <a:p>
            <a:r>
              <a:rPr lang="en-US" b="1" u="sng" dirty="0">
                <a:latin typeface="Arial" panose="020B0604020202020204" pitchFamily="34" charset="0"/>
                <a:cs typeface="Arial" panose="020B0604020202020204" pitchFamily="34" charset="0"/>
              </a:rPr>
              <a:t>Acts 7:54-56</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When the members of the Sanhedrin heard this, they were furious and gnashed their teeth at him. </a:t>
            </a:r>
            <a:r>
              <a:rPr lang="en-US" i="1" baseline="30000" dirty="0">
                <a:latin typeface="Arial" panose="020B0604020202020204" pitchFamily="34" charset="0"/>
                <a:cs typeface="Arial" panose="020B0604020202020204" pitchFamily="34" charset="0"/>
              </a:rPr>
              <a:t>55 </a:t>
            </a:r>
            <a:r>
              <a:rPr lang="en-US" i="1" dirty="0">
                <a:latin typeface="Arial" panose="020B0604020202020204" pitchFamily="34" charset="0"/>
                <a:cs typeface="Arial" panose="020B0604020202020204" pitchFamily="34" charset="0"/>
              </a:rPr>
              <a:t>But Stephen, </a:t>
            </a:r>
            <a:r>
              <a:rPr lang="en-US" i="1" u="sng" dirty="0">
                <a:latin typeface="Arial" panose="020B0604020202020204" pitchFamily="34" charset="0"/>
                <a:cs typeface="Arial" panose="020B0604020202020204" pitchFamily="34" charset="0"/>
              </a:rPr>
              <a:t>full of the Holy Spirit</a:t>
            </a:r>
            <a:r>
              <a:rPr lang="en-US" i="1" dirty="0">
                <a:latin typeface="Arial" panose="020B0604020202020204" pitchFamily="34" charset="0"/>
                <a:cs typeface="Arial" panose="020B0604020202020204" pitchFamily="34" charset="0"/>
              </a:rPr>
              <a:t>, looked up to heaven and saw the glory of God, and Jesus standing at the right hand of God. </a:t>
            </a:r>
            <a:br>
              <a:rPr lang="en-US" i="1" dirty="0">
                <a:latin typeface="Arial" panose="020B0604020202020204" pitchFamily="34" charset="0"/>
                <a:cs typeface="Arial" panose="020B0604020202020204" pitchFamily="34" charset="0"/>
              </a:rPr>
            </a:br>
            <a:r>
              <a:rPr lang="en-US" i="1" baseline="30000" dirty="0">
                <a:latin typeface="Arial" panose="020B0604020202020204" pitchFamily="34" charset="0"/>
                <a:cs typeface="Arial" panose="020B0604020202020204" pitchFamily="34" charset="0"/>
              </a:rPr>
              <a:t>56 </a:t>
            </a:r>
            <a:r>
              <a:rPr lang="en-US" i="1" dirty="0">
                <a:latin typeface="Arial" panose="020B0604020202020204" pitchFamily="34" charset="0"/>
                <a:cs typeface="Arial" panose="020B0604020202020204" pitchFamily="34" charset="0"/>
              </a:rPr>
              <a:t>“Look,” he said, “I see heaven open and the Son of Man standing at the right hand of God.”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3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9925B-0BCC-E43A-4723-EABF39653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66C61-4069-3750-6539-5A5DDE6F7547}"/>
              </a:ext>
            </a:extLst>
          </p:cNvPr>
          <p:cNvSpPr>
            <a:spLocks noGrp="1"/>
          </p:cNvSpPr>
          <p:nvPr>
            <p:ph type="title"/>
          </p:nvPr>
        </p:nvSpPr>
        <p:spPr>
          <a:xfrm>
            <a:off x="148087" y="77637"/>
            <a:ext cx="11895826" cy="6556075"/>
          </a:xfrm>
        </p:spPr>
        <p:txBody>
          <a:bodyPr/>
          <a:lstStyle/>
          <a:p>
            <a:r>
              <a:rPr lang="en-US" b="1" u="sng" dirty="0">
                <a:latin typeface="Arial" panose="020B0604020202020204" pitchFamily="34" charset="0"/>
                <a:cs typeface="Arial" panose="020B0604020202020204" pitchFamily="34" charset="0"/>
              </a:rPr>
              <a:t>Acts 7:54-56</a:t>
            </a:r>
            <a:br>
              <a:rPr lang="en-US" dirty="0">
                <a:latin typeface="Arial" panose="020B0604020202020204" pitchFamily="34" charset="0"/>
                <a:cs typeface="Arial" panose="020B0604020202020204" pitchFamily="34" charset="0"/>
              </a:rPr>
            </a:br>
            <a:r>
              <a:rPr lang="en-US" i="1" baseline="30000" dirty="0">
                <a:latin typeface="Arial" panose="020B0604020202020204" pitchFamily="34" charset="0"/>
                <a:cs typeface="Arial" panose="020B0604020202020204" pitchFamily="34" charset="0"/>
              </a:rPr>
              <a:t>57 </a:t>
            </a:r>
            <a:r>
              <a:rPr lang="en-US" i="1" dirty="0">
                <a:latin typeface="Arial" panose="020B0604020202020204" pitchFamily="34" charset="0"/>
                <a:cs typeface="Arial" panose="020B0604020202020204" pitchFamily="34" charset="0"/>
              </a:rPr>
              <a:t>At this they covered their ears and, yelling at the top of their voices, they all rushed at him, </a:t>
            </a:r>
            <a:br>
              <a:rPr lang="en-US" i="1" dirty="0">
                <a:latin typeface="Arial" panose="020B0604020202020204" pitchFamily="34" charset="0"/>
                <a:cs typeface="Arial" panose="020B0604020202020204" pitchFamily="34" charset="0"/>
              </a:rPr>
            </a:br>
            <a:r>
              <a:rPr lang="en-US" i="1" baseline="30000" dirty="0">
                <a:latin typeface="Arial" panose="020B0604020202020204" pitchFamily="34" charset="0"/>
                <a:cs typeface="Arial" panose="020B0604020202020204" pitchFamily="34" charset="0"/>
              </a:rPr>
              <a:t>58 </a:t>
            </a:r>
            <a:r>
              <a:rPr lang="en-US" i="1" dirty="0">
                <a:latin typeface="Arial" panose="020B0604020202020204" pitchFamily="34" charset="0"/>
                <a:cs typeface="Arial" panose="020B0604020202020204" pitchFamily="34" charset="0"/>
              </a:rPr>
              <a:t>dragged him out of the city and began to stone him. Meanwhile, the witnesses laid their coats at the feet of </a:t>
            </a:r>
            <a:r>
              <a:rPr lang="en-US" b="1" i="1" dirty="0">
                <a:latin typeface="Arial" panose="020B0604020202020204" pitchFamily="34" charset="0"/>
                <a:cs typeface="Arial" panose="020B0604020202020204" pitchFamily="34" charset="0"/>
              </a:rPr>
              <a:t>a young man named Saul</a:t>
            </a:r>
            <a:r>
              <a:rPr lang="en-US" i="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82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49A-A34A-B1EE-BB15-6A78D132E325}"/>
              </a:ext>
            </a:extLst>
          </p:cNvPr>
          <p:cNvSpPr>
            <a:spLocks noGrp="1"/>
          </p:cNvSpPr>
          <p:nvPr>
            <p:ph type="title"/>
          </p:nvPr>
        </p:nvSpPr>
        <p:spPr/>
        <p:txBody>
          <a:bodyPr/>
          <a:lstStyle/>
          <a:p>
            <a:endParaRPr lang="en-US"/>
          </a:p>
        </p:txBody>
      </p:sp>
      <p:pic>
        <p:nvPicPr>
          <p:cNvPr id="5122" name="Picture 2">
            <a:extLst>
              <a:ext uri="{FF2B5EF4-FFF2-40B4-BE49-F238E27FC236}">
                <a16:creationId xmlns:a16="http://schemas.microsoft.com/office/drawing/2014/main" id="{3C58BD0D-8364-CB5E-CE2F-AC06AE48A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135" y="0"/>
            <a:ext cx="54918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mazon.com: The Stoning of Soraya M : Mozhan Marnò, Shohreh Aghdashloo,  James Caviezel, Navid Negahban, Ali Pourtash, David Diaan, Parviz Sayyad,  Vida Ghahremani, Vachik Mangassarian, Cyrus Nowrasteh: Movies &amp; TV">
            <a:extLst>
              <a:ext uri="{FF2B5EF4-FFF2-40B4-BE49-F238E27FC236}">
                <a16:creationId xmlns:a16="http://schemas.microsoft.com/office/drawing/2014/main" id="{020D0FF5-2BDA-BA66-04BC-9F76B98F8F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0629" y="326959"/>
            <a:ext cx="4386285" cy="620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04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1024AC1A-5EE6-72EE-890C-A5A71F5A3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0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53233F-7883-F1BB-4E70-5C13AED0AF81}"/>
              </a:ext>
            </a:extLst>
          </p:cNvPr>
          <p:cNvSpPr>
            <a:spLocks noGrp="1"/>
          </p:cNvSpPr>
          <p:nvPr>
            <p:ph type="title"/>
          </p:nvPr>
        </p:nvSpPr>
        <p:spPr>
          <a:xfrm>
            <a:off x="287867" y="2130014"/>
            <a:ext cx="11667065" cy="901053"/>
          </a:xfrm>
        </p:spPr>
        <p:txBody>
          <a:bodyPr/>
          <a:lstStyle/>
          <a:p>
            <a:pPr marL="571500" indent="-571500">
              <a:buFont typeface="Wingdings" panose="05000000000000000000" pitchFamily="2" charset="2"/>
              <a:buChar char="Ø"/>
            </a:pP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2:41—3,000 new believers added.</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3816F08-E369-CE89-F4B8-C0836A5159E3}"/>
              </a:ext>
            </a:extLst>
          </p:cNvPr>
          <p:cNvSpPr txBox="1">
            <a:spLocks/>
          </p:cNvSpPr>
          <p:nvPr/>
        </p:nvSpPr>
        <p:spPr>
          <a:xfrm>
            <a:off x="287867" y="2798880"/>
            <a:ext cx="11667065" cy="90105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4:4—the church grows to 5,000 men (20,000 believers?).</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BFDAD6A-C5B8-CDCC-E60F-9E013044D97B}"/>
              </a:ext>
            </a:extLst>
          </p:cNvPr>
          <p:cNvSpPr txBox="1">
            <a:spLocks/>
          </p:cNvSpPr>
          <p:nvPr/>
        </p:nvSpPr>
        <p:spPr>
          <a:xfrm>
            <a:off x="287867" y="4368799"/>
            <a:ext cx="11667065" cy="90105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5:14—</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and more men and women believed in the Lord and were added to their number.”</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09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3327-8243-3BAF-E243-5A5887AAC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B1666-F238-D5C6-3681-B52E11C4A607}"/>
              </a:ext>
            </a:extLst>
          </p:cNvPr>
          <p:cNvSpPr>
            <a:spLocks noGrp="1"/>
          </p:cNvSpPr>
          <p:nvPr>
            <p:ph type="title"/>
          </p:nvPr>
        </p:nvSpPr>
        <p:spPr>
          <a:xfrm>
            <a:off x="-83232" y="0"/>
            <a:ext cx="11318727" cy="1400530"/>
          </a:xfrm>
        </p:spPr>
        <p:txBody>
          <a:bodyPr/>
          <a:lstStyle/>
          <a:p>
            <a:pPr marL="0" marR="0" algn="ctr"/>
            <a:r>
              <a:rPr lang="en-US" sz="5400" b="1" dirty="0">
                <a:effectLst/>
                <a:latin typeface="Arial" panose="020B0604020202020204" pitchFamily="34" charset="0"/>
                <a:ea typeface="Calibri" panose="020F0502020204030204" pitchFamily="34" charset="0"/>
                <a:cs typeface="Arial" panose="020B0604020202020204" pitchFamily="34" charset="0"/>
              </a:rPr>
              <a:t>Essential Qualities of Servant Leaders in the Church</a:t>
            </a:r>
            <a:br>
              <a:rPr lang="en-US" sz="5400" dirty="0">
                <a:effectLst/>
                <a:latin typeface="Arial" panose="020B0604020202020204" pitchFamily="34" charset="0"/>
                <a:ea typeface="Calibri" panose="020F050202020403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362A26-3F31-25CF-2C47-D06C0E2A560C}"/>
              </a:ext>
            </a:extLst>
          </p:cNvPr>
          <p:cNvSpPr>
            <a:spLocks noGrp="1"/>
          </p:cNvSpPr>
          <p:nvPr>
            <p:ph idx="1"/>
          </p:nvPr>
        </p:nvSpPr>
        <p:spPr>
          <a:xfrm>
            <a:off x="315687" y="1654629"/>
            <a:ext cx="11680370" cy="4942114"/>
          </a:xfrm>
        </p:spPr>
        <p:txBody>
          <a:bodyPr>
            <a:noAutofit/>
          </a:bodyPr>
          <a:lstStyle/>
          <a:p>
            <a:pPr marL="0" indent="0">
              <a:buNone/>
            </a:pPr>
            <a:r>
              <a:rPr lang="en-US" sz="4400" b="1" dirty="0">
                <a:solidFill>
                  <a:srgbClr val="FFC000"/>
                </a:solidFill>
                <a:latin typeface="Arial" panose="020B0604020202020204" pitchFamily="34" charset="0"/>
                <a:cs typeface="Arial" panose="020B0604020202020204" pitchFamily="34" charset="0"/>
              </a:rPr>
              <a:t>5.) Spirit-filled Christians, particularly church leaders, forgive like Jesus did.</a:t>
            </a:r>
            <a:endParaRPr lang="en-US" sz="4400" b="1" i="1" baseline="30000" dirty="0">
              <a:solidFill>
                <a:srgbClr val="FFC000"/>
              </a:solidFill>
              <a:latin typeface="Arial" panose="020B0604020202020204" pitchFamily="34" charset="0"/>
              <a:cs typeface="Arial" panose="020B0604020202020204" pitchFamily="34" charset="0"/>
            </a:endParaRPr>
          </a:p>
          <a:p>
            <a:pPr marL="0" indent="0">
              <a:buNone/>
            </a:pPr>
            <a:r>
              <a:rPr lang="en-US" sz="4400" b="1" u="sng" dirty="0">
                <a:latin typeface="Arial" panose="020B0604020202020204" pitchFamily="34" charset="0"/>
                <a:cs typeface="Arial" panose="020B0604020202020204" pitchFamily="34" charset="0"/>
              </a:rPr>
              <a:t>Acts 7:59, 60</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While they were stoning him, Stephen prayed, “Lord Jesus, receive my spirit.” </a:t>
            </a:r>
            <a:r>
              <a:rPr lang="en-US" sz="4400" i="1" baseline="30000" dirty="0">
                <a:latin typeface="Arial" panose="020B0604020202020204" pitchFamily="34" charset="0"/>
                <a:cs typeface="Arial" panose="020B0604020202020204" pitchFamily="34" charset="0"/>
              </a:rPr>
              <a:t>60 </a:t>
            </a:r>
            <a:r>
              <a:rPr lang="en-US" sz="4400" i="1" dirty="0">
                <a:latin typeface="Arial" panose="020B0604020202020204" pitchFamily="34" charset="0"/>
                <a:cs typeface="Arial" panose="020B0604020202020204" pitchFamily="34" charset="0"/>
              </a:rPr>
              <a:t>Then he fell on his knees and cried out, “Lord, do not hold this sin against them.” When he had said this, he fell asleep.</a:t>
            </a:r>
            <a:r>
              <a:rPr lang="en-US" sz="4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3398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C2C8-15AA-A913-E8AA-B70C1227D83D}"/>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2298E5DB-579B-3D20-16F1-BDD62E4D49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D5AE18-32A2-5FC4-1D3B-F591AEFB0F02}"/>
              </a:ext>
            </a:extLst>
          </p:cNvPr>
          <p:cNvSpPr>
            <a:spLocks noGrp="1"/>
          </p:cNvSpPr>
          <p:nvPr>
            <p:ph type="title"/>
          </p:nvPr>
        </p:nvSpPr>
        <p:spPr>
          <a:xfrm>
            <a:off x="287867" y="296333"/>
            <a:ext cx="11667065" cy="6282267"/>
          </a:xfrm>
        </p:spPr>
        <p:txBody>
          <a:bodyPr/>
          <a:lstStyle/>
          <a:p>
            <a:r>
              <a:rPr lang="en-US" sz="3600" b="1" i="0" u="sng" dirty="0">
                <a:solidFill>
                  <a:schemeClr val="tx1"/>
                </a:solidFill>
                <a:effectLst/>
                <a:latin typeface="Arial" panose="020B0604020202020204" pitchFamily="34" charset="0"/>
                <a:cs typeface="Arial" panose="020B0604020202020204" pitchFamily="34" charset="0"/>
              </a:rPr>
              <a:t>Acts </a:t>
            </a:r>
            <a:r>
              <a:rPr lang="en-US" sz="3600" b="1" u="sng" dirty="0">
                <a:solidFill>
                  <a:schemeClr val="tx1"/>
                </a:solidFill>
                <a:latin typeface="Arial" panose="020B0604020202020204" pitchFamily="34" charset="0"/>
                <a:cs typeface="Arial" panose="020B0604020202020204" pitchFamily="34" charset="0"/>
              </a:rPr>
              <a:t>4:32-35</a:t>
            </a:r>
            <a:br>
              <a:rPr lang="en-US" sz="3600" b="0" i="0" dirty="0">
                <a:solidFill>
                  <a:schemeClr val="tx1"/>
                </a:solidFill>
                <a:effectLst/>
                <a:latin typeface="Arial" panose="020B0604020202020204" pitchFamily="34" charset="0"/>
                <a:cs typeface="Arial" panose="020B0604020202020204" pitchFamily="34" charset="0"/>
              </a:rPr>
            </a:br>
            <a:r>
              <a:rPr lang="en-US" sz="3600" b="1" i="1" baseline="30000" dirty="0">
                <a:latin typeface="Arial" panose="020B0604020202020204" pitchFamily="34" charset="0"/>
                <a:cs typeface="Arial" panose="020B0604020202020204" pitchFamily="34" charset="0"/>
              </a:rPr>
              <a:t>32 </a:t>
            </a:r>
            <a:r>
              <a:rPr lang="en-US" sz="3600" i="1" dirty="0">
                <a:latin typeface="Arial" panose="020B0604020202020204" pitchFamily="34" charset="0"/>
                <a:cs typeface="Arial" panose="020B0604020202020204" pitchFamily="34" charset="0"/>
              </a:rPr>
              <a:t>All the believers were one in heart and mind. No one claimed that any of their possessions was their own, but they shared everything they had. </a:t>
            </a:r>
            <a:r>
              <a:rPr lang="en-US" sz="3600" b="1" i="1" baseline="30000" dirty="0">
                <a:latin typeface="Arial" panose="020B0604020202020204" pitchFamily="34" charset="0"/>
                <a:cs typeface="Arial" panose="020B0604020202020204" pitchFamily="34" charset="0"/>
              </a:rPr>
              <a:t>33 </a:t>
            </a:r>
            <a:r>
              <a:rPr lang="en-US" sz="3600" i="1" dirty="0">
                <a:latin typeface="Arial" panose="020B0604020202020204" pitchFamily="34" charset="0"/>
                <a:cs typeface="Arial" panose="020B0604020202020204" pitchFamily="34" charset="0"/>
              </a:rPr>
              <a:t>With great power the apostles continued to testify to the resurrection of the Lord Jesus. And God’s grace was so powerfully at work in them all </a:t>
            </a:r>
            <a:r>
              <a:rPr lang="en-US" sz="3600" b="1" i="1" baseline="30000" dirty="0">
                <a:latin typeface="Arial" panose="020B0604020202020204" pitchFamily="34" charset="0"/>
                <a:cs typeface="Arial" panose="020B0604020202020204" pitchFamily="34" charset="0"/>
              </a:rPr>
              <a:t>34 </a:t>
            </a:r>
            <a:r>
              <a:rPr lang="en-US" sz="3600" i="1" dirty="0">
                <a:latin typeface="Arial" panose="020B0604020202020204" pitchFamily="34" charset="0"/>
                <a:cs typeface="Arial" panose="020B0604020202020204" pitchFamily="34" charset="0"/>
              </a:rPr>
              <a:t>that there were no needy persons among them. For from time to time those who owned land or houses sold them, brought the money from the sales </a:t>
            </a:r>
            <a:r>
              <a:rPr lang="en-US" sz="3600" b="1" i="1" baseline="30000" dirty="0">
                <a:latin typeface="Arial" panose="020B0604020202020204" pitchFamily="34" charset="0"/>
                <a:cs typeface="Arial" panose="020B0604020202020204" pitchFamily="34" charset="0"/>
              </a:rPr>
              <a:t>35 </a:t>
            </a:r>
            <a:r>
              <a:rPr lang="en-US" sz="3600" i="1" dirty="0">
                <a:latin typeface="Arial" panose="020B0604020202020204" pitchFamily="34" charset="0"/>
                <a:cs typeface="Arial" panose="020B0604020202020204" pitchFamily="34" charset="0"/>
              </a:rPr>
              <a:t>and put it at the apostles’ feet, and it was distributed to anyone who had need.</a:t>
            </a:r>
            <a:br>
              <a:rPr lang="en-US" sz="3600" dirty="0">
                <a:latin typeface="Arial" panose="020B0604020202020204" pitchFamily="34" charset="0"/>
                <a:cs typeface="Arial" panose="020B0604020202020204" pitchFamily="34" charset="0"/>
              </a:rPr>
            </a:br>
            <a:endParaRPr lang="en-US" sz="3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01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9B72-818F-CC83-9158-C06C10B044E9}"/>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E3E8460E-C72F-A4A2-F76B-97F9EBA78E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C4DBE2-5522-F350-53BE-FC3B85996A5E}"/>
              </a:ext>
            </a:extLst>
          </p:cNvPr>
          <p:cNvSpPr>
            <a:spLocks noGrp="1"/>
          </p:cNvSpPr>
          <p:nvPr>
            <p:ph type="title"/>
          </p:nvPr>
        </p:nvSpPr>
        <p:spPr>
          <a:xfrm>
            <a:off x="287867" y="296333"/>
            <a:ext cx="11667065" cy="6282267"/>
          </a:xfrm>
        </p:spPr>
        <p:txBody>
          <a:bodyPr/>
          <a:lstStyle/>
          <a:p>
            <a:r>
              <a:rPr lang="en-US" sz="4400" b="1" i="0" u="sng" dirty="0">
                <a:solidFill>
                  <a:schemeClr val="tx1"/>
                </a:solidFill>
                <a:effectLst/>
                <a:latin typeface="Arial" panose="020B0604020202020204" pitchFamily="34" charset="0"/>
                <a:cs typeface="Arial" panose="020B0604020202020204" pitchFamily="34" charset="0"/>
              </a:rPr>
              <a:t>Acts </a:t>
            </a:r>
            <a:r>
              <a:rPr lang="en-US" sz="4400" b="1" u="sng" dirty="0">
                <a:solidFill>
                  <a:schemeClr val="tx1"/>
                </a:solidFill>
                <a:latin typeface="Arial" panose="020B0604020202020204" pitchFamily="34" charset="0"/>
                <a:cs typeface="Arial" panose="020B0604020202020204" pitchFamily="34" charset="0"/>
              </a:rPr>
              <a:t>6:1</a:t>
            </a:r>
            <a:br>
              <a:rPr lang="en-US" sz="4400" b="0" i="0" dirty="0">
                <a:solidFill>
                  <a:schemeClr val="tx1"/>
                </a:solidFill>
                <a:effectLst/>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In those days when the number of disciples was increasing, the Hellenistic Jews among them complained against the Hebraic Jews because their widows were being overlooked in the daily distribution of food</a:t>
            </a:r>
            <a:r>
              <a:rPr lang="en-US" sz="4400" b="1" dirty="0">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endParaRPr lang="en-US" sz="4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89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437E-891A-61B7-ACAB-3180C735BB54}"/>
            </a:ext>
          </a:extLst>
        </p:cNvPr>
        <p:cNvGrpSpPr/>
        <p:nvPr/>
      </p:nvGrpSpPr>
      <p:grpSpPr>
        <a:xfrm>
          <a:off x="0" y="0"/>
          <a:ext cx="0" cy="0"/>
          <a:chOff x="0" y="0"/>
          <a:chExt cx="0" cy="0"/>
        </a:xfrm>
      </p:grpSpPr>
      <p:pic>
        <p:nvPicPr>
          <p:cNvPr id="3074" name="Picture 2" descr="Kevin Carden | Photo of the day - Come, Holy Spirit When the day of  Pentecost arrived, they were all together in one place. And suddenly there  came from... | Instagram">
            <a:extLst>
              <a:ext uri="{FF2B5EF4-FFF2-40B4-BE49-F238E27FC236}">
                <a16:creationId xmlns:a16="http://schemas.microsoft.com/office/drawing/2014/main" id="{0EB43D0E-6833-E62A-4481-354875C45B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8900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0DD109D-69EB-A31D-A8C6-78680701CAA3}"/>
              </a:ext>
            </a:extLst>
          </p:cNvPr>
          <p:cNvSpPr>
            <a:spLocks noGrp="1"/>
          </p:cNvSpPr>
          <p:nvPr>
            <p:ph type="title"/>
          </p:nvPr>
        </p:nvSpPr>
        <p:spPr>
          <a:xfrm>
            <a:off x="262467" y="0"/>
            <a:ext cx="11667065" cy="6282267"/>
          </a:xfrm>
        </p:spPr>
        <p:txBody>
          <a:bodyPr/>
          <a:lstStyle/>
          <a:p>
            <a:r>
              <a:rPr lang="en-US" sz="4400" b="1" i="0" u="sng" dirty="0">
                <a:solidFill>
                  <a:schemeClr val="tx1"/>
                </a:solidFill>
                <a:effectLst/>
                <a:latin typeface="Arial" panose="020B0604020202020204" pitchFamily="34" charset="0"/>
                <a:cs typeface="Arial" panose="020B0604020202020204" pitchFamily="34" charset="0"/>
              </a:rPr>
              <a:t>Acts </a:t>
            </a:r>
            <a:r>
              <a:rPr lang="en-US" sz="4400" b="1" u="sng" dirty="0">
                <a:solidFill>
                  <a:schemeClr val="tx1"/>
                </a:solidFill>
                <a:latin typeface="Arial" panose="020B0604020202020204" pitchFamily="34" charset="0"/>
                <a:cs typeface="Arial" panose="020B0604020202020204" pitchFamily="34" charset="0"/>
              </a:rPr>
              <a:t>6:2-4</a:t>
            </a:r>
            <a:br>
              <a:rPr lang="en-US" sz="4400" b="0" i="0" dirty="0">
                <a:solidFill>
                  <a:schemeClr val="tx1"/>
                </a:solidFill>
                <a:effectLst/>
                <a:latin typeface="Arial" panose="020B0604020202020204" pitchFamily="34" charset="0"/>
                <a:cs typeface="Arial" panose="020B0604020202020204" pitchFamily="34" charset="0"/>
              </a:rPr>
            </a:br>
            <a:r>
              <a:rPr lang="en-US" sz="4400" b="1" i="1" baseline="30000" dirty="0">
                <a:latin typeface="Arial" panose="020B0604020202020204" pitchFamily="34" charset="0"/>
                <a:cs typeface="Arial" panose="020B0604020202020204" pitchFamily="34" charset="0"/>
              </a:rPr>
              <a:t>2 </a:t>
            </a:r>
            <a:r>
              <a:rPr lang="en-US" sz="4400" i="1" dirty="0">
                <a:latin typeface="Arial" panose="020B0604020202020204" pitchFamily="34" charset="0"/>
                <a:cs typeface="Arial" panose="020B0604020202020204" pitchFamily="34" charset="0"/>
              </a:rPr>
              <a:t>So the Twelve gathered all the disciples </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together and said, “It would not be right for us to neglect the ministry of the word of God in order to wait on tables. </a:t>
            </a:r>
            <a:r>
              <a:rPr lang="en-US" sz="4400" b="1" i="1" baseline="30000" dirty="0">
                <a:latin typeface="Arial" panose="020B0604020202020204" pitchFamily="34" charset="0"/>
                <a:cs typeface="Arial" panose="020B0604020202020204" pitchFamily="34" charset="0"/>
              </a:rPr>
              <a:t>3 </a:t>
            </a:r>
            <a:r>
              <a:rPr lang="en-US" sz="4400" i="1" dirty="0">
                <a:latin typeface="Arial" panose="020B0604020202020204" pitchFamily="34" charset="0"/>
                <a:cs typeface="Arial" panose="020B0604020202020204" pitchFamily="34" charset="0"/>
              </a:rPr>
              <a:t>Brothers and sisters, </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choose seven men from among you who are known to be full of the Spirit and wisdom. We will turn this responsibility over to them </a:t>
            </a:r>
            <a:r>
              <a:rPr lang="en-US" sz="4400" b="1" i="1" baseline="30000" dirty="0">
                <a:latin typeface="Arial" panose="020B0604020202020204" pitchFamily="34" charset="0"/>
                <a:cs typeface="Arial" panose="020B0604020202020204" pitchFamily="34" charset="0"/>
              </a:rPr>
              <a:t>4 </a:t>
            </a:r>
            <a:r>
              <a:rPr lang="en-US" sz="4400" i="1" dirty="0">
                <a:latin typeface="Arial" panose="020B0604020202020204" pitchFamily="34" charset="0"/>
                <a:cs typeface="Arial" panose="020B0604020202020204" pitchFamily="34" charset="0"/>
              </a:rPr>
              <a:t>and will give our attention to prayer and the ministry of the word.”</a:t>
            </a:r>
            <a:br>
              <a:rPr lang="en-US" sz="4400" dirty="0">
                <a:latin typeface="Arial" panose="020B0604020202020204" pitchFamily="34" charset="0"/>
                <a:cs typeface="Arial" panose="020B0604020202020204" pitchFamily="34" charset="0"/>
              </a:rPr>
            </a:br>
            <a:endParaRPr lang="en-US" sz="4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50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11BE-9616-D5D1-7DBC-5C6183084D6E}"/>
              </a:ext>
            </a:extLst>
          </p:cNvPr>
          <p:cNvSpPr>
            <a:spLocks noGrp="1"/>
          </p:cNvSpPr>
          <p:nvPr>
            <p:ph type="title"/>
          </p:nvPr>
        </p:nvSpPr>
        <p:spPr>
          <a:xfrm>
            <a:off x="-83232" y="441832"/>
            <a:ext cx="11318727" cy="1400530"/>
          </a:xfrm>
        </p:spPr>
        <p:txBody>
          <a:bodyPr/>
          <a:lstStyle/>
          <a:p>
            <a:pPr marL="0" marR="0" algn="ctr"/>
            <a:r>
              <a:rPr lang="en-US" sz="5400" b="1" dirty="0">
                <a:effectLst/>
                <a:latin typeface="Arial" panose="020B0604020202020204" pitchFamily="34" charset="0"/>
                <a:ea typeface="Calibri" panose="020F0502020204030204" pitchFamily="34" charset="0"/>
                <a:cs typeface="Arial" panose="020B0604020202020204" pitchFamily="34" charset="0"/>
              </a:rPr>
              <a:t>Essential Qualities of Servant Leaders in the Church</a:t>
            </a:r>
            <a:br>
              <a:rPr lang="en-US" sz="5400" dirty="0">
                <a:effectLst/>
                <a:latin typeface="Arial" panose="020B0604020202020204" pitchFamily="34" charset="0"/>
                <a:ea typeface="Calibri" panose="020F050202020403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FFF8F7A-2AFA-6A21-4494-DD98F8F6ED2F}"/>
              </a:ext>
            </a:extLst>
          </p:cNvPr>
          <p:cNvSpPr>
            <a:spLocks noGrp="1"/>
          </p:cNvSpPr>
          <p:nvPr>
            <p:ph idx="1"/>
          </p:nvPr>
        </p:nvSpPr>
        <p:spPr>
          <a:xfrm>
            <a:off x="760127" y="2640747"/>
            <a:ext cx="10671745" cy="2540853"/>
          </a:xfrm>
        </p:spPr>
        <p:txBody>
          <a:bodyPr>
            <a:normAutofit/>
          </a:bodyPr>
          <a:lstStyle/>
          <a:p>
            <a:pPr marL="0" indent="0">
              <a:buNone/>
            </a:pPr>
            <a:r>
              <a:rPr lang="en-US" sz="4800" dirty="0">
                <a:latin typeface="Arial" panose="020B0604020202020204" pitchFamily="34" charset="0"/>
                <a:cs typeface="Arial" panose="020B0604020202020204" pitchFamily="34" charset="0"/>
              </a:rPr>
              <a:t>1.)  Full of the Holy Spirit</a:t>
            </a:r>
          </a:p>
          <a:p>
            <a:pPr marL="0" indent="0">
              <a:buNone/>
            </a:pPr>
            <a:r>
              <a:rPr lang="en-US" sz="4800" dirty="0">
                <a:latin typeface="Arial" panose="020B0604020202020204" pitchFamily="34" charset="0"/>
                <a:cs typeface="Arial" panose="020B0604020202020204" pitchFamily="34" charset="0"/>
              </a:rPr>
              <a:t>2.)  Full of wisdom  </a:t>
            </a:r>
          </a:p>
          <a:p>
            <a:pPr marL="742950" indent="-742950">
              <a:buFont typeface="+mj-lt"/>
              <a:buAutoNum type="arabicPeriod"/>
            </a:pP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55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1050-CD5A-046F-C724-705227590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5F878-9B2E-310F-3EC1-CE195D9CDE0C}"/>
              </a:ext>
            </a:extLst>
          </p:cNvPr>
          <p:cNvSpPr>
            <a:spLocks noGrp="1"/>
          </p:cNvSpPr>
          <p:nvPr>
            <p:ph type="title"/>
          </p:nvPr>
        </p:nvSpPr>
        <p:spPr>
          <a:xfrm>
            <a:off x="148087" y="77637"/>
            <a:ext cx="11895826" cy="6556075"/>
          </a:xfrm>
        </p:spPr>
        <p:txBody>
          <a:bodyPr/>
          <a:lstStyle/>
          <a:p>
            <a:r>
              <a:rPr lang="en-US" sz="4800" b="1" u="sng" dirty="0">
                <a:effectLst/>
                <a:latin typeface="Arial" panose="020B0604020202020204" pitchFamily="34" charset="0"/>
                <a:ea typeface="Calibri" panose="020F0502020204030204" pitchFamily="34" charset="0"/>
                <a:cs typeface="Arial" panose="020B0604020202020204" pitchFamily="34" charset="0"/>
              </a:rPr>
              <a:t>Galatians 5:22</a:t>
            </a:r>
            <a:br>
              <a:rPr lang="en-US" sz="4800" dirty="0">
                <a:effectLst/>
                <a:latin typeface="Arial" panose="020B0604020202020204" pitchFamily="34" charset="0"/>
                <a:ea typeface="Calibri" panose="020F0502020204030204" pitchFamily="34" charset="0"/>
                <a:cs typeface="Arial" panose="020B0604020202020204" pitchFamily="34" charset="0"/>
              </a:rPr>
            </a:br>
            <a:r>
              <a:rPr lang="en-US" sz="4800" i="1" dirty="0">
                <a:latin typeface="Arial" panose="020B0604020202020204" pitchFamily="34" charset="0"/>
                <a:cs typeface="Arial" panose="020B0604020202020204" pitchFamily="34" charset="0"/>
              </a:rPr>
              <a:t>But the fruit of the Spirit </a:t>
            </a:r>
            <a:r>
              <a:rPr lang="en-US" sz="4800" b="1" i="1" dirty="0">
                <a:latin typeface="Arial" panose="020B0604020202020204" pitchFamily="34" charset="0"/>
                <a:cs typeface="Arial" panose="020B0604020202020204" pitchFamily="34" charset="0"/>
              </a:rPr>
              <a:t>is love, joy, peace, forbearance, kindness, goodness, faithfulness, gentleness</a:t>
            </a:r>
            <a:r>
              <a:rPr lang="en-US" sz="4800" i="1" dirty="0">
                <a:latin typeface="Arial" panose="020B0604020202020204" pitchFamily="34" charset="0"/>
                <a:cs typeface="Arial" panose="020B0604020202020204" pitchFamily="34" charset="0"/>
              </a:rPr>
              <a:t> and </a:t>
            </a:r>
            <a:r>
              <a:rPr lang="en-US" sz="4800" b="1" i="1" dirty="0">
                <a:latin typeface="Arial" panose="020B0604020202020204" pitchFamily="34" charset="0"/>
                <a:cs typeface="Arial" panose="020B0604020202020204" pitchFamily="34" charset="0"/>
              </a:rPr>
              <a:t>self-control</a:t>
            </a:r>
            <a:r>
              <a:rPr lang="en-US" sz="4800" i="1" dirty="0">
                <a:latin typeface="Arial" panose="020B0604020202020204" pitchFamily="34" charset="0"/>
                <a:cs typeface="Arial" panose="020B0604020202020204" pitchFamily="34" charset="0"/>
              </a:rPr>
              <a:t>. Against such things there is no law.</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92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F5E0-C312-3C6C-1A51-257CC18CA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6D994-8AD5-38DF-ECAC-32F3AC22F49D}"/>
              </a:ext>
            </a:extLst>
          </p:cNvPr>
          <p:cNvSpPr>
            <a:spLocks noGrp="1"/>
          </p:cNvSpPr>
          <p:nvPr>
            <p:ph type="title"/>
          </p:nvPr>
        </p:nvSpPr>
        <p:spPr>
          <a:xfrm>
            <a:off x="148087" y="77637"/>
            <a:ext cx="11895826" cy="6556075"/>
          </a:xfrm>
        </p:spPr>
        <p:txBody>
          <a:bodyPr/>
          <a:lstStyle/>
          <a:p>
            <a:r>
              <a:rPr lang="en-US" sz="3200" b="1" u="sng" dirty="0">
                <a:effectLst/>
                <a:latin typeface="Arial" panose="020B0604020202020204" pitchFamily="34" charset="0"/>
                <a:ea typeface="Calibri" panose="020F0502020204030204" pitchFamily="34" charset="0"/>
                <a:cs typeface="Arial" panose="020B0604020202020204" pitchFamily="34" charset="0"/>
              </a:rPr>
              <a:t>James 3:13-17</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Who is wise and understanding among you? Let them show it by their </a:t>
            </a:r>
            <a:r>
              <a:rPr lang="en-US" sz="3200" b="1" i="1" dirty="0">
                <a:latin typeface="Arial" panose="020B0604020202020204" pitchFamily="34" charset="0"/>
                <a:cs typeface="Arial" panose="020B0604020202020204" pitchFamily="34" charset="0"/>
              </a:rPr>
              <a:t>good life</a:t>
            </a:r>
            <a:r>
              <a:rPr lang="en-US" sz="3200" i="1" dirty="0">
                <a:latin typeface="Arial" panose="020B0604020202020204" pitchFamily="34" charset="0"/>
                <a:cs typeface="Arial" panose="020B0604020202020204" pitchFamily="34" charset="0"/>
              </a:rPr>
              <a:t>, by </a:t>
            </a:r>
            <a:r>
              <a:rPr lang="en-US" sz="3200" b="1" i="1" dirty="0">
                <a:latin typeface="Arial" panose="020B0604020202020204" pitchFamily="34" charset="0"/>
                <a:cs typeface="Arial" panose="020B0604020202020204" pitchFamily="34" charset="0"/>
              </a:rPr>
              <a:t>deeds done in the humility </a:t>
            </a:r>
            <a:r>
              <a:rPr lang="en-US" sz="3200" i="1" dirty="0">
                <a:latin typeface="Arial" panose="020B0604020202020204" pitchFamily="34" charset="0"/>
                <a:cs typeface="Arial" panose="020B0604020202020204" pitchFamily="34" charset="0"/>
              </a:rPr>
              <a:t>that comes from wisdom. </a:t>
            </a:r>
            <a:r>
              <a:rPr lang="en-US" sz="3200" i="1" baseline="30000" dirty="0">
                <a:latin typeface="Arial" panose="020B0604020202020204" pitchFamily="34" charset="0"/>
                <a:cs typeface="Arial" panose="020B0604020202020204" pitchFamily="34" charset="0"/>
              </a:rPr>
              <a:t>14 </a:t>
            </a:r>
            <a:r>
              <a:rPr lang="en-US" sz="3200" i="1" dirty="0">
                <a:latin typeface="Arial" panose="020B0604020202020204" pitchFamily="34" charset="0"/>
                <a:cs typeface="Arial" panose="020B0604020202020204" pitchFamily="34" charset="0"/>
              </a:rPr>
              <a:t>But if you harbor </a:t>
            </a:r>
            <a:r>
              <a:rPr lang="en-US" sz="3200" i="1" u="sng" dirty="0">
                <a:latin typeface="Arial" panose="020B0604020202020204" pitchFamily="34" charset="0"/>
                <a:cs typeface="Arial" panose="020B0604020202020204" pitchFamily="34" charset="0"/>
              </a:rPr>
              <a:t>bitter envy</a:t>
            </a:r>
            <a:r>
              <a:rPr lang="en-US" sz="3200" i="1" dirty="0">
                <a:latin typeface="Arial" panose="020B0604020202020204" pitchFamily="34" charset="0"/>
                <a:cs typeface="Arial" panose="020B0604020202020204" pitchFamily="34" charset="0"/>
              </a:rPr>
              <a:t> and </a:t>
            </a:r>
            <a:r>
              <a:rPr lang="en-US" sz="3200" i="1" u="sng" dirty="0">
                <a:latin typeface="Arial" panose="020B0604020202020204" pitchFamily="34" charset="0"/>
                <a:cs typeface="Arial" panose="020B0604020202020204" pitchFamily="34" charset="0"/>
              </a:rPr>
              <a:t>selfish ambition</a:t>
            </a:r>
            <a:r>
              <a:rPr lang="en-US" sz="3200" i="1" dirty="0">
                <a:latin typeface="Arial" panose="020B0604020202020204" pitchFamily="34" charset="0"/>
                <a:cs typeface="Arial" panose="020B0604020202020204" pitchFamily="34" charset="0"/>
              </a:rPr>
              <a:t> in your hearts, do not </a:t>
            </a:r>
            <a:r>
              <a:rPr lang="en-US" sz="3200" i="1" u="sng" dirty="0">
                <a:latin typeface="Arial" panose="020B0604020202020204" pitchFamily="34" charset="0"/>
                <a:cs typeface="Arial" panose="020B0604020202020204" pitchFamily="34" charset="0"/>
              </a:rPr>
              <a:t>boast</a:t>
            </a:r>
            <a:r>
              <a:rPr lang="en-US" sz="3200" i="1" dirty="0">
                <a:latin typeface="Arial" panose="020B0604020202020204" pitchFamily="34" charset="0"/>
                <a:cs typeface="Arial" panose="020B0604020202020204" pitchFamily="34" charset="0"/>
              </a:rPr>
              <a:t> about it or </a:t>
            </a:r>
            <a:r>
              <a:rPr lang="en-US" sz="3200" i="1" u="sng" dirty="0">
                <a:latin typeface="Arial" panose="020B0604020202020204" pitchFamily="34" charset="0"/>
                <a:cs typeface="Arial" panose="020B0604020202020204" pitchFamily="34" charset="0"/>
              </a:rPr>
              <a:t>deny the truth</a:t>
            </a:r>
            <a:r>
              <a:rPr lang="en-US" sz="3200" i="1" dirty="0">
                <a:latin typeface="Arial" panose="020B0604020202020204" pitchFamily="34" charset="0"/>
                <a:cs typeface="Arial" panose="020B0604020202020204" pitchFamily="34" charset="0"/>
              </a:rPr>
              <a:t>. </a:t>
            </a:r>
            <a:r>
              <a:rPr lang="en-US" sz="3200" i="1" baseline="30000" dirty="0">
                <a:latin typeface="Arial" panose="020B0604020202020204" pitchFamily="34" charset="0"/>
                <a:cs typeface="Arial" panose="020B0604020202020204" pitchFamily="34" charset="0"/>
              </a:rPr>
              <a:t>15 </a:t>
            </a:r>
            <a:r>
              <a:rPr lang="en-US" sz="3200" i="1" dirty="0">
                <a:latin typeface="Arial" panose="020B0604020202020204" pitchFamily="34" charset="0"/>
                <a:cs typeface="Arial" panose="020B0604020202020204" pitchFamily="34" charset="0"/>
              </a:rPr>
              <a:t>Such “wisdom” does not come down from heaven but is earthly, unspiritual, demonic. </a:t>
            </a:r>
            <a:r>
              <a:rPr lang="en-US" sz="3200" i="1" baseline="30000" dirty="0">
                <a:latin typeface="Arial" panose="020B0604020202020204" pitchFamily="34" charset="0"/>
                <a:cs typeface="Arial" panose="020B0604020202020204" pitchFamily="34" charset="0"/>
              </a:rPr>
              <a:t>16 </a:t>
            </a:r>
            <a:r>
              <a:rPr lang="en-US" sz="3200" i="1" dirty="0">
                <a:latin typeface="Arial" panose="020B0604020202020204" pitchFamily="34" charset="0"/>
                <a:cs typeface="Arial" panose="020B0604020202020204" pitchFamily="34" charset="0"/>
              </a:rPr>
              <a:t>For where you have </a:t>
            </a:r>
            <a:r>
              <a:rPr lang="en-US" sz="3200" i="1" u="sng" dirty="0">
                <a:latin typeface="Arial" panose="020B0604020202020204" pitchFamily="34" charset="0"/>
                <a:cs typeface="Arial" panose="020B0604020202020204" pitchFamily="34" charset="0"/>
              </a:rPr>
              <a:t>envy</a:t>
            </a:r>
            <a:r>
              <a:rPr lang="en-US" sz="3200" i="1" dirty="0">
                <a:latin typeface="Arial" panose="020B0604020202020204" pitchFamily="34" charset="0"/>
                <a:cs typeface="Arial" panose="020B0604020202020204" pitchFamily="34" charset="0"/>
              </a:rPr>
              <a:t> and </a:t>
            </a:r>
            <a:r>
              <a:rPr lang="en-US" sz="3200" i="1" u="sng" dirty="0">
                <a:latin typeface="Arial" panose="020B0604020202020204" pitchFamily="34" charset="0"/>
                <a:cs typeface="Arial" panose="020B0604020202020204" pitchFamily="34" charset="0"/>
              </a:rPr>
              <a:t>selfish ambition</a:t>
            </a:r>
            <a:r>
              <a:rPr lang="en-US" sz="3200" i="1" dirty="0">
                <a:latin typeface="Arial" panose="020B0604020202020204" pitchFamily="34" charset="0"/>
                <a:cs typeface="Arial" panose="020B0604020202020204" pitchFamily="34" charset="0"/>
              </a:rPr>
              <a:t>, there you find </a:t>
            </a:r>
            <a:r>
              <a:rPr lang="en-US" sz="3200" i="1" u="sng" dirty="0">
                <a:latin typeface="Arial" panose="020B0604020202020204" pitchFamily="34" charset="0"/>
                <a:cs typeface="Arial" panose="020B0604020202020204" pitchFamily="34" charset="0"/>
              </a:rPr>
              <a:t>disorder</a:t>
            </a:r>
            <a:r>
              <a:rPr lang="en-US" sz="3200" i="1" dirty="0">
                <a:latin typeface="Arial" panose="020B0604020202020204" pitchFamily="34" charset="0"/>
                <a:cs typeface="Arial" panose="020B0604020202020204" pitchFamily="34" charset="0"/>
              </a:rPr>
              <a:t> and </a:t>
            </a:r>
            <a:r>
              <a:rPr lang="en-US" sz="3200" i="1" u="sng" dirty="0">
                <a:latin typeface="Arial" panose="020B0604020202020204" pitchFamily="34" charset="0"/>
                <a:cs typeface="Arial" panose="020B0604020202020204" pitchFamily="34" charset="0"/>
              </a:rPr>
              <a:t>every evil practice</a:t>
            </a:r>
            <a:r>
              <a:rPr lang="en-US" sz="3200" i="1"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i="1" baseline="30000" dirty="0">
                <a:latin typeface="Arial" panose="020B0604020202020204" pitchFamily="34" charset="0"/>
                <a:cs typeface="Arial" panose="020B0604020202020204" pitchFamily="34" charset="0"/>
              </a:rPr>
              <a:t>17 </a:t>
            </a:r>
            <a:r>
              <a:rPr lang="en-US" sz="3200" i="1" dirty="0">
                <a:latin typeface="Arial" panose="020B0604020202020204" pitchFamily="34" charset="0"/>
                <a:cs typeface="Arial" panose="020B0604020202020204" pitchFamily="34" charset="0"/>
              </a:rPr>
              <a:t>But the wisdom that comes from heaven is first of all </a:t>
            </a:r>
            <a:r>
              <a:rPr lang="en-US" sz="3200" b="1" i="1" dirty="0">
                <a:latin typeface="Arial" panose="020B0604020202020204" pitchFamily="34" charset="0"/>
                <a:cs typeface="Arial" panose="020B0604020202020204" pitchFamily="34" charset="0"/>
              </a:rPr>
              <a:t>pure</a:t>
            </a:r>
            <a:r>
              <a:rPr lang="en-US" sz="3200" i="1" dirty="0">
                <a:latin typeface="Arial" panose="020B0604020202020204" pitchFamily="34" charset="0"/>
                <a:cs typeface="Arial" panose="020B0604020202020204" pitchFamily="34" charset="0"/>
              </a:rPr>
              <a:t>; then </a:t>
            </a:r>
            <a:r>
              <a:rPr lang="en-US" sz="3200" b="1" i="1" dirty="0">
                <a:latin typeface="Arial" panose="020B0604020202020204" pitchFamily="34" charset="0"/>
                <a:cs typeface="Arial" panose="020B0604020202020204" pitchFamily="34" charset="0"/>
              </a:rPr>
              <a:t>peace-loving</a:t>
            </a:r>
            <a:r>
              <a:rPr lang="en-US" sz="3200" i="1"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considerate</a:t>
            </a:r>
            <a:r>
              <a:rPr lang="en-US" sz="3200" i="1"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submissive</a:t>
            </a:r>
            <a:r>
              <a:rPr lang="en-US" sz="3200" i="1"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full of mercy</a:t>
            </a:r>
            <a:r>
              <a:rPr lang="en-US" sz="3200" i="1" dirty="0">
                <a:latin typeface="Arial" panose="020B0604020202020204" pitchFamily="34" charset="0"/>
                <a:cs typeface="Arial" panose="020B0604020202020204" pitchFamily="34" charset="0"/>
              </a:rPr>
              <a:t> and </a:t>
            </a:r>
            <a:r>
              <a:rPr lang="en-US" sz="3200" b="1" i="1" dirty="0">
                <a:latin typeface="Arial" panose="020B0604020202020204" pitchFamily="34" charset="0"/>
                <a:cs typeface="Arial" panose="020B0604020202020204" pitchFamily="34" charset="0"/>
              </a:rPr>
              <a:t>good fruit</a:t>
            </a:r>
            <a:r>
              <a:rPr lang="en-US" sz="3200" i="1"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impartial</a:t>
            </a:r>
            <a:r>
              <a:rPr lang="en-US" sz="3200" i="1" dirty="0">
                <a:latin typeface="Arial" panose="020B0604020202020204" pitchFamily="34" charset="0"/>
                <a:cs typeface="Arial" panose="020B0604020202020204" pitchFamily="34" charset="0"/>
              </a:rPr>
              <a:t> and </a:t>
            </a:r>
            <a:r>
              <a:rPr lang="en-US" sz="3200" b="1" i="1" dirty="0">
                <a:latin typeface="Arial" panose="020B0604020202020204" pitchFamily="34" charset="0"/>
                <a:cs typeface="Arial" panose="020B0604020202020204" pitchFamily="34" charset="0"/>
              </a:rPr>
              <a:t>sincere</a:t>
            </a:r>
            <a:r>
              <a:rPr lang="en-US" sz="3200" i="1" dirty="0">
                <a:latin typeface="Arial" panose="020B0604020202020204" pitchFamily="34" charset="0"/>
                <a:cs typeface="Arial" panose="020B0604020202020204" pitchFamily="34" charset="0"/>
              </a:rPr>
              <a:t>. </a:t>
            </a:r>
            <a:r>
              <a:rPr lang="en-US" sz="3200" i="1" baseline="30000" dirty="0">
                <a:latin typeface="Arial" panose="020B0604020202020204" pitchFamily="34" charset="0"/>
                <a:cs typeface="Arial" panose="020B0604020202020204" pitchFamily="34" charset="0"/>
              </a:rPr>
              <a:t>18 </a:t>
            </a:r>
            <a:r>
              <a:rPr lang="en-US" sz="3200" b="1" i="1" dirty="0">
                <a:latin typeface="Arial" panose="020B0604020202020204" pitchFamily="34" charset="0"/>
                <a:cs typeface="Arial" panose="020B0604020202020204" pitchFamily="34" charset="0"/>
              </a:rPr>
              <a:t>Peacemakers</a:t>
            </a:r>
            <a:r>
              <a:rPr lang="en-US" sz="3200" i="1" dirty="0">
                <a:latin typeface="Arial" panose="020B0604020202020204" pitchFamily="34" charset="0"/>
                <a:cs typeface="Arial" panose="020B0604020202020204" pitchFamily="34" charset="0"/>
              </a:rPr>
              <a:t> </a:t>
            </a:r>
            <a:br>
              <a:rPr lang="en-US" sz="3200" i="1"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who sow in peace reap a harvest of </a:t>
            </a:r>
            <a:r>
              <a:rPr lang="en-US" sz="3200" b="1" i="1" dirty="0">
                <a:latin typeface="Arial" panose="020B0604020202020204" pitchFamily="34" charset="0"/>
                <a:cs typeface="Arial" panose="020B0604020202020204" pitchFamily="34" charset="0"/>
              </a:rPr>
              <a:t>righteousness</a:t>
            </a:r>
            <a:r>
              <a:rPr lang="en-US" sz="3200" i="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9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C3A0D-4B3C-C802-3879-1833439CD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6E4AD-ACA8-ECA3-D39F-8DD5D28E91DA}"/>
              </a:ext>
            </a:extLst>
          </p:cNvPr>
          <p:cNvSpPr>
            <a:spLocks noGrp="1"/>
          </p:cNvSpPr>
          <p:nvPr>
            <p:ph type="title"/>
          </p:nvPr>
        </p:nvSpPr>
        <p:spPr>
          <a:xfrm>
            <a:off x="148087" y="77637"/>
            <a:ext cx="11895826" cy="6556075"/>
          </a:xfrm>
        </p:spPr>
        <p:txBody>
          <a:bodyPr/>
          <a:lstStyle/>
          <a:p>
            <a:r>
              <a:rPr lang="en-US" b="1" u="sng" dirty="0">
                <a:latin typeface="Arial" panose="020B0604020202020204" pitchFamily="34" charset="0"/>
                <a:cs typeface="Arial" panose="020B0604020202020204" pitchFamily="34" charset="0"/>
              </a:rPr>
              <a:t>Acts 6:5-7</a:t>
            </a:r>
            <a:r>
              <a:rPr lang="en-US" b="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This proposal pleased the whole group. They chose </a:t>
            </a:r>
            <a:r>
              <a:rPr lang="en-US" b="1" i="1" dirty="0">
                <a:latin typeface="Arial" panose="020B0604020202020204" pitchFamily="34" charset="0"/>
                <a:cs typeface="Arial" panose="020B0604020202020204" pitchFamily="34" charset="0"/>
              </a:rPr>
              <a:t>Stephen</a:t>
            </a:r>
            <a:r>
              <a:rPr lang="en-US" i="1" dirty="0">
                <a:latin typeface="Arial" panose="020B0604020202020204" pitchFamily="34" charset="0"/>
                <a:cs typeface="Arial" panose="020B0604020202020204" pitchFamily="34" charset="0"/>
              </a:rPr>
              <a:t>, a man full of faith and of the Holy Spirit; also </a:t>
            </a:r>
            <a:r>
              <a:rPr lang="en-US" b="1" i="1" dirty="0">
                <a:latin typeface="Arial" panose="020B0604020202020204" pitchFamily="34" charset="0"/>
                <a:cs typeface="Arial" panose="020B0604020202020204" pitchFamily="34" charset="0"/>
              </a:rPr>
              <a:t>Philip, </a:t>
            </a:r>
            <a:r>
              <a:rPr lang="en-US" b="1" i="1" dirty="0" err="1">
                <a:latin typeface="Arial" panose="020B0604020202020204" pitchFamily="34" charset="0"/>
                <a:cs typeface="Arial" panose="020B0604020202020204" pitchFamily="34" charset="0"/>
              </a:rPr>
              <a:t>Procorus</a:t>
            </a:r>
            <a:r>
              <a:rPr lang="en-US" b="1" i="1" dirty="0">
                <a:latin typeface="Arial" panose="020B0604020202020204" pitchFamily="34" charset="0"/>
                <a:cs typeface="Arial" panose="020B0604020202020204" pitchFamily="34" charset="0"/>
              </a:rPr>
              <a:t>, Nicanor, Timon, Parmenas, and Nicolas</a:t>
            </a:r>
            <a:r>
              <a:rPr lang="en-US" i="1" dirty="0">
                <a:latin typeface="Arial" panose="020B0604020202020204" pitchFamily="34" charset="0"/>
                <a:cs typeface="Arial" panose="020B0604020202020204" pitchFamily="34" charset="0"/>
              </a:rPr>
              <a:t> from Antioch, a convert to Judaism. </a:t>
            </a:r>
            <a:r>
              <a:rPr lang="en-US" b="1" i="1" baseline="30000" dirty="0">
                <a:latin typeface="Arial" panose="020B0604020202020204" pitchFamily="34" charset="0"/>
                <a:cs typeface="Arial" panose="020B0604020202020204" pitchFamily="34" charset="0"/>
              </a:rPr>
              <a:t>6 </a:t>
            </a:r>
            <a:r>
              <a:rPr lang="en-US" i="1" dirty="0">
                <a:latin typeface="Arial" panose="020B0604020202020204" pitchFamily="34" charset="0"/>
                <a:cs typeface="Arial" panose="020B0604020202020204" pitchFamily="34" charset="0"/>
              </a:rPr>
              <a:t>They presented these men to the apostles, who prayed and laid their hands on them.</a:t>
            </a:r>
            <a:r>
              <a:rPr lang="en-US" b="1" i="1" dirty="0">
                <a:latin typeface="Arial" panose="020B0604020202020204" pitchFamily="34" charset="0"/>
                <a:cs typeface="Arial" panose="020B0604020202020204" pitchFamily="34" charset="0"/>
              </a:rPr>
              <a:t>  </a:t>
            </a:r>
            <a:r>
              <a:rPr lang="en-US" b="1" i="1" baseline="30000" dirty="0">
                <a:latin typeface="Arial" panose="020B0604020202020204" pitchFamily="34" charset="0"/>
                <a:cs typeface="Arial" panose="020B0604020202020204" pitchFamily="34" charset="0"/>
              </a:rPr>
              <a:t>7 </a:t>
            </a:r>
            <a:r>
              <a:rPr lang="en-US" i="1" dirty="0">
                <a:latin typeface="Arial" panose="020B0604020202020204" pitchFamily="34" charset="0"/>
                <a:cs typeface="Arial" panose="020B0604020202020204" pitchFamily="34" charset="0"/>
              </a:rPr>
              <a:t>So the word of God spread. The number of disciples in Jerusalem increased rapidly, and a large number of priests became obedient to the faith.”</a:t>
            </a:r>
            <a:br>
              <a:rPr lang="en-US"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491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2130</TotalTime>
  <Words>976</Words>
  <Application>Microsoft Office PowerPoint</Application>
  <PresentationFormat>Widescreen</PresentationFormat>
  <Paragraphs>30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Wingdings</vt:lpstr>
      <vt:lpstr>Wingdings 3</vt:lpstr>
      <vt:lpstr>Ion</vt:lpstr>
      <vt:lpstr>If you were to identify one shortcoming of the church today, what might it be? </vt:lpstr>
      <vt:lpstr>Acts 2:41—3,000 new believers added. </vt:lpstr>
      <vt:lpstr>Acts 4:32-35 32 All the believers were one in heart and mind. No one claimed that any of their possessions was their own, but they shared everything they had. 33 With great power the apostles continued to testify to the resurrection of the Lord Jesus. And God’s grace was so powerfully at work in them all 34 that there were no needy persons among them. For from time to time those who owned land or houses sold them, brought the money from the sales 35 and put it at the apostles’ feet, and it was distributed to anyone who had need. </vt:lpstr>
      <vt:lpstr>Acts 6:1 In those days when the number of disciples was increasing, the Hellenistic Jews among them complained against the Hebraic Jews because their widows were being overlooked in the daily distribution of food. </vt:lpstr>
      <vt:lpstr>Acts 6:2-4 2 So the Twelve gathered all the disciples  together and said, “It would not be right for us to neglect the ministry of the word of God in order to wait on tables. 3 Brothers and sisters,  choose seven men from among you who are known to be full of the Spirit and wisdom. We will turn this responsibility over to them 4 and will give our attention to prayer and the ministry of the word.” </vt:lpstr>
      <vt:lpstr>Essential Qualities of Servant Leaders in the Church </vt:lpstr>
      <vt:lpstr>Galatians 5:22 But the fruit of the Spirit is love, joy, peace, forbearance, kindness, goodness, faithfulness, gentleness and self-control. Against such things there is no law.</vt:lpstr>
      <vt:lpstr>James 3:13-17 Who is wise and understanding among you? Let them show it by their good life, by deeds done in the humility that comes from wisdom. 14 But if you harbor bitter envy and selfish ambition in your hearts, do not boast about it or deny the truth. 15 Such “wisdom” does not come down from heaven but is earthly, unspiritual, demonic. 16 For where you have envy and selfish ambition, there you find disorder and every evil practice. 17 But the wisdom that comes from heaven is first of all pure; then peace-loving, considerate, submissive, full of mercy and good fruit, impartial and sincere. 18 Peacemakers  who sow in peace reap a harvest of righteousness.</vt:lpstr>
      <vt:lpstr>Acts 6:5-7— “This proposal pleased the whole group. They chose Stephen, a man full of faith and of the Holy Spirit; also Philip, Procorus, Nicanor, Timon, Parmenas, and Nicolas from Antioch, a convert to Judaism. 6 They presented these men to the apostles, who prayed and laid their hands on them.  7 So the word of God spread. The number of disciples in Jerusalem increased rapidly, and a large number of priests became obedient to the faith.” </vt:lpstr>
      <vt:lpstr>Essential Qualities of Servant Leaders in the Church </vt:lpstr>
      <vt:lpstr>Acts 6:8 Now Stephen, a man full of God’s grace and power, performed great wonders and signs  among the people.  </vt:lpstr>
      <vt:lpstr>Jewish leaders accuse Stephen</vt:lpstr>
      <vt:lpstr>Acts 7:51-53 “You stiff-necked people! Your hearts and ears are still uncircumcised. You are just like your ancestors: You always resist the Holy Spirit!  52 Was there ever a prophet your ancestors did not persecute? They even killed those who predicted the coming of the Righteous One. And now you have betrayed and murdered him— 53 you who have received the law that was given through angels but have not obeyed it.”  </vt:lpstr>
      <vt:lpstr>PowerPoint Presentation</vt:lpstr>
      <vt:lpstr>Essential Qualities of Servant Leaders in the Church </vt:lpstr>
      <vt:lpstr>PowerPoint Presentation</vt:lpstr>
      <vt:lpstr>Acts 7:54-56 When the members of the Sanhedrin heard this, they were furious and gnashed their teeth at him. 55 But Stephen, full of the Holy Spirit, looked up to heaven and saw the glory of God, and Jesus standing at the right hand of God.  56 “Look,” he said, “I see heaven open and the Son of Man standing at the right hand of God.”</vt:lpstr>
      <vt:lpstr>Acts 7:54-56 57 At this they covered their ears and, yelling at the top of their voices, they all rushed at him,  58 dragged him out of the city and began to stone him. Meanwhile, the witnesses laid their coats at the feet of a young man named Saul.</vt:lpstr>
      <vt:lpstr>PowerPoint Presentation</vt:lpstr>
      <vt:lpstr>Essential Qualities of Servant Leaders in the Church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Repsold</dc:creator>
  <cp:lastModifiedBy>John Repsold</cp:lastModifiedBy>
  <cp:revision>5</cp:revision>
  <dcterms:created xsi:type="dcterms:W3CDTF">2025-05-17T16:39:30Z</dcterms:created>
  <dcterms:modified xsi:type="dcterms:W3CDTF">2025-06-22T13:52:16Z</dcterms:modified>
</cp:coreProperties>
</file>