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5" r:id="rId2"/>
    <p:sldId id="287" r:id="rId3"/>
    <p:sldId id="315" r:id="rId4"/>
    <p:sldId id="288" r:id="rId5"/>
    <p:sldId id="316" r:id="rId6"/>
    <p:sldId id="317" r:id="rId7"/>
    <p:sldId id="290" r:id="rId8"/>
    <p:sldId id="318" r:id="rId9"/>
    <p:sldId id="319" r:id="rId10"/>
    <p:sldId id="320" r:id="rId11"/>
    <p:sldId id="323" r:id="rId12"/>
    <p:sldId id="325" r:id="rId13"/>
    <p:sldId id="326" r:id="rId14"/>
    <p:sldId id="327" r:id="rId15"/>
    <p:sldId id="328" r:id="rId16"/>
    <p:sldId id="329" r:id="rId17"/>
    <p:sldId id="331" r:id="rId18"/>
    <p:sldId id="330" r:id="rId19"/>
    <p:sldId id="332" r:id="rId20"/>
    <p:sldId id="333" r:id="rId21"/>
    <p:sldId id="334" r:id="rId22"/>
    <p:sldId id="33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8A440-E08C-4FEF-8E70-B7D51BB3CE65}" v="23" dt="2025-06-01T05:45:06.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p:cViewPr>
        <p:scale>
          <a:sx n="71" d="100"/>
          <a:sy n="71" d="100"/>
        </p:scale>
        <p:origin x="90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Repsold" userId="8b3db0d36d8e9c60" providerId="LiveId" clId="{3338A440-E08C-4FEF-8E70-B7D51BB3CE65}"/>
    <pc:docChg chg="undo custSel addSld delSld modSld sldOrd">
      <pc:chgData name="John Repsold" userId="8b3db0d36d8e9c60" providerId="LiveId" clId="{3338A440-E08C-4FEF-8E70-B7D51BB3CE65}" dt="2025-06-01T14:45:07.343" v="1569" actId="113"/>
      <pc:docMkLst>
        <pc:docMk/>
      </pc:docMkLst>
      <pc:sldChg chg="addSp delSp modSp mod">
        <pc:chgData name="John Repsold" userId="8b3db0d36d8e9c60" providerId="LiveId" clId="{3338A440-E08C-4FEF-8E70-B7D51BB3CE65}" dt="2025-06-01T04:54:24.560" v="27" actId="1076"/>
        <pc:sldMkLst>
          <pc:docMk/>
          <pc:sldMk cId="4210509445" sldId="265"/>
        </pc:sldMkLst>
        <pc:spChg chg="mod">
          <ac:chgData name="John Repsold" userId="8b3db0d36d8e9c60" providerId="LiveId" clId="{3338A440-E08C-4FEF-8E70-B7D51BB3CE65}" dt="2025-06-01T04:54:24.560" v="27" actId="1076"/>
          <ac:spMkLst>
            <pc:docMk/>
            <pc:sldMk cId="4210509445" sldId="265"/>
            <ac:spMk id="2" creationId="{6BB60FD3-FD6F-9270-CA6F-27B45A7E3FD1}"/>
          </ac:spMkLst>
        </pc:spChg>
        <pc:spChg chg="del">
          <ac:chgData name="John Repsold" userId="8b3db0d36d8e9c60" providerId="LiveId" clId="{3338A440-E08C-4FEF-8E70-B7D51BB3CE65}" dt="2025-06-01T04:53:51.560" v="22" actId="26606"/>
          <ac:spMkLst>
            <pc:docMk/>
            <pc:sldMk cId="4210509445" sldId="265"/>
            <ac:spMk id="1035" creationId="{FE5ECD52-6A23-4FF4-8C32-7B5DE9973ADA}"/>
          </ac:spMkLst>
        </pc:spChg>
        <pc:spChg chg="del">
          <ac:chgData name="John Repsold" userId="8b3db0d36d8e9c60" providerId="LiveId" clId="{3338A440-E08C-4FEF-8E70-B7D51BB3CE65}" dt="2025-06-01T04:53:51.560" v="22" actId="26606"/>
          <ac:spMkLst>
            <pc:docMk/>
            <pc:sldMk cId="4210509445" sldId="265"/>
            <ac:spMk id="1041" creationId="{45624C63-3CCA-4EA6-B822-6E710A82062B}"/>
          </ac:spMkLst>
        </pc:spChg>
        <pc:spChg chg="del">
          <ac:chgData name="John Repsold" userId="8b3db0d36d8e9c60" providerId="LiveId" clId="{3338A440-E08C-4FEF-8E70-B7D51BB3CE65}" dt="2025-06-01T04:53:51.560" v="22" actId="26606"/>
          <ac:spMkLst>
            <pc:docMk/>
            <pc:sldMk cId="4210509445" sldId="265"/>
            <ac:spMk id="1043" creationId="{1224AB20-D4B1-4B7F-B0A4-F3D2A1534443}"/>
          </ac:spMkLst>
        </pc:spChg>
        <pc:spChg chg="add">
          <ac:chgData name="John Repsold" userId="8b3db0d36d8e9c60" providerId="LiveId" clId="{3338A440-E08C-4FEF-8E70-B7D51BB3CE65}" dt="2025-06-01T04:53:51.560" v="22" actId="26606"/>
          <ac:spMkLst>
            <pc:docMk/>
            <pc:sldMk cId="4210509445" sldId="265"/>
            <ac:spMk id="1052" creationId="{FE5ECD52-6A23-4FF4-8C32-7B5DE9973ADA}"/>
          </ac:spMkLst>
        </pc:spChg>
        <pc:spChg chg="add">
          <ac:chgData name="John Repsold" userId="8b3db0d36d8e9c60" providerId="LiveId" clId="{3338A440-E08C-4FEF-8E70-B7D51BB3CE65}" dt="2025-06-01T04:53:51.560" v="22" actId="26606"/>
          <ac:spMkLst>
            <pc:docMk/>
            <pc:sldMk cId="4210509445" sldId="265"/>
            <ac:spMk id="1058" creationId="{45624C63-3CCA-4EA6-B822-6E710A82062B}"/>
          </ac:spMkLst>
        </pc:spChg>
        <pc:picChg chg="add mod">
          <ac:chgData name="John Repsold" userId="8b3db0d36d8e9c60" providerId="LiveId" clId="{3338A440-E08C-4FEF-8E70-B7D51BB3CE65}" dt="2025-06-01T04:53:51.560" v="22" actId="26606"/>
          <ac:picMkLst>
            <pc:docMk/>
            <pc:sldMk cId="4210509445" sldId="265"/>
            <ac:picMk id="3" creationId="{98095BCB-6C3A-C8A1-CA1A-C5491656A279}"/>
          </ac:picMkLst>
        </pc:picChg>
        <pc:picChg chg="del">
          <ac:chgData name="John Repsold" userId="8b3db0d36d8e9c60" providerId="LiveId" clId="{3338A440-E08C-4FEF-8E70-B7D51BB3CE65}" dt="2025-06-01T04:52:52.313" v="20" actId="478"/>
          <ac:picMkLst>
            <pc:docMk/>
            <pc:sldMk cId="4210509445" sldId="265"/>
            <ac:picMk id="1026" creationId="{E2205A4E-3719-9336-193A-30F367D5D3CA}"/>
          </ac:picMkLst>
        </pc:picChg>
        <pc:picChg chg="del">
          <ac:chgData name="John Repsold" userId="8b3db0d36d8e9c60" providerId="LiveId" clId="{3338A440-E08C-4FEF-8E70-B7D51BB3CE65}" dt="2025-06-01T04:53:51.560" v="22" actId="26606"/>
          <ac:picMkLst>
            <pc:docMk/>
            <pc:sldMk cId="4210509445" sldId="265"/>
            <ac:picMk id="1033" creationId="{117B7C8B-175B-4009-808B-9F66FD108AB3}"/>
          </ac:picMkLst>
        </pc:picChg>
        <pc:picChg chg="del">
          <ac:chgData name="John Repsold" userId="8b3db0d36d8e9c60" providerId="LiveId" clId="{3338A440-E08C-4FEF-8E70-B7D51BB3CE65}" dt="2025-06-01T04:53:51.560" v="22" actId="26606"/>
          <ac:picMkLst>
            <pc:docMk/>
            <pc:sldMk cId="4210509445" sldId="265"/>
            <ac:picMk id="1039" creationId="{9A4E02BF-4F0E-44E2-A489-075900B7866C}"/>
          </ac:picMkLst>
        </pc:picChg>
        <pc:picChg chg="add">
          <ac:chgData name="John Repsold" userId="8b3db0d36d8e9c60" providerId="LiveId" clId="{3338A440-E08C-4FEF-8E70-B7D51BB3CE65}" dt="2025-06-01T04:53:51.560" v="22" actId="26606"/>
          <ac:picMkLst>
            <pc:docMk/>
            <pc:sldMk cId="4210509445" sldId="265"/>
            <ac:picMk id="1054" creationId="{5C3F2B96-5F34-41C9-8E37-A9CD279A4270}"/>
          </ac:picMkLst>
        </pc:picChg>
      </pc:sldChg>
      <pc:sldChg chg="addSp delSp modSp mod">
        <pc:chgData name="John Repsold" userId="8b3db0d36d8e9c60" providerId="LiveId" clId="{3338A440-E08C-4FEF-8E70-B7D51BB3CE65}" dt="2025-06-01T04:59:39.123" v="67" actId="1076"/>
        <pc:sldMkLst>
          <pc:docMk/>
          <pc:sldMk cId="3330877476" sldId="287"/>
        </pc:sldMkLst>
        <pc:spChg chg="mod">
          <ac:chgData name="John Repsold" userId="8b3db0d36d8e9c60" providerId="LiveId" clId="{3338A440-E08C-4FEF-8E70-B7D51BB3CE65}" dt="2025-06-01T04:59:30.864" v="66" actId="122"/>
          <ac:spMkLst>
            <pc:docMk/>
            <pc:sldMk cId="3330877476" sldId="287"/>
            <ac:spMk id="2" creationId="{D7796E93-5239-52D7-2874-8F006270F2A3}"/>
          </ac:spMkLst>
        </pc:spChg>
        <pc:picChg chg="add mod">
          <ac:chgData name="John Repsold" userId="8b3db0d36d8e9c60" providerId="LiveId" clId="{3338A440-E08C-4FEF-8E70-B7D51BB3CE65}" dt="2025-06-01T04:59:39.123" v="67" actId="1076"/>
          <ac:picMkLst>
            <pc:docMk/>
            <pc:sldMk cId="3330877476" sldId="287"/>
            <ac:picMk id="4" creationId="{3E45C5FC-84D5-D5D0-1B84-64180F9D2FCE}"/>
          </ac:picMkLst>
        </pc:picChg>
        <pc:picChg chg="del">
          <ac:chgData name="John Repsold" userId="8b3db0d36d8e9c60" providerId="LiveId" clId="{3338A440-E08C-4FEF-8E70-B7D51BB3CE65}" dt="2025-06-01T04:58:43.316" v="28" actId="478"/>
          <ac:picMkLst>
            <pc:docMk/>
            <pc:sldMk cId="3330877476" sldId="287"/>
            <ac:picMk id="2050" creationId="{E89A85D7-A064-9542-5FEF-2B2663043B49}"/>
          </ac:picMkLst>
        </pc:picChg>
      </pc:sldChg>
      <pc:sldChg chg="modSp mod">
        <pc:chgData name="John Repsold" userId="8b3db0d36d8e9c60" providerId="LiveId" clId="{3338A440-E08C-4FEF-8E70-B7D51BB3CE65}" dt="2025-06-01T05:05:46.861" v="141" actId="20577"/>
        <pc:sldMkLst>
          <pc:docMk/>
          <pc:sldMk cId="3967826087" sldId="288"/>
        </pc:sldMkLst>
        <pc:spChg chg="mod">
          <ac:chgData name="John Repsold" userId="8b3db0d36d8e9c60" providerId="LiveId" clId="{3338A440-E08C-4FEF-8E70-B7D51BB3CE65}" dt="2025-06-01T05:05:46.861" v="141" actId="20577"/>
          <ac:spMkLst>
            <pc:docMk/>
            <pc:sldMk cId="3967826087" sldId="288"/>
            <ac:spMk id="2" creationId="{3B8B937D-10F8-E1FF-AA43-C01DA27BF27C}"/>
          </ac:spMkLst>
        </pc:spChg>
      </pc:sldChg>
      <pc:sldChg chg="del">
        <pc:chgData name="John Repsold" userId="8b3db0d36d8e9c60" providerId="LiveId" clId="{3338A440-E08C-4FEF-8E70-B7D51BB3CE65}" dt="2025-06-01T05:10:48.527" v="176" actId="47"/>
        <pc:sldMkLst>
          <pc:docMk/>
          <pc:sldMk cId="1314594008" sldId="289"/>
        </pc:sldMkLst>
      </pc:sldChg>
      <pc:sldChg chg="addSp delSp modSp mod setBg">
        <pc:chgData name="John Repsold" userId="8b3db0d36d8e9c60" providerId="LiveId" clId="{3338A440-E08C-4FEF-8E70-B7D51BB3CE65}" dt="2025-06-01T05:13:45.604" v="205" actId="1076"/>
        <pc:sldMkLst>
          <pc:docMk/>
          <pc:sldMk cId="1360646944" sldId="290"/>
        </pc:sldMkLst>
        <pc:spChg chg="mod">
          <ac:chgData name="John Repsold" userId="8b3db0d36d8e9c60" providerId="LiveId" clId="{3338A440-E08C-4FEF-8E70-B7D51BB3CE65}" dt="2025-06-01T05:13:37.334" v="204" actId="1076"/>
          <ac:spMkLst>
            <pc:docMk/>
            <pc:sldMk cId="1360646944" sldId="290"/>
            <ac:spMk id="2" creationId="{24EE63F1-5656-37B9-AE50-61CEC33D8C49}"/>
          </ac:spMkLst>
        </pc:spChg>
        <pc:spChg chg="del">
          <ac:chgData name="John Repsold" userId="8b3db0d36d8e9c60" providerId="LiveId" clId="{3338A440-E08C-4FEF-8E70-B7D51BB3CE65}" dt="2025-06-01T05:11:26.297" v="189" actId="478"/>
          <ac:spMkLst>
            <pc:docMk/>
            <pc:sldMk cId="1360646944" sldId="290"/>
            <ac:spMk id="3" creationId="{B9D829C7-2A8C-137E-A7D1-6590C44419D1}"/>
          </ac:spMkLst>
        </pc:spChg>
        <pc:spChg chg="add del mod">
          <ac:chgData name="John Repsold" userId="8b3db0d36d8e9c60" providerId="LiveId" clId="{3338A440-E08C-4FEF-8E70-B7D51BB3CE65}" dt="2025-06-01T05:11:34.969" v="194" actId="478"/>
          <ac:spMkLst>
            <pc:docMk/>
            <pc:sldMk cId="1360646944" sldId="290"/>
            <ac:spMk id="5" creationId="{F825758D-67A9-DE72-3A1D-5BCE937EB649}"/>
          </ac:spMkLst>
        </pc:spChg>
        <pc:spChg chg="add">
          <ac:chgData name="John Repsold" userId="8b3db0d36d8e9c60" providerId="LiveId" clId="{3338A440-E08C-4FEF-8E70-B7D51BB3CE65}" dt="2025-06-01T05:13:04.977" v="198" actId="26606"/>
          <ac:spMkLst>
            <pc:docMk/>
            <pc:sldMk cId="1360646944" sldId="290"/>
            <ac:spMk id="4107" creationId="{FE5ECD52-6A23-4FF4-8C32-7B5DE9973ADA}"/>
          </ac:spMkLst>
        </pc:spChg>
        <pc:spChg chg="add">
          <ac:chgData name="John Repsold" userId="8b3db0d36d8e9c60" providerId="LiveId" clId="{3338A440-E08C-4FEF-8E70-B7D51BB3CE65}" dt="2025-06-01T05:13:04.977" v="198" actId="26606"/>
          <ac:spMkLst>
            <pc:docMk/>
            <pc:sldMk cId="1360646944" sldId="290"/>
            <ac:spMk id="4113" creationId="{45624C63-3CCA-4EA6-B822-6E710A82062B}"/>
          </ac:spMkLst>
        </pc:spChg>
        <pc:spChg chg="add">
          <ac:chgData name="John Repsold" userId="8b3db0d36d8e9c60" providerId="LiveId" clId="{3338A440-E08C-4FEF-8E70-B7D51BB3CE65}" dt="2025-06-01T05:13:04.977" v="198" actId="26606"/>
          <ac:spMkLst>
            <pc:docMk/>
            <pc:sldMk cId="1360646944" sldId="290"/>
            <ac:spMk id="4115" creationId="{1224AB20-D4B1-4B7F-B0A4-F3D2A1534443}"/>
          </ac:spMkLst>
        </pc:spChg>
        <pc:picChg chg="add mod">
          <ac:chgData name="John Repsold" userId="8b3db0d36d8e9c60" providerId="LiveId" clId="{3338A440-E08C-4FEF-8E70-B7D51BB3CE65}" dt="2025-06-01T05:13:45.604" v="205" actId="1076"/>
          <ac:picMkLst>
            <pc:docMk/>
            <pc:sldMk cId="1360646944" sldId="290"/>
            <ac:picMk id="4098" creationId="{C9B7EFA8-B767-0D55-17E5-656110D19B63}"/>
          </ac:picMkLst>
        </pc:picChg>
        <pc:picChg chg="add">
          <ac:chgData name="John Repsold" userId="8b3db0d36d8e9c60" providerId="LiveId" clId="{3338A440-E08C-4FEF-8E70-B7D51BB3CE65}" dt="2025-06-01T05:13:04.977" v="198" actId="26606"/>
          <ac:picMkLst>
            <pc:docMk/>
            <pc:sldMk cId="1360646944" sldId="290"/>
            <ac:picMk id="4103" creationId="{26E32CE1-D113-412E-9933-113646E21F53}"/>
          </ac:picMkLst>
        </pc:picChg>
        <pc:picChg chg="add">
          <ac:chgData name="John Repsold" userId="8b3db0d36d8e9c60" providerId="LiveId" clId="{3338A440-E08C-4FEF-8E70-B7D51BB3CE65}" dt="2025-06-01T05:13:04.977" v="198" actId="26606"/>
          <ac:picMkLst>
            <pc:docMk/>
            <pc:sldMk cId="1360646944" sldId="290"/>
            <ac:picMk id="4105" creationId="{117B7C8B-175B-4009-808B-9F66FD108AB3}"/>
          </ac:picMkLst>
        </pc:picChg>
        <pc:picChg chg="add">
          <ac:chgData name="John Repsold" userId="8b3db0d36d8e9c60" providerId="LiveId" clId="{3338A440-E08C-4FEF-8E70-B7D51BB3CE65}" dt="2025-06-01T05:13:04.977" v="198" actId="26606"/>
          <ac:picMkLst>
            <pc:docMk/>
            <pc:sldMk cId="1360646944" sldId="290"/>
            <ac:picMk id="4109" creationId="{5C3F2B96-5F34-41C9-8E37-A9CD279A4270}"/>
          </ac:picMkLst>
        </pc:picChg>
        <pc:picChg chg="add">
          <ac:chgData name="John Repsold" userId="8b3db0d36d8e9c60" providerId="LiveId" clId="{3338A440-E08C-4FEF-8E70-B7D51BB3CE65}" dt="2025-06-01T05:13:04.977" v="198" actId="26606"/>
          <ac:picMkLst>
            <pc:docMk/>
            <pc:sldMk cId="1360646944" sldId="290"/>
            <ac:picMk id="4111" creationId="{9A4E02BF-4F0E-44E2-A489-075900B7866C}"/>
          </ac:picMkLst>
        </pc:picChg>
      </pc:sldChg>
      <pc:sldChg chg="del">
        <pc:chgData name="John Repsold" userId="8b3db0d36d8e9c60" providerId="LiveId" clId="{3338A440-E08C-4FEF-8E70-B7D51BB3CE65}" dt="2025-06-01T05:16:26.979" v="206" actId="47"/>
        <pc:sldMkLst>
          <pc:docMk/>
          <pc:sldMk cId="2145780763" sldId="291"/>
        </pc:sldMkLst>
      </pc:sldChg>
      <pc:sldChg chg="del">
        <pc:chgData name="John Repsold" userId="8b3db0d36d8e9c60" providerId="LiveId" clId="{3338A440-E08C-4FEF-8E70-B7D51BB3CE65}" dt="2025-06-01T05:16:29.988" v="207" actId="47"/>
        <pc:sldMkLst>
          <pc:docMk/>
          <pc:sldMk cId="2411625090" sldId="292"/>
        </pc:sldMkLst>
      </pc:sldChg>
      <pc:sldChg chg="del">
        <pc:chgData name="John Repsold" userId="8b3db0d36d8e9c60" providerId="LiveId" clId="{3338A440-E08C-4FEF-8E70-B7D51BB3CE65}" dt="2025-06-01T05:16:34.650" v="208" actId="47"/>
        <pc:sldMkLst>
          <pc:docMk/>
          <pc:sldMk cId="1348583990" sldId="293"/>
        </pc:sldMkLst>
      </pc:sldChg>
      <pc:sldChg chg="del">
        <pc:chgData name="John Repsold" userId="8b3db0d36d8e9c60" providerId="LiveId" clId="{3338A440-E08C-4FEF-8E70-B7D51BB3CE65}" dt="2025-06-01T05:16:36.108" v="209" actId="47"/>
        <pc:sldMkLst>
          <pc:docMk/>
          <pc:sldMk cId="847821892" sldId="294"/>
        </pc:sldMkLst>
      </pc:sldChg>
      <pc:sldChg chg="del">
        <pc:chgData name="John Repsold" userId="8b3db0d36d8e9c60" providerId="LiveId" clId="{3338A440-E08C-4FEF-8E70-B7D51BB3CE65}" dt="2025-06-01T05:16:36.957" v="210" actId="47"/>
        <pc:sldMkLst>
          <pc:docMk/>
          <pc:sldMk cId="682595740" sldId="295"/>
        </pc:sldMkLst>
      </pc:sldChg>
      <pc:sldChg chg="del">
        <pc:chgData name="John Repsold" userId="8b3db0d36d8e9c60" providerId="LiveId" clId="{3338A440-E08C-4FEF-8E70-B7D51BB3CE65}" dt="2025-06-01T05:16:37.816" v="211" actId="47"/>
        <pc:sldMkLst>
          <pc:docMk/>
          <pc:sldMk cId="1381464503" sldId="296"/>
        </pc:sldMkLst>
      </pc:sldChg>
      <pc:sldChg chg="del">
        <pc:chgData name="John Repsold" userId="8b3db0d36d8e9c60" providerId="LiveId" clId="{3338A440-E08C-4FEF-8E70-B7D51BB3CE65}" dt="2025-06-01T05:16:39.077" v="212" actId="47"/>
        <pc:sldMkLst>
          <pc:docMk/>
          <pc:sldMk cId="987339053" sldId="297"/>
        </pc:sldMkLst>
      </pc:sldChg>
      <pc:sldChg chg="del">
        <pc:chgData name="John Repsold" userId="8b3db0d36d8e9c60" providerId="LiveId" clId="{3338A440-E08C-4FEF-8E70-B7D51BB3CE65}" dt="2025-06-01T05:16:40.108" v="213" actId="47"/>
        <pc:sldMkLst>
          <pc:docMk/>
          <pc:sldMk cId="614939980" sldId="298"/>
        </pc:sldMkLst>
      </pc:sldChg>
      <pc:sldChg chg="del">
        <pc:chgData name="John Repsold" userId="8b3db0d36d8e9c60" providerId="LiveId" clId="{3338A440-E08C-4FEF-8E70-B7D51BB3CE65}" dt="2025-06-01T05:16:40.971" v="214" actId="47"/>
        <pc:sldMkLst>
          <pc:docMk/>
          <pc:sldMk cId="894252472" sldId="299"/>
        </pc:sldMkLst>
      </pc:sldChg>
      <pc:sldChg chg="del">
        <pc:chgData name="John Repsold" userId="8b3db0d36d8e9c60" providerId="LiveId" clId="{3338A440-E08C-4FEF-8E70-B7D51BB3CE65}" dt="2025-06-01T05:16:42.145" v="215" actId="47"/>
        <pc:sldMkLst>
          <pc:docMk/>
          <pc:sldMk cId="739185750" sldId="300"/>
        </pc:sldMkLst>
      </pc:sldChg>
      <pc:sldChg chg="del">
        <pc:chgData name="John Repsold" userId="8b3db0d36d8e9c60" providerId="LiveId" clId="{3338A440-E08C-4FEF-8E70-B7D51BB3CE65}" dt="2025-06-01T05:16:42.820" v="216" actId="47"/>
        <pc:sldMkLst>
          <pc:docMk/>
          <pc:sldMk cId="4263066050" sldId="301"/>
        </pc:sldMkLst>
      </pc:sldChg>
      <pc:sldChg chg="del">
        <pc:chgData name="John Repsold" userId="8b3db0d36d8e9c60" providerId="LiveId" clId="{3338A440-E08C-4FEF-8E70-B7D51BB3CE65}" dt="2025-06-01T05:16:44.015" v="217" actId="47"/>
        <pc:sldMkLst>
          <pc:docMk/>
          <pc:sldMk cId="1303570745" sldId="302"/>
        </pc:sldMkLst>
      </pc:sldChg>
      <pc:sldChg chg="del">
        <pc:chgData name="John Repsold" userId="8b3db0d36d8e9c60" providerId="LiveId" clId="{3338A440-E08C-4FEF-8E70-B7D51BB3CE65}" dt="2025-06-01T05:16:44.818" v="218" actId="47"/>
        <pc:sldMkLst>
          <pc:docMk/>
          <pc:sldMk cId="3073121715" sldId="303"/>
        </pc:sldMkLst>
      </pc:sldChg>
      <pc:sldChg chg="del">
        <pc:chgData name="John Repsold" userId="8b3db0d36d8e9c60" providerId="LiveId" clId="{3338A440-E08C-4FEF-8E70-B7D51BB3CE65}" dt="2025-06-01T05:16:45.467" v="219" actId="47"/>
        <pc:sldMkLst>
          <pc:docMk/>
          <pc:sldMk cId="1178121590" sldId="304"/>
        </pc:sldMkLst>
      </pc:sldChg>
      <pc:sldChg chg="del">
        <pc:chgData name="John Repsold" userId="8b3db0d36d8e9c60" providerId="LiveId" clId="{3338A440-E08C-4FEF-8E70-B7D51BB3CE65}" dt="2025-06-01T05:16:47.635" v="220" actId="47"/>
        <pc:sldMkLst>
          <pc:docMk/>
          <pc:sldMk cId="4095476093" sldId="305"/>
        </pc:sldMkLst>
      </pc:sldChg>
      <pc:sldChg chg="del">
        <pc:chgData name="John Repsold" userId="8b3db0d36d8e9c60" providerId="LiveId" clId="{3338A440-E08C-4FEF-8E70-B7D51BB3CE65}" dt="2025-06-01T05:16:48.651" v="221" actId="47"/>
        <pc:sldMkLst>
          <pc:docMk/>
          <pc:sldMk cId="2790698879" sldId="306"/>
        </pc:sldMkLst>
      </pc:sldChg>
      <pc:sldChg chg="del">
        <pc:chgData name="John Repsold" userId="8b3db0d36d8e9c60" providerId="LiveId" clId="{3338A440-E08C-4FEF-8E70-B7D51BB3CE65}" dt="2025-06-01T05:16:49.488" v="222" actId="47"/>
        <pc:sldMkLst>
          <pc:docMk/>
          <pc:sldMk cId="1596130287" sldId="307"/>
        </pc:sldMkLst>
      </pc:sldChg>
      <pc:sldChg chg="del">
        <pc:chgData name="John Repsold" userId="8b3db0d36d8e9c60" providerId="LiveId" clId="{3338A440-E08C-4FEF-8E70-B7D51BB3CE65}" dt="2025-06-01T05:16:50.418" v="223" actId="47"/>
        <pc:sldMkLst>
          <pc:docMk/>
          <pc:sldMk cId="1615629079" sldId="308"/>
        </pc:sldMkLst>
      </pc:sldChg>
      <pc:sldChg chg="del">
        <pc:chgData name="John Repsold" userId="8b3db0d36d8e9c60" providerId="LiveId" clId="{3338A440-E08C-4FEF-8E70-B7D51BB3CE65}" dt="2025-06-01T05:16:51.088" v="224" actId="47"/>
        <pc:sldMkLst>
          <pc:docMk/>
          <pc:sldMk cId="4039896552" sldId="309"/>
        </pc:sldMkLst>
      </pc:sldChg>
      <pc:sldChg chg="del">
        <pc:chgData name="John Repsold" userId="8b3db0d36d8e9c60" providerId="LiveId" clId="{3338A440-E08C-4FEF-8E70-B7D51BB3CE65}" dt="2025-06-01T05:16:51.703" v="225" actId="47"/>
        <pc:sldMkLst>
          <pc:docMk/>
          <pc:sldMk cId="78840996" sldId="311"/>
        </pc:sldMkLst>
      </pc:sldChg>
      <pc:sldChg chg="del">
        <pc:chgData name="John Repsold" userId="8b3db0d36d8e9c60" providerId="LiveId" clId="{3338A440-E08C-4FEF-8E70-B7D51BB3CE65}" dt="2025-06-01T05:16:52.507" v="226" actId="47"/>
        <pc:sldMkLst>
          <pc:docMk/>
          <pc:sldMk cId="87884797" sldId="312"/>
        </pc:sldMkLst>
      </pc:sldChg>
      <pc:sldChg chg="del">
        <pc:chgData name="John Repsold" userId="8b3db0d36d8e9c60" providerId="LiveId" clId="{3338A440-E08C-4FEF-8E70-B7D51BB3CE65}" dt="2025-06-01T05:16:53.036" v="227" actId="47"/>
        <pc:sldMkLst>
          <pc:docMk/>
          <pc:sldMk cId="3622311406" sldId="313"/>
        </pc:sldMkLst>
      </pc:sldChg>
      <pc:sldChg chg="del">
        <pc:chgData name="John Repsold" userId="8b3db0d36d8e9c60" providerId="LiveId" clId="{3338A440-E08C-4FEF-8E70-B7D51BB3CE65}" dt="2025-06-01T05:16:54.345" v="228" actId="47"/>
        <pc:sldMkLst>
          <pc:docMk/>
          <pc:sldMk cId="1713753064" sldId="314"/>
        </pc:sldMkLst>
      </pc:sldChg>
      <pc:sldChg chg="addSp delSp modSp add mod">
        <pc:chgData name="John Repsold" userId="8b3db0d36d8e9c60" providerId="LiveId" clId="{3338A440-E08C-4FEF-8E70-B7D51BB3CE65}" dt="2025-06-01T05:02:46.331" v="113" actId="1076"/>
        <pc:sldMkLst>
          <pc:docMk/>
          <pc:sldMk cId="1464865143" sldId="315"/>
        </pc:sldMkLst>
        <pc:spChg chg="mod">
          <ac:chgData name="John Repsold" userId="8b3db0d36d8e9c60" providerId="LiveId" clId="{3338A440-E08C-4FEF-8E70-B7D51BB3CE65}" dt="2025-06-01T05:02:32.488" v="110" actId="20577"/>
          <ac:spMkLst>
            <pc:docMk/>
            <pc:sldMk cId="1464865143" sldId="315"/>
            <ac:spMk id="2" creationId="{BA6485E6-A49C-DF65-1866-8442F7837D41}"/>
          </ac:spMkLst>
        </pc:spChg>
        <pc:picChg chg="del">
          <ac:chgData name="John Repsold" userId="8b3db0d36d8e9c60" providerId="LiveId" clId="{3338A440-E08C-4FEF-8E70-B7D51BB3CE65}" dt="2025-06-01T05:02:35.511" v="111" actId="478"/>
          <ac:picMkLst>
            <pc:docMk/>
            <pc:sldMk cId="1464865143" sldId="315"/>
            <ac:picMk id="4" creationId="{5388CB09-18CB-5067-B121-6D961C29E9A8}"/>
          </ac:picMkLst>
        </pc:picChg>
        <pc:picChg chg="add mod">
          <ac:chgData name="John Repsold" userId="8b3db0d36d8e9c60" providerId="LiveId" clId="{3338A440-E08C-4FEF-8E70-B7D51BB3CE65}" dt="2025-06-01T05:02:46.331" v="113" actId="1076"/>
          <ac:picMkLst>
            <pc:docMk/>
            <pc:sldMk cId="1464865143" sldId="315"/>
            <ac:picMk id="3074" creationId="{F598B7A3-B9B8-07A7-10E3-704C372D109E}"/>
          </ac:picMkLst>
        </pc:picChg>
      </pc:sldChg>
      <pc:sldChg chg="addSp delSp modSp add mod">
        <pc:chgData name="John Repsold" userId="8b3db0d36d8e9c60" providerId="LiveId" clId="{3338A440-E08C-4FEF-8E70-B7D51BB3CE65}" dt="2025-06-01T05:07:45.922" v="156" actId="115"/>
        <pc:sldMkLst>
          <pc:docMk/>
          <pc:sldMk cId="134523802" sldId="316"/>
        </pc:sldMkLst>
        <pc:spChg chg="add del mod">
          <ac:chgData name="John Repsold" userId="8b3db0d36d8e9c60" providerId="LiveId" clId="{3338A440-E08C-4FEF-8E70-B7D51BB3CE65}" dt="2025-06-01T05:07:45.922" v="156" actId="115"/>
          <ac:spMkLst>
            <pc:docMk/>
            <pc:sldMk cId="134523802" sldId="316"/>
            <ac:spMk id="2" creationId="{28F4FDA6-04D4-CFBD-BCDE-7DB59374AF85}"/>
          </ac:spMkLst>
        </pc:spChg>
        <pc:spChg chg="add del mod">
          <ac:chgData name="John Repsold" userId="8b3db0d36d8e9c60" providerId="LiveId" clId="{3338A440-E08C-4FEF-8E70-B7D51BB3CE65}" dt="2025-06-01T05:07:17.342" v="148" actId="478"/>
          <ac:spMkLst>
            <pc:docMk/>
            <pc:sldMk cId="134523802" sldId="316"/>
            <ac:spMk id="4" creationId="{F72C25E8-583B-E65C-2E06-06AC0E5442BF}"/>
          </ac:spMkLst>
        </pc:spChg>
      </pc:sldChg>
      <pc:sldChg chg="modSp add mod">
        <pc:chgData name="John Repsold" userId="8b3db0d36d8e9c60" providerId="LiveId" clId="{3338A440-E08C-4FEF-8E70-B7D51BB3CE65}" dt="2025-06-01T13:33:43.583" v="1285" actId="20577"/>
        <pc:sldMkLst>
          <pc:docMk/>
          <pc:sldMk cId="3622143309" sldId="317"/>
        </pc:sldMkLst>
        <pc:spChg chg="mod">
          <ac:chgData name="John Repsold" userId="8b3db0d36d8e9c60" providerId="LiveId" clId="{3338A440-E08C-4FEF-8E70-B7D51BB3CE65}" dt="2025-06-01T13:33:43.583" v="1285" actId="20577"/>
          <ac:spMkLst>
            <pc:docMk/>
            <pc:sldMk cId="3622143309" sldId="317"/>
            <ac:spMk id="2" creationId="{F8981AFB-87D2-416A-6372-71E55C5516BA}"/>
          </ac:spMkLst>
        </pc:spChg>
      </pc:sldChg>
      <pc:sldChg chg="modSp new mod">
        <pc:chgData name="John Repsold" userId="8b3db0d36d8e9c60" providerId="LiveId" clId="{3338A440-E08C-4FEF-8E70-B7D51BB3CE65}" dt="2025-06-01T05:19:52.553" v="295" actId="113"/>
        <pc:sldMkLst>
          <pc:docMk/>
          <pc:sldMk cId="1832989564" sldId="318"/>
        </pc:sldMkLst>
        <pc:spChg chg="mod">
          <ac:chgData name="John Repsold" userId="8b3db0d36d8e9c60" providerId="LiveId" clId="{3338A440-E08C-4FEF-8E70-B7D51BB3CE65}" dt="2025-06-01T05:19:08.070" v="288" actId="14100"/>
          <ac:spMkLst>
            <pc:docMk/>
            <pc:sldMk cId="1832989564" sldId="318"/>
            <ac:spMk id="2" creationId="{0C31CF37-BFB2-6BA6-0F13-8D60480DA82A}"/>
          </ac:spMkLst>
        </pc:spChg>
        <pc:spChg chg="mod">
          <ac:chgData name="John Repsold" userId="8b3db0d36d8e9c60" providerId="LiveId" clId="{3338A440-E08C-4FEF-8E70-B7D51BB3CE65}" dt="2025-06-01T05:19:52.553" v="295" actId="113"/>
          <ac:spMkLst>
            <pc:docMk/>
            <pc:sldMk cId="1832989564" sldId="318"/>
            <ac:spMk id="3" creationId="{C819DE8E-4DAB-76E7-5F9A-8398CBF6C373}"/>
          </ac:spMkLst>
        </pc:spChg>
      </pc:sldChg>
      <pc:sldChg chg="modSp add mod ord">
        <pc:chgData name="John Repsold" userId="8b3db0d36d8e9c60" providerId="LiveId" clId="{3338A440-E08C-4FEF-8E70-B7D51BB3CE65}" dt="2025-06-01T05:21:46.754" v="333" actId="115"/>
        <pc:sldMkLst>
          <pc:docMk/>
          <pc:sldMk cId="1724673670" sldId="319"/>
        </pc:sldMkLst>
        <pc:spChg chg="mod">
          <ac:chgData name="John Repsold" userId="8b3db0d36d8e9c60" providerId="LiveId" clId="{3338A440-E08C-4FEF-8E70-B7D51BB3CE65}" dt="2025-06-01T05:21:46.754" v="333" actId="115"/>
          <ac:spMkLst>
            <pc:docMk/>
            <pc:sldMk cId="1724673670" sldId="319"/>
            <ac:spMk id="2" creationId="{666F77D4-0367-697B-4056-6ECC35A6AC1C}"/>
          </ac:spMkLst>
        </pc:spChg>
      </pc:sldChg>
      <pc:sldChg chg="addSp delSp modSp add mod ord">
        <pc:chgData name="John Repsold" userId="8b3db0d36d8e9c60" providerId="LiveId" clId="{3338A440-E08C-4FEF-8E70-B7D51BB3CE65}" dt="2025-06-01T14:41:55.774" v="1553" actId="255"/>
        <pc:sldMkLst>
          <pc:docMk/>
          <pc:sldMk cId="1358891295" sldId="320"/>
        </pc:sldMkLst>
        <pc:spChg chg="del">
          <ac:chgData name="John Repsold" userId="8b3db0d36d8e9c60" providerId="LiveId" clId="{3338A440-E08C-4FEF-8E70-B7D51BB3CE65}" dt="2025-06-01T14:41:03.138" v="1544" actId="478"/>
          <ac:spMkLst>
            <pc:docMk/>
            <pc:sldMk cId="1358891295" sldId="320"/>
            <ac:spMk id="2" creationId="{4F09AC5D-BE35-E24E-CE92-CEE1B7D6A83F}"/>
          </ac:spMkLst>
        </pc:spChg>
        <pc:spChg chg="mod">
          <ac:chgData name="John Repsold" userId="8b3db0d36d8e9c60" providerId="LiveId" clId="{3338A440-E08C-4FEF-8E70-B7D51BB3CE65}" dt="2025-06-01T14:41:48.240" v="1552" actId="255"/>
          <ac:spMkLst>
            <pc:docMk/>
            <pc:sldMk cId="1358891295" sldId="320"/>
            <ac:spMk id="3" creationId="{53727591-C658-4316-B2C8-476BE84A8CE2}"/>
          </ac:spMkLst>
        </pc:spChg>
        <pc:spChg chg="add del mod">
          <ac:chgData name="John Repsold" userId="8b3db0d36d8e9c60" providerId="LiveId" clId="{3338A440-E08C-4FEF-8E70-B7D51BB3CE65}" dt="2025-06-01T14:41:11.016" v="1546" actId="478"/>
          <ac:spMkLst>
            <pc:docMk/>
            <pc:sldMk cId="1358891295" sldId="320"/>
            <ac:spMk id="5" creationId="{B4D8DE63-B286-2CBA-33D5-1D8B997CF244}"/>
          </ac:spMkLst>
        </pc:spChg>
        <pc:spChg chg="add mod">
          <ac:chgData name="John Repsold" userId="8b3db0d36d8e9c60" providerId="LiveId" clId="{3338A440-E08C-4FEF-8E70-B7D51BB3CE65}" dt="2025-06-01T14:41:55.774" v="1553" actId="255"/>
          <ac:spMkLst>
            <pc:docMk/>
            <pc:sldMk cId="1358891295" sldId="320"/>
            <ac:spMk id="7" creationId="{74CA484F-D3A6-F90A-91FF-61BE3556BFA1}"/>
          </ac:spMkLst>
        </pc:spChg>
      </pc:sldChg>
      <pc:sldChg chg="modSp add del mod ord">
        <pc:chgData name="John Repsold" userId="8b3db0d36d8e9c60" providerId="LiveId" clId="{3338A440-E08C-4FEF-8E70-B7D51BB3CE65}" dt="2025-06-01T14:42:06.199" v="1554" actId="47"/>
        <pc:sldMkLst>
          <pc:docMk/>
          <pc:sldMk cId="372763616" sldId="321"/>
        </pc:sldMkLst>
        <pc:spChg chg="mod">
          <ac:chgData name="John Repsold" userId="8b3db0d36d8e9c60" providerId="LiveId" clId="{3338A440-E08C-4FEF-8E70-B7D51BB3CE65}" dt="2025-06-01T05:23:34.803" v="360" actId="20577"/>
          <ac:spMkLst>
            <pc:docMk/>
            <pc:sldMk cId="372763616" sldId="321"/>
            <ac:spMk id="2" creationId="{6A58B5D5-0D4D-583C-3383-4C99E298D22F}"/>
          </ac:spMkLst>
        </pc:spChg>
      </pc:sldChg>
      <pc:sldChg chg="modSp add del mod ord">
        <pc:chgData name="John Repsold" userId="8b3db0d36d8e9c60" providerId="LiveId" clId="{3338A440-E08C-4FEF-8E70-B7D51BB3CE65}" dt="2025-06-01T14:43:42.499" v="1560" actId="47"/>
        <pc:sldMkLst>
          <pc:docMk/>
          <pc:sldMk cId="3905712190" sldId="322"/>
        </pc:sldMkLst>
        <pc:spChg chg="mod">
          <ac:chgData name="John Repsold" userId="8b3db0d36d8e9c60" providerId="LiveId" clId="{3338A440-E08C-4FEF-8E70-B7D51BB3CE65}" dt="2025-06-01T05:25:10.862" v="432" actId="5793"/>
          <ac:spMkLst>
            <pc:docMk/>
            <pc:sldMk cId="3905712190" sldId="322"/>
            <ac:spMk id="3" creationId="{948D04C7-D92E-663E-2689-F69EB963EC5C}"/>
          </ac:spMkLst>
        </pc:spChg>
      </pc:sldChg>
      <pc:sldChg chg="modSp add mod ord">
        <pc:chgData name="John Repsold" userId="8b3db0d36d8e9c60" providerId="LiveId" clId="{3338A440-E08C-4FEF-8E70-B7D51BB3CE65}" dt="2025-06-01T14:44:30.017" v="1563" actId="20577"/>
        <pc:sldMkLst>
          <pc:docMk/>
          <pc:sldMk cId="2658894563" sldId="323"/>
        </pc:sldMkLst>
        <pc:spChg chg="mod">
          <ac:chgData name="John Repsold" userId="8b3db0d36d8e9c60" providerId="LiveId" clId="{3338A440-E08C-4FEF-8E70-B7D51BB3CE65}" dt="2025-06-01T14:44:30.017" v="1563" actId="20577"/>
          <ac:spMkLst>
            <pc:docMk/>
            <pc:sldMk cId="2658894563" sldId="323"/>
            <ac:spMk id="2" creationId="{5FDCF283-0CBD-DAF8-C1BB-E0DF6AF82850}"/>
          </ac:spMkLst>
        </pc:spChg>
      </pc:sldChg>
      <pc:sldChg chg="modSp add del mod ord">
        <pc:chgData name="John Repsold" userId="8b3db0d36d8e9c60" providerId="LiveId" clId="{3338A440-E08C-4FEF-8E70-B7D51BB3CE65}" dt="2025-06-01T14:44:09.030" v="1561" actId="47"/>
        <pc:sldMkLst>
          <pc:docMk/>
          <pc:sldMk cId="3271968800" sldId="324"/>
        </pc:sldMkLst>
        <pc:spChg chg="mod">
          <ac:chgData name="John Repsold" userId="8b3db0d36d8e9c60" providerId="LiveId" clId="{3338A440-E08C-4FEF-8E70-B7D51BB3CE65}" dt="2025-06-01T05:27:46.935" v="493" actId="20577"/>
          <ac:spMkLst>
            <pc:docMk/>
            <pc:sldMk cId="3271968800" sldId="324"/>
            <ac:spMk id="3" creationId="{C40994A5-2DA3-96DA-87E9-5060DA6B6349}"/>
          </ac:spMkLst>
        </pc:spChg>
      </pc:sldChg>
      <pc:sldChg chg="modSp add mod ord">
        <pc:chgData name="John Repsold" userId="8b3db0d36d8e9c60" providerId="LiveId" clId="{3338A440-E08C-4FEF-8E70-B7D51BB3CE65}" dt="2025-06-01T14:44:40.585" v="1567" actId="20577"/>
        <pc:sldMkLst>
          <pc:docMk/>
          <pc:sldMk cId="3439236348" sldId="325"/>
        </pc:sldMkLst>
        <pc:spChg chg="mod">
          <ac:chgData name="John Repsold" userId="8b3db0d36d8e9c60" providerId="LiveId" clId="{3338A440-E08C-4FEF-8E70-B7D51BB3CE65}" dt="2025-06-01T14:44:40.585" v="1567" actId="20577"/>
          <ac:spMkLst>
            <pc:docMk/>
            <pc:sldMk cId="3439236348" sldId="325"/>
            <ac:spMk id="2" creationId="{82FAD86C-62EE-30C1-313E-072011B6BCFC}"/>
          </ac:spMkLst>
        </pc:spChg>
      </pc:sldChg>
      <pc:sldChg chg="modSp add mod ord">
        <pc:chgData name="John Repsold" userId="8b3db0d36d8e9c60" providerId="LiveId" clId="{3338A440-E08C-4FEF-8E70-B7D51BB3CE65}" dt="2025-06-01T14:45:07.343" v="1569" actId="113"/>
        <pc:sldMkLst>
          <pc:docMk/>
          <pc:sldMk cId="3674815836" sldId="326"/>
        </pc:sldMkLst>
        <pc:spChg chg="mod">
          <ac:chgData name="John Repsold" userId="8b3db0d36d8e9c60" providerId="LiveId" clId="{3338A440-E08C-4FEF-8E70-B7D51BB3CE65}" dt="2025-06-01T14:45:07.343" v="1569" actId="113"/>
          <ac:spMkLst>
            <pc:docMk/>
            <pc:sldMk cId="3674815836" sldId="326"/>
            <ac:spMk id="2" creationId="{7E98F8D8-3BDC-860F-7424-9A3341D500E2}"/>
          </ac:spMkLst>
        </pc:spChg>
        <pc:spChg chg="mod">
          <ac:chgData name="John Repsold" userId="8b3db0d36d8e9c60" providerId="LiveId" clId="{3338A440-E08C-4FEF-8E70-B7D51BB3CE65}" dt="2025-06-01T14:45:02.806" v="1568" actId="20577"/>
          <ac:spMkLst>
            <pc:docMk/>
            <pc:sldMk cId="3674815836" sldId="326"/>
            <ac:spMk id="3" creationId="{1963A32C-A542-8ACE-1A15-F372FFAFB38C}"/>
          </ac:spMkLst>
        </pc:spChg>
      </pc:sldChg>
      <pc:sldChg chg="modSp add mod">
        <pc:chgData name="John Repsold" userId="8b3db0d36d8e9c60" providerId="LiveId" clId="{3338A440-E08C-4FEF-8E70-B7D51BB3CE65}" dt="2025-06-01T05:33:53.244" v="629" actId="113"/>
        <pc:sldMkLst>
          <pc:docMk/>
          <pc:sldMk cId="132679861" sldId="327"/>
        </pc:sldMkLst>
        <pc:spChg chg="mod">
          <ac:chgData name="John Repsold" userId="8b3db0d36d8e9c60" providerId="LiveId" clId="{3338A440-E08C-4FEF-8E70-B7D51BB3CE65}" dt="2025-06-01T05:33:08.486" v="613" actId="14100"/>
          <ac:spMkLst>
            <pc:docMk/>
            <pc:sldMk cId="132679861" sldId="327"/>
            <ac:spMk id="2" creationId="{2B7F964D-A0D6-8E44-3539-14CA74E0CDC5}"/>
          </ac:spMkLst>
        </pc:spChg>
        <pc:spChg chg="mod">
          <ac:chgData name="John Repsold" userId="8b3db0d36d8e9c60" providerId="LiveId" clId="{3338A440-E08C-4FEF-8E70-B7D51BB3CE65}" dt="2025-06-01T05:33:53.244" v="629" actId="113"/>
          <ac:spMkLst>
            <pc:docMk/>
            <pc:sldMk cId="132679861" sldId="327"/>
            <ac:spMk id="3" creationId="{FC1DC196-62A4-1893-345D-DD0B308B0367}"/>
          </ac:spMkLst>
        </pc:spChg>
      </pc:sldChg>
      <pc:sldChg chg="modSp add mod">
        <pc:chgData name="John Repsold" userId="8b3db0d36d8e9c60" providerId="LiveId" clId="{3338A440-E08C-4FEF-8E70-B7D51BB3CE65}" dt="2025-06-01T13:35:30.028" v="1306" actId="313"/>
        <pc:sldMkLst>
          <pc:docMk/>
          <pc:sldMk cId="1970813930" sldId="328"/>
        </pc:sldMkLst>
        <pc:spChg chg="mod">
          <ac:chgData name="John Repsold" userId="8b3db0d36d8e9c60" providerId="LiveId" clId="{3338A440-E08C-4FEF-8E70-B7D51BB3CE65}" dt="2025-06-01T13:35:30.028" v="1306" actId="313"/>
          <ac:spMkLst>
            <pc:docMk/>
            <pc:sldMk cId="1970813930" sldId="328"/>
            <ac:spMk id="3" creationId="{61CC5ACF-68E3-7142-A0E0-F8B211E91210}"/>
          </ac:spMkLst>
        </pc:spChg>
      </pc:sldChg>
      <pc:sldChg chg="addSp delSp modSp new mod setBg">
        <pc:chgData name="John Repsold" userId="8b3db0d36d8e9c60" providerId="LiveId" clId="{3338A440-E08C-4FEF-8E70-B7D51BB3CE65}" dt="2025-06-01T05:40:53.425" v="930" actId="14100"/>
        <pc:sldMkLst>
          <pc:docMk/>
          <pc:sldMk cId="940597780" sldId="329"/>
        </pc:sldMkLst>
        <pc:spChg chg="mod">
          <ac:chgData name="John Repsold" userId="8b3db0d36d8e9c60" providerId="LiveId" clId="{3338A440-E08C-4FEF-8E70-B7D51BB3CE65}" dt="2025-06-01T05:40:53.425" v="930" actId="14100"/>
          <ac:spMkLst>
            <pc:docMk/>
            <pc:sldMk cId="940597780" sldId="329"/>
            <ac:spMk id="2" creationId="{2EB941D7-445A-5CB8-1B93-7C658E037400}"/>
          </ac:spMkLst>
        </pc:spChg>
        <pc:spChg chg="del">
          <ac:chgData name="John Repsold" userId="8b3db0d36d8e9c60" providerId="LiveId" clId="{3338A440-E08C-4FEF-8E70-B7D51BB3CE65}" dt="2025-06-01T05:40:21.205" v="847" actId="26606"/>
          <ac:spMkLst>
            <pc:docMk/>
            <pc:sldMk cId="940597780" sldId="329"/>
            <ac:spMk id="3" creationId="{91A1EE4F-E676-4AA7-6405-116382CC4000}"/>
          </ac:spMkLst>
        </pc:spChg>
        <pc:spChg chg="add">
          <ac:chgData name="John Repsold" userId="8b3db0d36d8e9c60" providerId="LiveId" clId="{3338A440-E08C-4FEF-8E70-B7D51BB3CE65}" dt="2025-06-01T05:40:21.205" v="847" actId="26606"/>
          <ac:spMkLst>
            <pc:docMk/>
            <pc:sldMk cId="940597780" sldId="329"/>
            <ac:spMk id="5133" creationId="{FE5ECD52-6A23-4FF4-8C32-7B5DE9973ADA}"/>
          </ac:spMkLst>
        </pc:spChg>
        <pc:spChg chg="add">
          <ac:chgData name="John Repsold" userId="8b3db0d36d8e9c60" providerId="LiveId" clId="{3338A440-E08C-4FEF-8E70-B7D51BB3CE65}" dt="2025-06-01T05:40:21.205" v="847" actId="26606"/>
          <ac:spMkLst>
            <pc:docMk/>
            <pc:sldMk cId="940597780" sldId="329"/>
            <ac:spMk id="5139" creationId="{45624C63-3CCA-4EA6-B822-6E710A82062B}"/>
          </ac:spMkLst>
        </pc:spChg>
        <pc:picChg chg="add del mod">
          <ac:chgData name="John Repsold" userId="8b3db0d36d8e9c60" providerId="LiveId" clId="{3338A440-E08C-4FEF-8E70-B7D51BB3CE65}" dt="2025-06-01T05:39:06.866" v="845" actId="478"/>
          <ac:picMkLst>
            <pc:docMk/>
            <pc:sldMk cId="940597780" sldId="329"/>
            <ac:picMk id="5122" creationId="{48149500-0914-91D1-6989-1EE297C33AF9}"/>
          </ac:picMkLst>
        </pc:picChg>
        <pc:picChg chg="add mod">
          <ac:chgData name="John Repsold" userId="8b3db0d36d8e9c60" providerId="LiveId" clId="{3338A440-E08C-4FEF-8E70-B7D51BB3CE65}" dt="2025-06-01T05:40:21.205" v="847" actId="26606"/>
          <ac:picMkLst>
            <pc:docMk/>
            <pc:sldMk cId="940597780" sldId="329"/>
            <ac:picMk id="5124" creationId="{26A7472B-C4D2-4EE9-D212-981AD5A0B072}"/>
          </ac:picMkLst>
        </pc:picChg>
        <pc:picChg chg="add">
          <ac:chgData name="John Repsold" userId="8b3db0d36d8e9c60" providerId="LiveId" clId="{3338A440-E08C-4FEF-8E70-B7D51BB3CE65}" dt="2025-06-01T05:40:21.205" v="847" actId="26606"/>
          <ac:picMkLst>
            <pc:docMk/>
            <pc:sldMk cId="940597780" sldId="329"/>
            <ac:picMk id="5129" creationId="{26E32CE1-D113-412E-9933-113646E21F53}"/>
          </ac:picMkLst>
        </pc:picChg>
        <pc:picChg chg="add">
          <ac:chgData name="John Repsold" userId="8b3db0d36d8e9c60" providerId="LiveId" clId="{3338A440-E08C-4FEF-8E70-B7D51BB3CE65}" dt="2025-06-01T05:40:21.205" v="847" actId="26606"/>
          <ac:picMkLst>
            <pc:docMk/>
            <pc:sldMk cId="940597780" sldId="329"/>
            <ac:picMk id="5131" creationId="{117B7C8B-175B-4009-808B-9F66FD108AB3}"/>
          </ac:picMkLst>
        </pc:picChg>
        <pc:picChg chg="add">
          <ac:chgData name="John Repsold" userId="8b3db0d36d8e9c60" providerId="LiveId" clId="{3338A440-E08C-4FEF-8E70-B7D51BB3CE65}" dt="2025-06-01T05:40:21.205" v="847" actId="26606"/>
          <ac:picMkLst>
            <pc:docMk/>
            <pc:sldMk cId="940597780" sldId="329"/>
            <ac:picMk id="5135" creationId="{5C3F2B96-5F34-41C9-8E37-A9CD279A4270}"/>
          </ac:picMkLst>
        </pc:picChg>
        <pc:picChg chg="add">
          <ac:chgData name="John Repsold" userId="8b3db0d36d8e9c60" providerId="LiveId" clId="{3338A440-E08C-4FEF-8E70-B7D51BB3CE65}" dt="2025-06-01T05:40:21.205" v="847" actId="26606"/>
          <ac:picMkLst>
            <pc:docMk/>
            <pc:sldMk cId="940597780" sldId="329"/>
            <ac:picMk id="5137" creationId="{9A4E02BF-4F0E-44E2-A489-075900B7866C}"/>
          </ac:picMkLst>
        </pc:picChg>
      </pc:sldChg>
      <pc:sldChg chg="addSp delSp modSp new mod setBg">
        <pc:chgData name="John Repsold" userId="8b3db0d36d8e9c60" providerId="LiveId" clId="{3338A440-E08C-4FEF-8E70-B7D51BB3CE65}" dt="2025-06-01T13:36:25.879" v="1307" actId="20577"/>
        <pc:sldMkLst>
          <pc:docMk/>
          <pc:sldMk cId="1392036479" sldId="330"/>
        </pc:sldMkLst>
        <pc:spChg chg="mod">
          <ac:chgData name="John Repsold" userId="8b3db0d36d8e9c60" providerId="LiveId" clId="{3338A440-E08C-4FEF-8E70-B7D51BB3CE65}" dt="2025-06-01T13:36:25.879" v="1307" actId="20577"/>
          <ac:spMkLst>
            <pc:docMk/>
            <pc:sldMk cId="1392036479" sldId="330"/>
            <ac:spMk id="2" creationId="{5676261C-7CC1-5158-1F3F-2C57F853A3FA}"/>
          </ac:spMkLst>
        </pc:spChg>
        <pc:spChg chg="del">
          <ac:chgData name="John Repsold" userId="8b3db0d36d8e9c60" providerId="LiveId" clId="{3338A440-E08C-4FEF-8E70-B7D51BB3CE65}" dt="2025-06-01T05:45:10.937" v="933" actId="26606"/>
          <ac:spMkLst>
            <pc:docMk/>
            <pc:sldMk cId="1392036479" sldId="330"/>
            <ac:spMk id="3" creationId="{7729871F-3853-FD8A-FEE8-14DAD10F1255}"/>
          </ac:spMkLst>
        </pc:spChg>
        <pc:spChg chg="add del">
          <ac:chgData name="John Repsold" userId="8b3db0d36d8e9c60" providerId="LiveId" clId="{3338A440-E08C-4FEF-8E70-B7D51BB3CE65}" dt="2025-06-01T05:47:26.818" v="970" actId="478"/>
          <ac:spMkLst>
            <pc:docMk/>
            <pc:sldMk cId="1392036479" sldId="330"/>
            <ac:spMk id="5" creationId="{4F771D02-948B-323A-2CC6-C0B2BE12545A}"/>
          </ac:spMkLst>
        </pc:spChg>
        <pc:spChg chg="add">
          <ac:chgData name="John Repsold" userId="8b3db0d36d8e9c60" providerId="LiveId" clId="{3338A440-E08C-4FEF-8E70-B7D51BB3CE65}" dt="2025-06-01T05:45:10.937" v="933" actId="26606"/>
          <ac:spMkLst>
            <pc:docMk/>
            <pc:sldMk cId="1392036479" sldId="330"/>
            <ac:spMk id="6155" creationId="{FE5ECD52-6A23-4FF4-8C32-7B5DE9973ADA}"/>
          </ac:spMkLst>
        </pc:spChg>
        <pc:spChg chg="add">
          <ac:chgData name="John Repsold" userId="8b3db0d36d8e9c60" providerId="LiveId" clId="{3338A440-E08C-4FEF-8E70-B7D51BB3CE65}" dt="2025-06-01T05:45:10.937" v="933" actId="26606"/>
          <ac:spMkLst>
            <pc:docMk/>
            <pc:sldMk cId="1392036479" sldId="330"/>
            <ac:spMk id="6161" creationId="{45624C63-3CCA-4EA6-B822-6E710A82062B}"/>
          </ac:spMkLst>
        </pc:spChg>
        <pc:picChg chg="add mod">
          <ac:chgData name="John Repsold" userId="8b3db0d36d8e9c60" providerId="LiveId" clId="{3338A440-E08C-4FEF-8E70-B7D51BB3CE65}" dt="2025-06-01T05:45:10.937" v="933" actId="26606"/>
          <ac:picMkLst>
            <pc:docMk/>
            <pc:sldMk cId="1392036479" sldId="330"/>
            <ac:picMk id="6146" creationId="{A807D774-63BD-E342-9C91-32A7A28DA0ED}"/>
          </ac:picMkLst>
        </pc:picChg>
        <pc:picChg chg="add">
          <ac:chgData name="John Repsold" userId="8b3db0d36d8e9c60" providerId="LiveId" clId="{3338A440-E08C-4FEF-8E70-B7D51BB3CE65}" dt="2025-06-01T05:45:10.937" v="933" actId="26606"/>
          <ac:picMkLst>
            <pc:docMk/>
            <pc:sldMk cId="1392036479" sldId="330"/>
            <ac:picMk id="6151" creationId="{26E32CE1-D113-412E-9933-113646E21F53}"/>
          </ac:picMkLst>
        </pc:picChg>
        <pc:picChg chg="add">
          <ac:chgData name="John Repsold" userId="8b3db0d36d8e9c60" providerId="LiveId" clId="{3338A440-E08C-4FEF-8E70-B7D51BB3CE65}" dt="2025-06-01T05:45:10.937" v="933" actId="26606"/>
          <ac:picMkLst>
            <pc:docMk/>
            <pc:sldMk cId="1392036479" sldId="330"/>
            <ac:picMk id="6153" creationId="{117B7C8B-175B-4009-808B-9F66FD108AB3}"/>
          </ac:picMkLst>
        </pc:picChg>
        <pc:picChg chg="add">
          <ac:chgData name="John Repsold" userId="8b3db0d36d8e9c60" providerId="LiveId" clId="{3338A440-E08C-4FEF-8E70-B7D51BB3CE65}" dt="2025-06-01T05:45:10.937" v="933" actId="26606"/>
          <ac:picMkLst>
            <pc:docMk/>
            <pc:sldMk cId="1392036479" sldId="330"/>
            <ac:picMk id="6157" creationId="{5C3F2B96-5F34-41C9-8E37-A9CD279A4270}"/>
          </ac:picMkLst>
        </pc:picChg>
        <pc:picChg chg="add">
          <ac:chgData name="John Repsold" userId="8b3db0d36d8e9c60" providerId="LiveId" clId="{3338A440-E08C-4FEF-8E70-B7D51BB3CE65}" dt="2025-06-01T05:45:10.937" v="933" actId="26606"/>
          <ac:picMkLst>
            <pc:docMk/>
            <pc:sldMk cId="1392036479" sldId="330"/>
            <ac:picMk id="6159" creationId="{9A4E02BF-4F0E-44E2-A489-075900B7866C}"/>
          </ac:picMkLst>
        </pc:picChg>
      </pc:sldChg>
      <pc:sldChg chg="modSp add mod">
        <pc:chgData name="John Repsold" userId="8b3db0d36d8e9c60" providerId="LiveId" clId="{3338A440-E08C-4FEF-8E70-B7D51BB3CE65}" dt="2025-06-01T05:46:20.656" v="947" actId="14100"/>
        <pc:sldMkLst>
          <pc:docMk/>
          <pc:sldMk cId="1014099509" sldId="331"/>
        </pc:sldMkLst>
        <pc:spChg chg="mod">
          <ac:chgData name="John Repsold" userId="8b3db0d36d8e9c60" providerId="LiveId" clId="{3338A440-E08C-4FEF-8E70-B7D51BB3CE65}" dt="2025-06-01T05:46:20.656" v="947" actId="14100"/>
          <ac:spMkLst>
            <pc:docMk/>
            <pc:sldMk cId="1014099509" sldId="331"/>
            <ac:spMk id="2" creationId="{D2CE4668-880B-33C5-F23C-92D80D992742}"/>
          </ac:spMkLst>
        </pc:spChg>
      </pc:sldChg>
      <pc:sldChg chg="delSp modSp new mod">
        <pc:chgData name="John Repsold" userId="8b3db0d36d8e9c60" providerId="LiveId" clId="{3338A440-E08C-4FEF-8E70-B7D51BB3CE65}" dt="2025-06-01T05:49:10.473" v="995" actId="115"/>
        <pc:sldMkLst>
          <pc:docMk/>
          <pc:sldMk cId="2780757147" sldId="332"/>
        </pc:sldMkLst>
        <pc:spChg chg="mod">
          <ac:chgData name="John Repsold" userId="8b3db0d36d8e9c60" providerId="LiveId" clId="{3338A440-E08C-4FEF-8E70-B7D51BB3CE65}" dt="2025-06-01T05:49:10.473" v="995" actId="115"/>
          <ac:spMkLst>
            <pc:docMk/>
            <pc:sldMk cId="2780757147" sldId="332"/>
            <ac:spMk id="2" creationId="{24D55888-1E87-0386-61C5-728A1B7F22F7}"/>
          </ac:spMkLst>
        </pc:spChg>
        <pc:spChg chg="del">
          <ac:chgData name="John Repsold" userId="8b3db0d36d8e9c60" providerId="LiveId" clId="{3338A440-E08C-4FEF-8E70-B7D51BB3CE65}" dt="2025-06-01T05:48:44.690" v="978" actId="478"/>
          <ac:spMkLst>
            <pc:docMk/>
            <pc:sldMk cId="2780757147" sldId="332"/>
            <ac:spMk id="3" creationId="{6ED391A2-53A9-5AA8-F7B1-87A5DF4F1885}"/>
          </ac:spMkLst>
        </pc:spChg>
      </pc:sldChg>
      <pc:sldChg chg="modSp add mod">
        <pc:chgData name="John Repsold" userId="8b3db0d36d8e9c60" providerId="LiveId" clId="{3338A440-E08C-4FEF-8E70-B7D51BB3CE65}" dt="2025-06-01T05:50:06.521" v="1027" actId="113"/>
        <pc:sldMkLst>
          <pc:docMk/>
          <pc:sldMk cId="2920336745" sldId="333"/>
        </pc:sldMkLst>
        <pc:spChg chg="mod">
          <ac:chgData name="John Repsold" userId="8b3db0d36d8e9c60" providerId="LiveId" clId="{3338A440-E08C-4FEF-8E70-B7D51BB3CE65}" dt="2025-06-01T05:50:06.521" v="1027" actId="113"/>
          <ac:spMkLst>
            <pc:docMk/>
            <pc:sldMk cId="2920336745" sldId="333"/>
            <ac:spMk id="2" creationId="{D4D6CCF1-745A-112A-5543-ACE02E171657}"/>
          </ac:spMkLst>
        </pc:spChg>
      </pc:sldChg>
      <pc:sldChg chg="modSp new mod">
        <pc:chgData name="John Repsold" userId="8b3db0d36d8e9c60" providerId="LiveId" clId="{3338A440-E08C-4FEF-8E70-B7D51BB3CE65}" dt="2025-06-01T13:42:23.925" v="1543" actId="20577"/>
        <pc:sldMkLst>
          <pc:docMk/>
          <pc:sldMk cId="1937520841" sldId="334"/>
        </pc:sldMkLst>
        <pc:spChg chg="mod">
          <ac:chgData name="John Repsold" userId="8b3db0d36d8e9c60" providerId="LiveId" clId="{3338A440-E08C-4FEF-8E70-B7D51BB3CE65}" dt="2025-06-01T13:42:23.925" v="1543" actId="20577"/>
          <ac:spMkLst>
            <pc:docMk/>
            <pc:sldMk cId="1937520841" sldId="334"/>
            <ac:spMk id="2" creationId="{40CF4073-A28E-6712-3E62-74DA52BB8B28}"/>
          </ac:spMkLst>
        </pc:spChg>
        <pc:spChg chg="mod">
          <ac:chgData name="John Repsold" userId="8b3db0d36d8e9c60" providerId="LiveId" clId="{3338A440-E08C-4FEF-8E70-B7D51BB3CE65}" dt="2025-06-01T13:37:58.232" v="1441" actId="20577"/>
          <ac:spMkLst>
            <pc:docMk/>
            <pc:sldMk cId="1937520841" sldId="334"/>
            <ac:spMk id="3" creationId="{DEA09B69-2ED7-8101-1954-80538EA10431}"/>
          </ac:spMkLst>
        </pc:spChg>
      </pc:sldChg>
      <pc:sldChg chg="modSp add del mod">
        <pc:chgData name="John Repsold" userId="8b3db0d36d8e9c60" providerId="LiveId" clId="{3338A440-E08C-4FEF-8E70-B7D51BB3CE65}" dt="2025-06-01T13:40:26.457" v="1511" actId="47"/>
        <pc:sldMkLst>
          <pc:docMk/>
          <pc:sldMk cId="422695319" sldId="335"/>
        </pc:sldMkLst>
        <pc:spChg chg="mod">
          <ac:chgData name="John Repsold" userId="8b3db0d36d8e9c60" providerId="LiveId" clId="{3338A440-E08C-4FEF-8E70-B7D51BB3CE65}" dt="2025-06-01T13:39:26.120" v="1460" actId="5793"/>
          <ac:spMkLst>
            <pc:docMk/>
            <pc:sldMk cId="422695319" sldId="335"/>
            <ac:spMk id="3" creationId="{AD58CB55-7692-EA32-6FE2-5514952C875E}"/>
          </ac:spMkLst>
        </pc:spChg>
      </pc:sldChg>
      <pc:sldChg chg="modSp add mod">
        <pc:chgData name="John Repsold" userId="8b3db0d36d8e9c60" providerId="LiveId" clId="{3338A440-E08C-4FEF-8E70-B7D51BB3CE65}" dt="2025-06-01T13:42:09.606" v="1527" actId="20577"/>
        <pc:sldMkLst>
          <pc:docMk/>
          <pc:sldMk cId="912355089" sldId="336"/>
        </pc:sldMkLst>
        <pc:spChg chg="mod">
          <ac:chgData name="John Repsold" userId="8b3db0d36d8e9c60" providerId="LiveId" clId="{3338A440-E08C-4FEF-8E70-B7D51BB3CE65}" dt="2025-06-01T13:42:09.606" v="1527" actId="20577"/>
          <ac:spMkLst>
            <pc:docMk/>
            <pc:sldMk cId="912355089" sldId="336"/>
            <ac:spMk id="2" creationId="{828B5EA5-81E0-19FB-95A8-56CCD851D3EF}"/>
          </ac:spMkLst>
        </pc:spChg>
        <pc:spChg chg="mod">
          <ac:chgData name="John Repsold" userId="8b3db0d36d8e9c60" providerId="LiveId" clId="{3338A440-E08C-4FEF-8E70-B7D51BB3CE65}" dt="2025-06-01T13:40:11.837" v="1510" actId="20577"/>
          <ac:spMkLst>
            <pc:docMk/>
            <pc:sldMk cId="912355089" sldId="336"/>
            <ac:spMk id="3" creationId="{481B1881-CD21-5693-040E-B1C50779E75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401279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A2E08-9A1C-4A1B-A522-9B51604350E5}"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20805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2194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088749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43223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0378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782295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06524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262609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85138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30968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A2E08-9A1C-4A1B-A522-9B51604350E5}"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195247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1A2E08-9A1C-4A1B-A522-9B51604350E5}"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41629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92090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36443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C1A2E08-9A1C-4A1B-A522-9B51604350E5}" type="datetimeFigureOut">
              <a:rPr lang="en-US" smtClean="0"/>
              <a:t>5/31/2025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82031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A2E08-9A1C-4A1B-A522-9B51604350E5}"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F903-D380-40C2-9E94-EE509756FB56}" type="slidenum">
              <a:rPr lang="en-US" smtClean="0"/>
              <a:t>‹#›</a:t>
            </a:fld>
            <a:endParaRPr lang="en-US"/>
          </a:p>
        </p:txBody>
      </p:sp>
    </p:spTree>
    <p:extLst>
      <p:ext uri="{BB962C8B-B14F-4D97-AF65-F5344CB8AC3E}">
        <p14:creationId xmlns:p14="http://schemas.microsoft.com/office/powerpoint/2010/main" val="360117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1A2E08-9A1C-4A1B-A522-9B51604350E5}" type="datetimeFigureOut">
              <a:rPr lang="en-US" smtClean="0"/>
              <a:t>5/31/2025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356F903-D380-40C2-9E94-EE509756FB56}" type="slidenum">
              <a:rPr lang="en-US" smtClean="0"/>
              <a:t>‹#›</a:t>
            </a:fld>
            <a:endParaRPr lang="en-US"/>
          </a:p>
        </p:txBody>
      </p:sp>
    </p:spTree>
    <p:extLst>
      <p:ext uri="{BB962C8B-B14F-4D97-AF65-F5344CB8AC3E}">
        <p14:creationId xmlns:p14="http://schemas.microsoft.com/office/powerpoint/2010/main" val="3922477338"/>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048" name="Picture 1047">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50" name="Picture 1049">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052" name="Oval 1051">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54" name="Picture 1053">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56" name="Picture 1055">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058" name="Rectangle 1057">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B60FD3-FD6F-9270-CA6F-27B45A7E3FD1}"/>
              </a:ext>
            </a:extLst>
          </p:cNvPr>
          <p:cNvSpPr>
            <a:spLocks noGrp="1"/>
          </p:cNvSpPr>
          <p:nvPr>
            <p:ph type="title"/>
          </p:nvPr>
        </p:nvSpPr>
        <p:spPr>
          <a:xfrm>
            <a:off x="6539935" y="1676400"/>
            <a:ext cx="5131887" cy="3308840"/>
          </a:xfrm>
        </p:spPr>
        <p:txBody>
          <a:bodyPr vert="horz" lIns="91440" tIns="45720" rIns="91440" bIns="45720" rtlCol="0" anchor="b">
            <a:noAutofit/>
          </a:bodyPr>
          <a:lstStyle/>
          <a:p>
            <a:pPr>
              <a:lnSpc>
                <a:spcPct val="90000"/>
              </a:lnSpc>
            </a:pPr>
            <a:r>
              <a:rPr lang="en-US" sz="4400" dirty="0">
                <a:effectLst/>
                <a:latin typeface="Arial" panose="020B0604020202020204" pitchFamily="34" charset="0"/>
                <a:cs typeface="Arial" panose="020B0604020202020204" pitchFamily="34" charset="0"/>
              </a:rPr>
              <a:t>Tell someone about how God has spoken to you in the past or recently using His Word.</a:t>
            </a:r>
            <a:endParaRPr lang="en-US" sz="4400" dirty="0">
              <a:latin typeface="Arial" panose="020B0604020202020204" pitchFamily="34" charset="0"/>
              <a:cs typeface="Arial" panose="020B0604020202020204" pitchFamily="34" charset="0"/>
            </a:endParaRPr>
          </a:p>
        </p:txBody>
      </p:sp>
      <p:pic>
        <p:nvPicPr>
          <p:cNvPr id="3" name="Picture 2" descr="The Word of God is where we can get to know God as He really is">
            <a:extLst>
              <a:ext uri="{FF2B5EF4-FFF2-40B4-BE49-F238E27FC236}">
                <a16:creationId xmlns:a16="http://schemas.microsoft.com/office/drawing/2014/main" id="{98095BCB-6C3A-C8A1-CA1A-C5491656A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7156" r="23748"/>
          <a:stretch>
            <a:fillRect/>
          </a:stretch>
        </p:blipFill>
        <p:spPr bwMode="auto">
          <a:xfrm>
            <a:off x="-1" y="10"/>
            <a:ext cx="609440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5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EBC7C-564D-55E3-B859-AC7B619ACC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27591-C658-4316-B2C8-476BE84A8CE2}"/>
              </a:ext>
            </a:extLst>
          </p:cNvPr>
          <p:cNvSpPr>
            <a:spLocks noGrp="1"/>
          </p:cNvSpPr>
          <p:nvPr>
            <p:ph idx="1"/>
          </p:nvPr>
        </p:nvSpPr>
        <p:spPr>
          <a:xfrm>
            <a:off x="320938" y="475129"/>
            <a:ext cx="11031314" cy="3562575"/>
          </a:xfrm>
        </p:spPr>
        <p:txBody>
          <a:bodyPr>
            <a:normAutofit/>
          </a:bodyPr>
          <a:lstStyle/>
          <a:p>
            <a:pPr>
              <a:buFont typeface="Wingdings" panose="05000000000000000000" pitchFamily="2" charset="2"/>
              <a:buChar char="Ø"/>
            </a:pPr>
            <a:r>
              <a:rPr lang="en-US" sz="4800" b="1" dirty="0">
                <a:effectLst/>
                <a:latin typeface="Arial" panose="020B0604020202020204" pitchFamily="34" charset="0"/>
                <a:ea typeface="Calibri" panose="020F0502020204030204" pitchFamily="34" charset="0"/>
                <a:cs typeface="Arial" panose="020B0604020202020204" pitchFamily="34" charset="0"/>
              </a:rPr>
              <a:t>Peter believed it:  2 Peter 1:20-21</a:t>
            </a:r>
            <a:endParaRPr lang="en-US" sz="4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CA484F-D3A6-F90A-91FF-61BE3556BFA1}"/>
              </a:ext>
            </a:extLst>
          </p:cNvPr>
          <p:cNvSpPr txBox="1"/>
          <p:nvPr/>
        </p:nvSpPr>
        <p:spPr>
          <a:xfrm>
            <a:off x="839748" y="1570616"/>
            <a:ext cx="11031314" cy="4401205"/>
          </a:xfrm>
          <a:prstGeom prst="rect">
            <a:avLst/>
          </a:prstGeom>
          <a:noFill/>
        </p:spPr>
        <p:txBody>
          <a:bodyPr wrap="square">
            <a:spAutoFit/>
          </a:bodyPr>
          <a:lstStyle/>
          <a:p>
            <a:r>
              <a:rPr lang="en-US" sz="4000" i="1" dirty="0">
                <a:effectLst/>
                <a:latin typeface="Arial" panose="020B0604020202020204" pitchFamily="34" charset="0"/>
                <a:ea typeface="Calibri" panose="020F0502020204030204" pitchFamily="34" charset="0"/>
                <a:cs typeface="Arial" panose="020B0604020202020204" pitchFamily="34" charset="0"/>
              </a:rPr>
              <a:t>Above all, you must understand that no prophecy of Scripture came about by the prophet’s own interpretation of things. </a:t>
            </a:r>
            <a:r>
              <a:rPr lang="en-US" sz="4000" b="1" i="1" baseline="30000" dirty="0">
                <a:effectLst/>
                <a:latin typeface="Arial" panose="020B0604020202020204" pitchFamily="34" charset="0"/>
                <a:ea typeface="Calibri" panose="020F0502020204030204" pitchFamily="34" charset="0"/>
                <a:cs typeface="Arial" panose="020B0604020202020204" pitchFamily="34" charset="0"/>
              </a:rPr>
              <a:t>21 </a:t>
            </a:r>
            <a:r>
              <a:rPr lang="en-US" sz="4000" i="1" dirty="0">
                <a:effectLst/>
                <a:latin typeface="Arial" panose="020B0604020202020204" pitchFamily="34" charset="0"/>
                <a:ea typeface="Calibri" panose="020F0502020204030204" pitchFamily="34" charset="0"/>
                <a:cs typeface="Arial" panose="020B0604020202020204" pitchFamily="34" charset="0"/>
              </a:rPr>
              <a:t>For prophecy never had its origin in the human will, but prophets, though human, spoke from God as they were carried along by the Holy Spirit.</a:t>
            </a:r>
            <a:endParaRPr lang="en-US" sz="4000" dirty="0"/>
          </a:p>
        </p:txBody>
      </p:sp>
    </p:spTree>
    <p:extLst>
      <p:ext uri="{BB962C8B-B14F-4D97-AF65-F5344CB8AC3E}">
        <p14:creationId xmlns:p14="http://schemas.microsoft.com/office/powerpoint/2010/main" val="135889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814C5-8723-64DA-D8A1-BC77949FC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DCF283-0CBD-DAF8-C1BB-E0DF6AF82850}"/>
              </a:ext>
            </a:extLst>
          </p:cNvPr>
          <p:cNvSpPr>
            <a:spLocks noGrp="1"/>
          </p:cNvSpPr>
          <p:nvPr>
            <p:ph type="title"/>
          </p:nvPr>
        </p:nvSpPr>
        <p:spPr>
          <a:xfrm>
            <a:off x="203200" y="152401"/>
            <a:ext cx="11878733" cy="6561666"/>
          </a:xfrm>
        </p:spPr>
        <p:txBody>
          <a:bodyPr/>
          <a:lstStyle/>
          <a:p>
            <a:pPr marL="571500" indent="-571500">
              <a:buFont typeface="Wingdings" panose="05000000000000000000" pitchFamily="2" charset="2"/>
              <a:buChar char="Ø"/>
            </a:pPr>
            <a:r>
              <a:rPr lang="en-US" sz="4400" b="1" dirty="0">
                <a:latin typeface="Arial" panose="020B0604020202020204" pitchFamily="34" charset="0"/>
                <a:ea typeface="Calibri" panose="020F0502020204030204" pitchFamily="34" charset="0"/>
                <a:cs typeface="Arial" panose="020B0604020202020204" pitchFamily="34" charset="0"/>
              </a:rPr>
              <a:t>Peter believed it about Paul’s letters:</a:t>
            </a:r>
            <a:br>
              <a:rPr lang="en-US" sz="4400" b="1" dirty="0">
                <a:latin typeface="Arial" panose="020B0604020202020204" pitchFamily="34" charset="0"/>
                <a:cs typeface="Arial" panose="020B0604020202020204" pitchFamily="34" charset="0"/>
              </a:rPr>
            </a:br>
            <a:r>
              <a:rPr lang="en-US" sz="4400" b="1" u="sng" dirty="0">
                <a:effectLst/>
                <a:latin typeface="Arial" panose="020B0604020202020204" pitchFamily="34" charset="0"/>
                <a:ea typeface="Calibri" panose="020F0502020204030204" pitchFamily="34" charset="0"/>
                <a:cs typeface="Arial" panose="020B0604020202020204" pitchFamily="34" charset="0"/>
              </a:rPr>
              <a:t>2 Peter 3:16</a:t>
            </a:r>
            <a:br>
              <a:rPr lang="en-US" sz="4400" dirty="0">
                <a:effectLst/>
                <a:latin typeface="Arial" panose="020B0604020202020204" pitchFamily="34" charset="0"/>
                <a:ea typeface="Calibri" panose="020F0502020204030204" pitchFamily="34" charset="0"/>
                <a:cs typeface="Arial" panose="020B0604020202020204" pitchFamily="34" charset="0"/>
              </a:rPr>
            </a:br>
            <a:r>
              <a:rPr lang="en-US" sz="4400" b="1" dirty="0">
                <a:effectLst/>
                <a:latin typeface="Arial" panose="020B0604020202020204" pitchFamily="34" charset="0"/>
                <a:ea typeface="Calibri" panose="020F0502020204030204" pitchFamily="34" charset="0"/>
                <a:cs typeface="Arial" panose="020B0604020202020204" pitchFamily="34" charset="0"/>
              </a:rPr>
              <a:t>“</a:t>
            </a:r>
            <a:r>
              <a:rPr lang="en-US" sz="4400" i="1" dirty="0">
                <a:effectLst/>
                <a:latin typeface="Arial" panose="020B0604020202020204" pitchFamily="34" charset="0"/>
                <a:ea typeface="Calibri" panose="020F0502020204030204" pitchFamily="34" charset="0"/>
                <a:cs typeface="Arial" panose="020B0604020202020204" pitchFamily="34" charset="0"/>
              </a:rPr>
              <a:t>He </a:t>
            </a:r>
            <a:r>
              <a:rPr lang="en-US" sz="4400" dirty="0">
                <a:effectLst/>
                <a:latin typeface="Arial" panose="020B0604020202020204" pitchFamily="34" charset="0"/>
                <a:ea typeface="Calibri" panose="020F0502020204030204" pitchFamily="34" charset="0"/>
                <a:cs typeface="Arial" panose="020B0604020202020204" pitchFamily="34" charset="0"/>
              </a:rPr>
              <a:t>[Paul] </a:t>
            </a:r>
            <a:r>
              <a:rPr lang="en-US" sz="4400" i="1" dirty="0">
                <a:effectLst/>
                <a:latin typeface="Arial" panose="020B0604020202020204" pitchFamily="34" charset="0"/>
                <a:ea typeface="Calibri" panose="020F0502020204030204" pitchFamily="34" charset="0"/>
                <a:cs typeface="Arial" panose="020B0604020202020204" pitchFamily="34" charset="0"/>
              </a:rPr>
              <a:t>writes the same way in all his letters, speaking in them of these matters. His letters contain some things that are hard to understand, which ignorant and unstable people distort, as they do </a:t>
            </a:r>
            <a:r>
              <a:rPr lang="en-US" sz="4400" i="1" u="sng" dirty="0">
                <a:effectLst/>
                <a:latin typeface="Arial" panose="020B0604020202020204" pitchFamily="34" charset="0"/>
                <a:ea typeface="Calibri" panose="020F0502020204030204" pitchFamily="34" charset="0"/>
                <a:cs typeface="Arial" panose="020B0604020202020204" pitchFamily="34" charset="0"/>
              </a:rPr>
              <a:t>the other </a:t>
            </a:r>
            <a:br>
              <a:rPr lang="en-US" sz="4400" i="1" u="sng" dirty="0">
                <a:effectLst/>
                <a:latin typeface="Arial" panose="020B0604020202020204" pitchFamily="34" charset="0"/>
                <a:ea typeface="Calibri" panose="020F0502020204030204" pitchFamily="34" charset="0"/>
                <a:cs typeface="Arial" panose="020B0604020202020204" pitchFamily="34" charset="0"/>
              </a:rPr>
            </a:br>
            <a:r>
              <a:rPr lang="en-US" sz="4400" i="1" u="sng" dirty="0">
                <a:effectLst/>
                <a:latin typeface="Arial" panose="020B0604020202020204" pitchFamily="34" charset="0"/>
                <a:ea typeface="Calibri" panose="020F0502020204030204" pitchFamily="34" charset="0"/>
                <a:cs typeface="Arial" panose="020B0604020202020204" pitchFamily="34" charset="0"/>
              </a:rPr>
              <a:t>Scriptures</a:t>
            </a:r>
            <a:r>
              <a:rPr lang="en-US" sz="4400" i="1" dirty="0">
                <a:effectLst/>
                <a:latin typeface="Arial" panose="020B0604020202020204" pitchFamily="34" charset="0"/>
                <a:ea typeface="Calibri" panose="020F0502020204030204" pitchFamily="34" charset="0"/>
                <a:cs typeface="Arial" panose="020B0604020202020204" pitchFamily="34" charset="0"/>
              </a:rPr>
              <a:t>, to their own destruction.”</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89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1F40-F351-06C3-0F3E-5DC49975AD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AD86C-62EE-30C1-313E-072011B6BCFC}"/>
              </a:ext>
            </a:extLst>
          </p:cNvPr>
          <p:cNvSpPr>
            <a:spLocks noGrp="1"/>
          </p:cNvSpPr>
          <p:nvPr>
            <p:ph type="title"/>
          </p:nvPr>
        </p:nvSpPr>
        <p:spPr>
          <a:xfrm>
            <a:off x="203200" y="152401"/>
            <a:ext cx="11878733" cy="6561666"/>
          </a:xfrm>
        </p:spPr>
        <p:txBody>
          <a:bodyPr/>
          <a:lstStyle/>
          <a:p>
            <a:r>
              <a:rPr lang="en-US" sz="3600" b="1" dirty="0">
                <a:latin typeface="Arial" panose="020B0604020202020204" pitchFamily="34" charset="0"/>
                <a:ea typeface="Calibri" panose="020F0502020204030204" pitchFamily="34" charset="0"/>
                <a:cs typeface="Arial" panose="020B0604020202020204" pitchFamily="34" charset="0"/>
              </a:rPr>
              <a:t>Jesus believed it:  </a:t>
            </a:r>
            <a:r>
              <a:rPr lang="en-US" sz="3600" b="1" u="sng" dirty="0">
                <a:effectLst/>
                <a:latin typeface="Arial" panose="020B0604020202020204" pitchFamily="34" charset="0"/>
                <a:ea typeface="Calibri" panose="020F0502020204030204" pitchFamily="34" charset="0"/>
                <a:cs typeface="Arial" panose="020B0604020202020204" pitchFamily="34" charset="0"/>
              </a:rPr>
              <a:t>Matthew 5:17-19</a:t>
            </a:r>
            <a:br>
              <a:rPr lang="en-US" sz="3600" b="1" dirty="0">
                <a:latin typeface="Arial" panose="020B0604020202020204" pitchFamily="34" charset="0"/>
                <a:ea typeface="Calibri" panose="020F0502020204030204" pitchFamily="34" charset="0"/>
                <a:cs typeface="Arial" panose="020B0604020202020204" pitchFamily="34" charset="0"/>
              </a:rPr>
            </a:br>
            <a:r>
              <a:rPr lang="en-US" sz="3600" i="1" dirty="0">
                <a:effectLst/>
                <a:latin typeface="Arial" panose="020B0604020202020204" pitchFamily="34" charset="0"/>
                <a:ea typeface="Calibri" panose="020F0502020204030204" pitchFamily="34" charset="0"/>
                <a:cs typeface="Arial" panose="020B0604020202020204" pitchFamily="34" charset="0"/>
              </a:rPr>
              <a:t>“Do not think that I have come to abolish the Law or the Prophets; I have not come to abolish them but to fulfill them.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18 </a:t>
            </a:r>
            <a:r>
              <a:rPr lang="en-US" sz="3600" i="1" dirty="0">
                <a:effectLst/>
                <a:latin typeface="Arial" panose="020B0604020202020204" pitchFamily="34" charset="0"/>
                <a:ea typeface="Calibri" panose="020F0502020204030204" pitchFamily="34" charset="0"/>
                <a:cs typeface="Arial" panose="020B0604020202020204" pitchFamily="34" charset="0"/>
              </a:rPr>
              <a:t>For truly I tell you, until heaven and earth disappear, not the smallest letter, not the least stroke of a pen, will by any means disappear from the Law until everything is accomplished.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19 </a:t>
            </a:r>
            <a:r>
              <a:rPr lang="en-US" sz="3600" i="1" dirty="0">
                <a:effectLst/>
                <a:latin typeface="Arial" panose="020B0604020202020204" pitchFamily="34" charset="0"/>
                <a:ea typeface="Calibri" panose="020F0502020204030204" pitchFamily="34" charset="0"/>
                <a:cs typeface="Arial" panose="020B0604020202020204" pitchFamily="34" charset="0"/>
              </a:rPr>
              <a:t>Therefore anyone who sets aside one of the least of these commands and teaches others accordingly will be called least in the kingdom of heaven, but whoever practices and teaches these commands will be called great in the kingdom of heaven.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236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2B543-2224-FBD9-F364-6CCD9B756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8F8D8-3BDC-860F-7424-9A3341D500E2}"/>
              </a:ext>
            </a:extLst>
          </p:cNvPr>
          <p:cNvSpPr>
            <a:spLocks noGrp="1"/>
          </p:cNvSpPr>
          <p:nvPr>
            <p:ph type="title"/>
          </p:nvPr>
        </p:nvSpPr>
        <p:spPr>
          <a:xfrm>
            <a:off x="280351" y="183775"/>
            <a:ext cx="11692910" cy="2408817"/>
          </a:xfrm>
        </p:spPr>
        <p:txBody>
          <a:bodyPr/>
          <a:lstStyle/>
          <a:p>
            <a:r>
              <a:rPr lang="en-US" sz="4000" dirty="0">
                <a:effectLst/>
                <a:latin typeface="Arial" panose="020B0604020202020204" pitchFamily="34" charset="0"/>
                <a:ea typeface="Calibri" panose="020F0502020204030204" pitchFamily="34" charset="0"/>
                <a:cs typeface="Arial" panose="020B0604020202020204" pitchFamily="34" charset="0"/>
              </a:rPr>
              <a:t>A. New Testament authors themselves understood both the Old Testament and much (if not all) of the New Testament to be God-inspired, God-given, God-breathed Scripture.</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63A32C-A542-8ACE-1A15-F372FFAFB38C}"/>
              </a:ext>
            </a:extLst>
          </p:cNvPr>
          <p:cNvSpPr>
            <a:spLocks noGrp="1"/>
          </p:cNvSpPr>
          <p:nvPr>
            <p:ph idx="1"/>
          </p:nvPr>
        </p:nvSpPr>
        <p:spPr>
          <a:xfrm>
            <a:off x="280351" y="2892013"/>
            <a:ext cx="11768214" cy="3562575"/>
          </a:xfrm>
        </p:spPr>
        <p:txBody>
          <a:bodyPr>
            <a:normAutofit/>
          </a:bodyPr>
          <a:lstStyle/>
          <a:p>
            <a:pPr>
              <a:buFont typeface="Wingdings" panose="05000000000000000000" pitchFamily="2" charset="2"/>
              <a:buChar char="Ø"/>
            </a:pPr>
            <a:r>
              <a:rPr lang="en-US" sz="4000" b="1" dirty="0">
                <a:effectLst/>
                <a:latin typeface="Arial" panose="020B0604020202020204" pitchFamily="34" charset="0"/>
                <a:ea typeface="Calibri" panose="020F0502020204030204" pitchFamily="34" charset="0"/>
                <a:cs typeface="Arial" panose="020B0604020202020204" pitchFamily="34" charset="0"/>
              </a:rPr>
              <a:t>Jesus quoted extensively from the Pentateuch </a:t>
            </a:r>
            <a:r>
              <a:rPr lang="en-US" sz="4000" dirty="0">
                <a:effectLst/>
                <a:latin typeface="Arial" panose="020B0604020202020204" pitchFamily="34" charset="0"/>
                <a:ea typeface="Calibri" panose="020F0502020204030204" pitchFamily="34" charset="0"/>
                <a:cs typeface="Arial" panose="020B0604020202020204" pitchFamily="34" charset="0"/>
              </a:rPr>
              <a:t>(all 5 books), </a:t>
            </a:r>
            <a:r>
              <a:rPr lang="en-US" sz="4000" b="1" dirty="0">
                <a:effectLst/>
                <a:latin typeface="Arial" panose="020B0604020202020204" pitchFamily="34" charset="0"/>
                <a:ea typeface="Calibri" panose="020F0502020204030204" pitchFamily="34" charset="0"/>
                <a:cs typeface="Arial" panose="020B0604020202020204" pitchFamily="34" charset="0"/>
              </a:rPr>
              <a:t>Psalms </a:t>
            </a:r>
            <a:r>
              <a:rPr lang="en-US" sz="4000" dirty="0">
                <a:effectLst/>
                <a:latin typeface="Arial" panose="020B0604020202020204" pitchFamily="34" charset="0"/>
                <a:ea typeface="Calibri" panose="020F0502020204030204" pitchFamily="34" charset="0"/>
                <a:cs typeface="Arial" panose="020B0604020202020204" pitchFamily="34" charset="0"/>
              </a:rPr>
              <a:t>and</a:t>
            </a:r>
            <a:r>
              <a:rPr lang="en-US" sz="4000" b="1" dirty="0">
                <a:effectLst/>
                <a:latin typeface="Arial" panose="020B0604020202020204" pitchFamily="34" charset="0"/>
                <a:ea typeface="Calibri" panose="020F0502020204030204" pitchFamily="34" charset="0"/>
                <a:cs typeface="Arial" panose="020B0604020202020204" pitchFamily="34" charset="0"/>
              </a:rPr>
              <a:t> 8 of the 16 prophetic books.</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81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059A6-66CC-0466-961E-605C2A2739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F964D-A0D6-8E44-3539-14CA74E0CDC5}"/>
              </a:ext>
            </a:extLst>
          </p:cNvPr>
          <p:cNvSpPr>
            <a:spLocks noGrp="1"/>
          </p:cNvSpPr>
          <p:nvPr>
            <p:ph type="title"/>
          </p:nvPr>
        </p:nvSpPr>
        <p:spPr>
          <a:xfrm>
            <a:off x="280351" y="183776"/>
            <a:ext cx="11692910" cy="1494418"/>
          </a:xfrm>
        </p:spPr>
        <p:txBody>
          <a:bodyPr/>
          <a:lstStyle/>
          <a:p>
            <a:r>
              <a:rPr lang="en-US" sz="4000" b="1" dirty="0">
                <a:latin typeface="Arial" panose="020B0604020202020204" pitchFamily="34" charset="0"/>
                <a:ea typeface="Calibri" panose="020F0502020204030204" pitchFamily="34" charset="0"/>
                <a:cs typeface="Arial" panose="020B0604020202020204" pitchFamily="34" charset="0"/>
              </a:rPr>
              <a:t>B.  Old Testament authors believed in the divine inspiration of their writings. </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C1DC196-62A4-1893-345D-DD0B308B0367}"/>
              </a:ext>
            </a:extLst>
          </p:cNvPr>
          <p:cNvSpPr>
            <a:spLocks noGrp="1"/>
          </p:cNvSpPr>
          <p:nvPr>
            <p:ph idx="1"/>
          </p:nvPr>
        </p:nvSpPr>
        <p:spPr>
          <a:xfrm>
            <a:off x="423786" y="1484556"/>
            <a:ext cx="11768214" cy="3756214"/>
          </a:xfrm>
        </p:spPr>
        <p:txBody>
          <a:bodyPr>
            <a:noAutofit/>
          </a:bodyPr>
          <a:lstStyle/>
          <a:p>
            <a:pPr marL="0" indent="0">
              <a:buNone/>
            </a:pPr>
            <a:r>
              <a:rPr lang="en-US" sz="4000" u="sng" dirty="0">
                <a:effectLst/>
                <a:latin typeface="Arial" panose="020B0604020202020204" pitchFamily="34" charset="0"/>
                <a:ea typeface="Calibri" panose="020F0502020204030204" pitchFamily="34" charset="0"/>
                <a:cs typeface="Arial" panose="020B0604020202020204" pitchFamily="34" charset="0"/>
              </a:rPr>
              <a:t>Isaiah 59:21</a:t>
            </a:r>
          </a:p>
          <a:p>
            <a:pPr marL="0" indent="0">
              <a:buNone/>
            </a:pPr>
            <a:r>
              <a:rPr lang="en-US" sz="4000" i="1" dirty="0">
                <a:effectLst/>
                <a:latin typeface="Arial" panose="020B0604020202020204" pitchFamily="34" charset="0"/>
                <a:ea typeface="Calibri" panose="020F0502020204030204" pitchFamily="34" charset="0"/>
                <a:cs typeface="Arial" panose="020B0604020202020204" pitchFamily="34" charset="0"/>
              </a:rPr>
              <a:t>“As for me, this is my covenant with them,” says the Lord. “My Spirit, who is on you, will not depart from you, and my words that I have put in your mouth will always be on your lips, on the lips of your children and on the lips of their descendants—from this time on and forever,” says the Lord.</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US" sz="4000" dirty="0">
                <a:effectLst/>
                <a:latin typeface="Arial" panose="020B0604020202020204" pitchFamily="34" charset="0"/>
                <a:ea typeface="Calibri" panose="020F0502020204030204" pitchFamily="34" charset="0"/>
                <a:cs typeface="Arial" panose="020B0604020202020204" pitchFamily="34" charset="0"/>
              </a:rPr>
              <a:t>(See also 2 Sam. 23:2-3 &amp; Jer. 1:9)</a:t>
            </a:r>
          </a:p>
        </p:txBody>
      </p:sp>
    </p:spTree>
    <p:extLst>
      <p:ext uri="{BB962C8B-B14F-4D97-AF65-F5344CB8AC3E}">
        <p14:creationId xmlns:p14="http://schemas.microsoft.com/office/powerpoint/2010/main" val="132679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2A3BF-DEE8-AA88-4035-8A3810F3E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8BB19-1BDA-166E-AC84-AA9FD7E540A1}"/>
              </a:ext>
            </a:extLst>
          </p:cNvPr>
          <p:cNvSpPr>
            <a:spLocks noGrp="1"/>
          </p:cNvSpPr>
          <p:nvPr>
            <p:ph type="title"/>
          </p:nvPr>
        </p:nvSpPr>
        <p:spPr>
          <a:xfrm>
            <a:off x="280351" y="183776"/>
            <a:ext cx="11692910" cy="1494418"/>
          </a:xfrm>
        </p:spPr>
        <p:txBody>
          <a:bodyPr/>
          <a:lstStyle/>
          <a:p>
            <a:r>
              <a:rPr lang="en-US" sz="4000" b="1" dirty="0">
                <a:latin typeface="Arial" panose="020B0604020202020204" pitchFamily="34" charset="0"/>
                <a:ea typeface="Calibri" panose="020F0502020204030204" pitchFamily="34" charset="0"/>
                <a:cs typeface="Arial" panose="020B0604020202020204" pitchFamily="34" charset="0"/>
              </a:rPr>
              <a:t>B.  Old Testament authors believed in the divine inspiration of their writings. </a:t>
            </a:r>
            <a:br>
              <a:rPr lang="en-US" sz="4000" dirty="0">
                <a:effectLst/>
                <a:latin typeface="Arial" panose="020B0604020202020204" pitchFamily="34" charset="0"/>
                <a:ea typeface="Calibri" panose="020F050202020403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CC5ACF-68E3-7142-A0E0-F8B211E91210}"/>
              </a:ext>
            </a:extLst>
          </p:cNvPr>
          <p:cNvSpPr>
            <a:spLocks noGrp="1"/>
          </p:cNvSpPr>
          <p:nvPr>
            <p:ph idx="1"/>
          </p:nvPr>
        </p:nvSpPr>
        <p:spPr>
          <a:xfrm>
            <a:off x="423786" y="1893347"/>
            <a:ext cx="11768214" cy="3756214"/>
          </a:xfrm>
        </p:spPr>
        <p:txBody>
          <a:bodyPr>
            <a:noAutofit/>
          </a:bodyPr>
          <a:lstStyle/>
          <a:p>
            <a:r>
              <a:rPr lang="en-US" sz="4000" dirty="0">
                <a:latin typeface="Arial" panose="020B0604020202020204" pitchFamily="34" charset="0"/>
                <a:ea typeface="Calibri" panose="020F0502020204030204" pitchFamily="34" charset="0"/>
                <a:cs typeface="Arial" panose="020B0604020202020204" pitchFamily="34" charset="0"/>
              </a:rPr>
              <a:t>Explicit statements of inspiration</a:t>
            </a:r>
          </a:p>
          <a:p>
            <a:r>
              <a:rPr lang="en-US" sz="4000" dirty="0">
                <a:effectLst/>
                <a:latin typeface="Arial" panose="020B0604020202020204" pitchFamily="34" charset="0"/>
                <a:ea typeface="Calibri" panose="020F0502020204030204" pitchFamily="34" charset="0"/>
                <a:cs typeface="Arial" panose="020B0604020202020204" pitchFamily="34" charset="0"/>
              </a:rPr>
              <a:t>Attributing their words directly to God:  </a:t>
            </a:r>
            <a:r>
              <a:rPr lang="en-US" sz="4000" i="1" dirty="0">
                <a:effectLst/>
                <a:latin typeface="Arial" panose="020B0604020202020204" pitchFamily="34" charset="0"/>
                <a:ea typeface="Calibri" panose="020F0502020204030204" pitchFamily="34" charset="0"/>
                <a:cs typeface="Arial" panose="020B0604020202020204" pitchFamily="34" charset="0"/>
              </a:rPr>
              <a:t>“Thus says the Lord….”</a:t>
            </a:r>
          </a:p>
          <a:p>
            <a:r>
              <a:rPr lang="en-US" sz="4000" dirty="0">
                <a:effectLst/>
                <a:latin typeface="Arial" panose="020B0604020202020204" pitchFamily="34" charset="0"/>
                <a:ea typeface="Calibri" panose="020F0502020204030204" pitchFamily="34" charset="0"/>
                <a:cs typeface="Arial" panose="020B0604020202020204" pitchFamily="34" charset="0"/>
              </a:rPr>
              <a:t>Direct quotes of God:  </a:t>
            </a:r>
            <a:r>
              <a:rPr lang="en-US" sz="4000" i="1" dirty="0">
                <a:effectLst/>
                <a:latin typeface="Arial" panose="020B0604020202020204" pitchFamily="34" charset="0"/>
                <a:ea typeface="Calibri" panose="020F0502020204030204" pitchFamily="34" charset="0"/>
                <a:cs typeface="Arial" panose="020B0604020202020204" pitchFamily="34" charset="0"/>
              </a:rPr>
              <a:t>“The word of the Lord” or “Thy Word….”</a:t>
            </a:r>
          </a:p>
          <a:p>
            <a:r>
              <a:rPr lang="en-US" sz="4000" dirty="0">
                <a:effectLst/>
                <a:latin typeface="Arial" panose="020B0604020202020204" pitchFamily="34" charset="0"/>
                <a:ea typeface="Calibri" panose="020F0502020204030204" pitchFamily="34" charset="0"/>
                <a:cs typeface="Arial" panose="020B0604020202020204" pitchFamily="34" charset="0"/>
              </a:rPr>
              <a:t>Fulfillment of Prophecies</a:t>
            </a:r>
          </a:p>
          <a:p>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081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5129" name="Picture 5128">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5131" name="Picture 5130">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3" name="Oval 5132">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35" name="Picture 5134">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7" name="Picture 5136">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139" name="Rectangle 5138">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EB941D7-445A-5CB8-1B93-7C658E037400}"/>
              </a:ext>
            </a:extLst>
          </p:cNvPr>
          <p:cNvSpPr>
            <a:spLocks noGrp="1"/>
          </p:cNvSpPr>
          <p:nvPr>
            <p:ph type="title"/>
          </p:nvPr>
        </p:nvSpPr>
        <p:spPr>
          <a:xfrm>
            <a:off x="6742108" y="1454963"/>
            <a:ext cx="4802191" cy="3934617"/>
          </a:xfrm>
        </p:spPr>
        <p:txBody>
          <a:bodyPr vert="horz" lIns="91440" tIns="45720" rIns="91440" bIns="45720" rtlCol="0" anchor="b">
            <a:noAutofit/>
          </a:bodyPr>
          <a:lstStyle/>
          <a:p>
            <a:r>
              <a:rPr lang="en-US" sz="4800" dirty="0">
                <a:latin typeface="Arial" panose="020B0604020202020204" pitchFamily="34" charset="0"/>
                <a:cs typeface="Arial" panose="020B0604020202020204" pitchFamily="34" charset="0"/>
              </a:rPr>
              <a:t>The Bible is the only book whose author is always present when you read it.</a:t>
            </a:r>
          </a:p>
        </p:txBody>
      </p:sp>
      <p:pic>
        <p:nvPicPr>
          <p:cNvPr id="5124" name="Picture 4" descr="Illumination of the Bible | Precept Austin">
            <a:extLst>
              <a:ext uri="{FF2B5EF4-FFF2-40B4-BE49-F238E27FC236}">
                <a16:creationId xmlns:a16="http://schemas.microsoft.com/office/drawing/2014/main" id="{26A7472B-C4D2-4EE9-D212-981AD5A0B072}"/>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25505" r="20953" b="-1"/>
          <a:stretch>
            <a:fillRect/>
          </a:stretch>
        </p:blipFill>
        <p:spPr bwMode="auto">
          <a:xfrm>
            <a:off x="-1" y="10"/>
            <a:ext cx="609440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59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a:extLst>
            <a:ext uri="{FF2B5EF4-FFF2-40B4-BE49-F238E27FC236}">
              <a16:creationId xmlns:a16="http://schemas.microsoft.com/office/drawing/2014/main" id="{7968BA69-C149-B9D6-85B1-8B7DD631A7D8}"/>
            </a:ext>
          </a:extLst>
        </p:cNvPr>
        <p:cNvGrpSpPr/>
        <p:nvPr/>
      </p:nvGrpSpPr>
      <p:grpSpPr>
        <a:xfrm>
          <a:off x="0" y="0"/>
          <a:ext cx="0" cy="0"/>
          <a:chOff x="0" y="0"/>
          <a:chExt cx="0" cy="0"/>
        </a:xfrm>
      </p:grpSpPr>
      <p:pic>
        <p:nvPicPr>
          <p:cNvPr id="5129" name="Picture 5128">
            <a:extLst>
              <a:ext uri="{FF2B5EF4-FFF2-40B4-BE49-F238E27FC236}">
                <a16:creationId xmlns:a16="http://schemas.microsoft.com/office/drawing/2014/main" id="{6707594B-895C-FA42-667F-8D1852E51D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5131" name="Picture 5130">
            <a:extLst>
              <a:ext uri="{FF2B5EF4-FFF2-40B4-BE49-F238E27FC236}">
                <a16:creationId xmlns:a16="http://schemas.microsoft.com/office/drawing/2014/main" id="{6FD0FF0A-6C03-EE6D-861F-4D1D602F6A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133" name="Oval 5132">
            <a:extLst>
              <a:ext uri="{FF2B5EF4-FFF2-40B4-BE49-F238E27FC236}">
                <a16:creationId xmlns:a16="http://schemas.microsoft.com/office/drawing/2014/main" id="{F384714E-0BD2-0E94-B112-251A0378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135" name="Picture 5134">
            <a:extLst>
              <a:ext uri="{FF2B5EF4-FFF2-40B4-BE49-F238E27FC236}">
                <a16:creationId xmlns:a16="http://schemas.microsoft.com/office/drawing/2014/main" id="{55B6B556-0415-BD6D-F048-5F459E3290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37" name="Picture 5136">
            <a:extLst>
              <a:ext uri="{FF2B5EF4-FFF2-40B4-BE49-F238E27FC236}">
                <a16:creationId xmlns:a16="http://schemas.microsoft.com/office/drawing/2014/main" id="{3A0E423A-15FB-B9E9-720A-BF3F8539CB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139" name="Rectangle 5138">
            <a:extLst>
              <a:ext uri="{FF2B5EF4-FFF2-40B4-BE49-F238E27FC236}">
                <a16:creationId xmlns:a16="http://schemas.microsoft.com/office/drawing/2014/main" id="{54945929-6A8B-37F3-A77B-0D7F2F903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2CE4668-880B-33C5-F23C-92D80D992742}"/>
              </a:ext>
            </a:extLst>
          </p:cNvPr>
          <p:cNvSpPr>
            <a:spLocks noGrp="1"/>
          </p:cNvSpPr>
          <p:nvPr>
            <p:ph type="title"/>
          </p:nvPr>
        </p:nvSpPr>
        <p:spPr>
          <a:xfrm>
            <a:off x="6357299" y="1108481"/>
            <a:ext cx="5615961" cy="4641037"/>
          </a:xfrm>
        </p:spPr>
        <p:txBody>
          <a:bodyPr vert="horz" lIns="91440" tIns="45720" rIns="91440" bIns="45720" rtlCol="0" anchor="b">
            <a:noAutofit/>
          </a:bodyPr>
          <a:lstStyle/>
          <a:p>
            <a:r>
              <a:rPr lang="en-US" sz="4000" b="1" dirty="0">
                <a:effectLst/>
                <a:latin typeface="Arial" panose="020B0604020202020204" pitchFamily="34" charset="0"/>
                <a:ea typeface="Calibri" panose="020F0502020204030204" pitchFamily="34" charset="0"/>
                <a:cs typeface="Arial" panose="020B0604020202020204" pitchFamily="34" charset="0"/>
              </a:rPr>
              <a:t>John 6:63</a:t>
            </a:r>
            <a:br>
              <a:rPr lang="en-US" sz="4000" b="1" dirty="0">
                <a:effectLst/>
                <a:latin typeface="Arial" panose="020B0604020202020204" pitchFamily="34" charset="0"/>
                <a:ea typeface="Calibri" panose="020F0502020204030204" pitchFamily="34" charset="0"/>
                <a:cs typeface="Arial" panose="020B0604020202020204" pitchFamily="34" charset="0"/>
              </a:rPr>
            </a:br>
            <a:r>
              <a:rPr lang="en-US" sz="4000" i="1" dirty="0">
                <a:effectLst/>
                <a:latin typeface="Arial" panose="020B0604020202020204" pitchFamily="34" charset="0"/>
                <a:ea typeface="Calibri" panose="020F0502020204030204" pitchFamily="34" charset="0"/>
                <a:cs typeface="Arial" panose="020B0604020202020204" pitchFamily="34" charset="0"/>
              </a:rPr>
              <a:t>The Spirit gives life; the flesh counts for nothing. The words I have spoken to you—they are full of the Spirit and life.</a:t>
            </a:r>
            <a:endParaRPr lang="en-US" sz="4000" dirty="0">
              <a:latin typeface="Arial" panose="020B0604020202020204" pitchFamily="34" charset="0"/>
              <a:cs typeface="Arial" panose="020B0604020202020204" pitchFamily="34" charset="0"/>
            </a:endParaRPr>
          </a:p>
        </p:txBody>
      </p:sp>
      <p:pic>
        <p:nvPicPr>
          <p:cNvPr id="5124" name="Picture 4" descr="Illumination of the Bible | Precept Austin">
            <a:extLst>
              <a:ext uri="{FF2B5EF4-FFF2-40B4-BE49-F238E27FC236}">
                <a16:creationId xmlns:a16="http://schemas.microsoft.com/office/drawing/2014/main" id="{59E48AAD-EFA9-0EE9-AD03-E2B1F55506D8}"/>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l="25505" r="20953" b="-1"/>
          <a:stretch>
            <a:fillRect/>
          </a:stretch>
        </p:blipFill>
        <p:spPr bwMode="auto">
          <a:xfrm>
            <a:off x="-1" y="10"/>
            <a:ext cx="609440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9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151" name="Picture 6150">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153" name="Picture 6152">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55" name="Oval 6154">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157" name="Picture 6156">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59" name="Picture 6158">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6161" name="Rectangle 6160">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676261C-7CC1-5158-1F3F-2C57F853A3FA}"/>
              </a:ext>
            </a:extLst>
          </p:cNvPr>
          <p:cNvSpPr>
            <a:spLocks noGrp="1"/>
          </p:cNvSpPr>
          <p:nvPr>
            <p:ph type="title"/>
          </p:nvPr>
        </p:nvSpPr>
        <p:spPr>
          <a:xfrm>
            <a:off x="6626221" y="2584517"/>
            <a:ext cx="4802191" cy="3308840"/>
          </a:xfrm>
        </p:spPr>
        <p:txBody>
          <a:bodyPr vert="horz" lIns="91440" tIns="45720" rIns="91440" bIns="45720" rtlCol="0" anchor="b">
            <a:noAutofit/>
          </a:bodyPr>
          <a:lstStyle/>
          <a:p>
            <a:pPr algn="ctr"/>
            <a:r>
              <a:rPr lang="en-US" sz="4400" b="1" dirty="0">
                <a:latin typeface="Arial" panose="020B0604020202020204" pitchFamily="34" charset="0"/>
                <a:cs typeface="Arial" panose="020B0604020202020204" pitchFamily="34" charset="0"/>
              </a:rPr>
              <a:t>ILLUMINATION</a:t>
            </a:r>
            <a:r>
              <a:rPr lang="en-US" sz="4400" dirty="0">
                <a:latin typeface="Arial" panose="020B0604020202020204" pitchFamily="34" charset="0"/>
                <a:cs typeface="Arial" panose="020B0604020202020204" pitchFamily="34" charset="0"/>
              </a:rPr>
              <a:t>:</a:t>
            </a:r>
            <a:br>
              <a:rPr lang="en-US" sz="4400" dirty="0">
                <a:latin typeface="Arial" panose="020B0604020202020204" pitchFamily="34" charset="0"/>
                <a:cs typeface="Arial" panose="020B0604020202020204" pitchFamily="34" charset="0"/>
              </a:rPr>
            </a:br>
            <a:r>
              <a:rPr lang="en-US" sz="4400" dirty="0">
                <a:effectLst/>
                <a:latin typeface="Arial" panose="020B0604020202020204" pitchFamily="34" charset="0"/>
                <a:ea typeface="Calibri" panose="020F0502020204030204" pitchFamily="34" charset="0"/>
                <a:cs typeface="Arial" panose="020B0604020202020204" pitchFamily="34" charset="0"/>
              </a:rPr>
              <a:t>the work of the Holy Spirit in helping us properly </a:t>
            </a:r>
            <a:r>
              <a:rPr lang="en-US" sz="4400" b="1" dirty="0">
                <a:effectLst/>
                <a:latin typeface="Arial" panose="020B0604020202020204" pitchFamily="34" charset="0"/>
                <a:ea typeface="Calibri" panose="020F0502020204030204" pitchFamily="34" charset="0"/>
                <a:cs typeface="Arial" panose="020B0604020202020204" pitchFamily="34" charset="0"/>
              </a:rPr>
              <a:t>interpret </a:t>
            </a:r>
            <a:r>
              <a:rPr lang="en-US" sz="4400" dirty="0">
                <a:effectLst/>
                <a:latin typeface="Arial" panose="020B0604020202020204" pitchFamily="34" charset="0"/>
                <a:ea typeface="Calibri" panose="020F0502020204030204" pitchFamily="34" charset="0"/>
                <a:cs typeface="Arial" panose="020B0604020202020204" pitchFamily="34" charset="0"/>
              </a:rPr>
              <a:t>&amp; </a:t>
            </a:r>
            <a:r>
              <a:rPr lang="en-US" sz="4400" b="1" dirty="0">
                <a:effectLst/>
                <a:latin typeface="Arial" panose="020B0604020202020204" pitchFamily="34" charset="0"/>
                <a:ea typeface="Calibri" panose="020F0502020204030204" pitchFamily="34" charset="0"/>
                <a:cs typeface="Arial" panose="020B0604020202020204" pitchFamily="34" charset="0"/>
              </a:rPr>
              <a:t>apply</a:t>
            </a:r>
            <a:r>
              <a:rPr lang="en-US" sz="4400" dirty="0">
                <a:effectLst/>
                <a:latin typeface="Arial" panose="020B0604020202020204" pitchFamily="34" charset="0"/>
                <a:ea typeface="Calibri" panose="020F0502020204030204" pitchFamily="34" charset="0"/>
                <a:cs typeface="Arial" panose="020B0604020202020204" pitchFamily="34" charset="0"/>
              </a:rPr>
              <a:t> the Word of God.</a:t>
            </a:r>
            <a:endParaRPr lang="en-US" sz="4400" dirty="0">
              <a:latin typeface="Arial" panose="020B0604020202020204" pitchFamily="34" charset="0"/>
              <a:cs typeface="Arial" panose="020B0604020202020204" pitchFamily="34" charset="0"/>
            </a:endParaRPr>
          </a:p>
        </p:txBody>
      </p:sp>
      <p:pic>
        <p:nvPicPr>
          <p:cNvPr id="6146" name="Picture 2" descr="Businessman Turning On Light Bulb Head by Ikon Ikon Images">
            <a:extLst>
              <a:ext uri="{FF2B5EF4-FFF2-40B4-BE49-F238E27FC236}">
                <a16:creationId xmlns:a16="http://schemas.microsoft.com/office/drawing/2014/main" id="{A807D774-63BD-E342-9C91-32A7A28DA0ED}"/>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r="151"/>
          <a:stretch>
            <a:fillRect/>
          </a:stretch>
        </p:blipFill>
        <p:spPr bwMode="auto">
          <a:xfrm>
            <a:off x="-1" y="10"/>
            <a:ext cx="609440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3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5888-1E87-0386-61C5-728A1B7F22F7}"/>
              </a:ext>
            </a:extLst>
          </p:cNvPr>
          <p:cNvSpPr>
            <a:spLocks noGrp="1"/>
          </p:cNvSpPr>
          <p:nvPr>
            <p:ph type="title"/>
          </p:nvPr>
        </p:nvSpPr>
        <p:spPr>
          <a:xfrm>
            <a:off x="646111" y="452718"/>
            <a:ext cx="11198058" cy="5345654"/>
          </a:xfrm>
        </p:spPr>
        <p:txBody>
          <a:bodyPr/>
          <a:lstStyle/>
          <a:p>
            <a:r>
              <a:rPr lang="en-US" sz="4800" b="1" u="sng" dirty="0">
                <a:effectLst/>
                <a:latin typeface="Arial" panose="020B0604020202020204" pitchFamily="34" charset="0"/>
                <a:ea typeface="Calibri" panose="020F0502020204030204" pitchFamily="34" charset="0"/>
                <a:cs typeface="Arial" panose="020B0604020202020204" pitchFamily="34" charset="0"/>
              </a:rPr>
              <a:t>John 14:26</a:t>
            </a:r>
            <a:br>
              <a:rPr lang="en-US" sz="4800" b="1" i="1" dirty="0">
                <a:effectLst/>
                <a:latin typeface="Arial" panose="020B0604020202020204" pitchFamily="34" charset="0"/>
                <a:ea typeface="Calibri" panose="020F0502020204030204" pitchFamily="34" charset="0"/>
                <a:cs typeface="Arial" panose="020B0604020202020204" pitchFamily="34" charset="0"/>
              </a:rPr>
            </a:br>
            <a:r>
              <a:rPr lang="en-US" sz="4800" i="1" dirty="0">
                <a:effectLst/>
                <a:latin typeface="Arial" panose="020B0604020202020204" pitchFamily="34" charset="0"/>
                <a:ea typeface="Calibri" panose="020F0502020204030204" pitchFamily="34" charset="0"/>
                <a:cs typeface="Arial" panose="020B0604020202020204" pitchFamily="34" charset="0"/>
              </a:rPr>
              <a:t>“But the Counselor, the Holy Spirit, whom the Father will send in my name, will teach you all things and will remind you of everything I have said to you.”</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75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6E93-5239-52D7-2874-8F006270F2A3}"/>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Human communication is complex.</a:t>
            </a:r>
          </a:p>
        </p:txBody>
      </p:sp>
      <p:sp>
        <p:nvSpPr>
          <p:cNvPr id="3" name="Content Placeholder 2">
            <a:extLst>
              <a:ext uri="{FF2B5EF4-FFF2-40B4-BE49-F238E27FC236}">
                <a16:creationId xmlns:a16="http://schemas.microsoft.com/office/drawing/2014/main" id="{01BB4195-0367-E0DD-9F73-9FCF1CFDBB56}"/>
              </a:ext>
            </a:extLst>
          </p:cNvPr>
          <p:cNvSpPr>
            <a:spLocks noGrp="1"/>
          </p:cNvSpPr>
          <p:nvPr>
            <p:ph idx="1"/>
          </p:nvPr>
        </p:nvSpPr>
        <p:spPr/>
        <p:txBody>
          <a:bodyPr/>
          <a:lstStyle/>
          <a:p>
            <a:endParaRPr lang="en-US"/>
          </a:p>
        </p:txBody>
      </p:sp>
      <p:pic>
        <p:nvPicPr>
          <p:cNvPr id="4" name="Picture 2" descr="Comments - Why parasocial communication around complex ideas is important –  and why we need more of it">
            <a:extLst>
              <a:ext uri="{FF2B5EF4-FFF2-40B4-BE49-F238E27FC236}">
                <a16:creationId xmlns:a16="http://schemas.microsoft.com/office/drawing/2014/main" id="{3E45C5FC-84D5-D5D0-1B84-64180F9D2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912" y="1591733"/>
            <a:ext cx="903194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87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52DF-369F-15CB-B558-287F736E9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6CCF1-745A-112A-5543-ACE02E171657}"/>
              </a:ext>
            </a:extLst>
          </p:cNvPr>
          <p:cNvSpPr>
            <a:spLocks noGrp="1"/>
          </p:cNvSpPr>
          <p:nvPr>
            <p:ph type="title"/>
          </p:nvPr>
        </p:nvSpPr>
        <p:spPr>
          <a:xfrm>
            <a:off x="646111" y="452718"/>
            <a:ext cx="11198058" cy="5345654"/>
          </a:xfrm>
        </p:spPr>
        <p:txBody>
          <a:bodyPr/>
          <a:lstStyle/>
          <a:p>
            <a:r>
              <a:rPr lang="en-US" sz="4400" b="1" u="sng" dirty="0">
                <a:effectLst/>
                <a:latin typeface="Arial" panose="020B0604020202020204" pitchFamily="34" charset="0"/>
                <a:ea typeface="Calibri" panose="020F0502020204030204" pitchFamily="34" charset="0"/>
                <a:cs typeface="Arial" panose="020B0604020202020204" pitchFamily="34" charset="0"/>
              </a:rPr>
              <a:t>1 Corinthians 2:12, 13</a:t>
            </a:r>
            <a:br>
              <a:rPr lang="en-US" sz="4400" b="1" i="1" dirty="0">
                <a:effectLst/>
                <a:latin typeface="Arial" panose="020B0604020202020204" pitchFamily="34" charset="0"/>
                <a:ea typeface="Calibri" panose="020F0502020204030204" pitchFamily="34" charset="0"/>
                <a:cs typeface="Arial" panose="020B0604020202020204" pitchFamily="34" charset="0"/>
              </a:rPr>
            </a:br>
            <a:r>
              <a:rPr lang="en-US" sz="4400" i="1" baseline="30000" dirty="0">
                <a:effectLst/>
                <a:latin typeface="Arial" panose="020B0604020202020204" pitchFamily="34" charset="0"/>
                <a:ea typeface="Calibri" panose="020F0502020204030204" pitchFamily="34" charset="0"/>
                <a:cs typeface="Arial" panose="020B0604020202020204" pitchFamily="34" charset="0"/>
              </a:rPr>
              <a:t>12 </a:t>
            </a:r>
            <a:r>
              <a:rPr lang="en-US" sz="4400" i="1" dirty="0">
                <a:effectLst/>
                <a:latin typeface="Arial" panose="020B0604020202020204" pitchFamily="34" charset="0"/>
                <a:ea typeface="Calibri" panose="020F0502020204030204" pitchFamily="34" charset="0"/>
                <a:cs typeface="Arial" panose="020B0604020202020204" pitchFamily="34" charset="0"/>
              </a:rPr>
              <a:t>What we have received is not the spirit of the world, but the Spirit who is from God, so that we may understand what God has freely given us. </a:t>
            </a:r>
            <a:r>
              <a:rPr lang="en-US" sz="4400" i="1" baseline="30000" dirty="0">
                <a:effectLst/>
                <a:latin typeface="Arial" panose="020B0604020202020204" pitchFamily="34" charset="0"/>
                <a:ea typeface="Calibri" panose="020F0502020204030204" pitchFamily="34" charset="0"/>
                <a:cs typeface="Arial" panose="020B0604020202020204" pitchFamily="34" charset="0"/>
              </a:rPr>
              <a:t>13 </a:t>
            </a:r>
            <a:r>
              <a:rPr lang="en-US" sz="4400" i="1" dirty="0">
                <a:effectLst/>
                <a:latin typeface="Arial" panose="020B0604020202020204" pitchFamily="34" charset="0"/>
                <a:ea typeface="Calibri" panose="020F0502020204030204" pitchFamily="34" charset="0"/>
                <a:cs typeface="Arial" panose="020B0604020202020204" pitchFamily="34" charset="0"/>
              </a:rPr>
              <a:t>This is what we speak, not in words taught us by human wisdom but in words taught by the Spirit, explaining spiritual realities with Spirit-taught words.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33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4073-A28E-6712-3E62-74DA52BB8B28}"/>
              </a:ext>
            </a:extLst>
          </p:cNvPr>
          <p:cNvSpPr>
            <a:spLocks noGrp="1"/>
          </p:cNvSpPr>
          <p:nvPr>
            <p:ph type="title"/>
          </p:nvPr>
        </p:nvSpPr>
        <p:spPr>
          <a:xfrm>
            <a:off x="646111" y="452718"/>
            <a:ext cx="11122755" cy="1400530"/>
          </a:xfrm>
        </p:spPr>
        <p:txBody>
          <a:bodyPr/>
          <a:lstStyle/>
          <a:p>
            <a:r>
              <a:rPr lang="en-US" sz="4800" dirty="0">
                <a:latin typeface="Arial" panose="020B0604020202020204" pitchFamily="34" charset="0"/>
                <a:cs typeface="Arial" panose="020B0604020202020204" pitchFamily="34" charset="0"/>
              </a:rPr>
              <a:t>How do we experience regular, transformational encounters with God the Holy Spirit in His Word?</a:t>
            </a:r>
          </a:p>
        </p:txBody>
      </p:sp>
      <p:sp>
        <p:nvSpPr>
          <p:cNvPr id="3" name="Content Placeholder 2">
            <a:extLst>
              <a:ext uri="{FF2B5EF4-FFF2-40B4-BE49-F238E27FC236}">
                <a16:creationId xmlns:a16="http://schemas.microsoft.com/office/drawing/2014/main" id="{DEA09B69-2ED7-8101-1954-80538EA10431}"/>
              </a:ext>
            </a:extLst>
          </p:cNvPr>
          <p:cNvSpPr>
            <a:spLocks noGrp="1"/>
          </p:cNvSpPr>
          <p:nvPr>
            <p:ph idx="1"/>
          </p:nvPr>
        </p:nvSpPr>
        <p:spPr>
          <a:xfrm>
            <a:off x="646111" y="2907012"/>
            <a:ext cx="11413211" cy="4195481"/>
          </a:xfrm>
        </p:spPr>
        <p:txBody>
          <a:bodyPr>
            <a:noAutofit/>
          </a:bodyPr>
          <a:lstStyle/>
          <a:p>
            <a:r>
              <a:rPr lang="en-US" sz="4000" dirty="0">
                <a:effectLst/>
                <a:latin typeface="Arial" panose="020B0604020202020204" pitchFamily="34" charset="0"/>
                <a:ea typeface="Calibri" panose="020F0502020204030204" pitchFamily="34" charset="0"/>
                <a:cs typeface="Arial" panose="020B0604020202020204" pitchFamily="34" charset="0"/>
              </a:rPr>
              <a:t>#1.  Without the presence of the Holy Spirit </a:t>
            </a:r>
            <a:r>
              <a:rPr lang="en-US" sz="4000" i="1" dirty="0">
                <a:effectLst/>
                <a:latin typeface="Arial" panose="020B0604020202020204" pitchFamily="34" charset="0"/>
                <a:ea typeface="Calibri" panose="020F0502020204030204" pitchFamily="34" charset="0"/>
                <a:cs typeface="Arial" panose="020B0604020202020204" pitchFamily="34" charset="0"/>
              </a:rPr>
              <a:t>in </a:t>
            </a:r>
            <a:r>
              <a:rPr lang="en-US" sz="4000" dirty="0">
                <a:effectLst/>
                <a:latin typeface="Arial" panose="020B0604020202020204" pitchFamily="34" charset="0"/>
                <a:ea typeface="Calibri" panose="020F0502020204030204" pitchFamily="34" charset="0"/>
                <a:cs typeface="Arial" panose="020B0604020202020204" pitchFamily="34" charset="0"/>
              </a:rPr>
              <a:t>you, there is no possibility that the “circuit” of divine illumination will happen </a:t>
            </a:r>
            <a:r>
              <a:rPr lang="en-US" sz="4000" i="1" dirty="0">
                <a:effectLst/>
                <a:latin typeface="Arial" panose="020B0604020202020204" pitchFamily="34" charset="0"/>
                <a:ea typeface="Calibri" panose="020F0502020204030204" pitchFamily="34" charset="0"/>
                <a:cs typeface="Arial" panose="020B0604020202020204" pitchFamily="34" charset="0"/>
              </a:rPr>
              <a:t>to</a:t>
            </a:r>
            <a:r>
              <a:rPr lang="en-US" sz="4000" dirty="0">
                <a:effectLst/>
                <a:latin typeface="Arial" panose="020B0604020202020204" pitchFamily="34" charset="0"/>
                <a:ea typeface="Calibri" panose="020F0502020204030204" pitchFamily="34" charset="0"/>
                <a:cs typeface="Arial" panose="020B0604020202020204" pitchFamily="34" charset="0"/>
              </a:rPr>
              <a:t> you.  Therefore, trust in Jesus who gives the Holy Spirit.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52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9AF71-9F8F-DF9F-477B-DFC4863607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8B5EA5-81E0-19FB-95A8-56CCD851D3EF}"/>
              </a:ext>
            </a:extLst>
          </p:cNvPr>
          <p:cNvSpPr>
            <a:spLocks noGrp="1"/>
          </p:cNvSpPr>
          <p:nvPr>
            <p:ph type="title"/>
          </p:nvPr>
        </p:nvSpPr>
        <p:spPr>
          <a:xfrm>
            <a:off x="646111" y="452718"/>
            <a:ext cx="11122755" cy="1400530"/>
          </a:xfrm>
        </p:spPr>
        <p:txBody>
          <a:bodyPr/>
          <a:lstStyle/>
          <a:p>
            <a:r>
              <a:rPr lang="en-US" sz="4800" dirty="0">
                <a:latin typeface="Arial" panose="020B0604020202020204" pitchFamily="34" charset="0"/>
                <a:cs typeface="Arial" panose="020B0604020202020204" pitchFamily="34" charset="0"/>
              </a:rPr>
              <a:t>How do we experience regular, transformational encounters with God the Holy Spirit in His Word?</a:t>
            </a:r>
          </a:p>
        </p:txBody>
      </p:sp>
      <p:sp>
        <p:nvSpPr>
          <p:cNvPr id="3" name="Content Placeholder 2">
            <a:extLst>
              <a:ext uri="{FF2B5EF4-FFF2-40B4-BE49-F238E27FC236}">
                <a16:creationId xmlns:a16="http://schemas.microsoft.com/office/drawing/2014/main" id="{481B1881-CD21-5693-040E-B1C50779E752}"/>
              </a:ext>
            </a:extLst>
          </p:cNvPr>
          <p:cNvSpPr>
            <a:spLocks noGrp="1"/>
          </p:cNvSpPr>
          <p:nvPr>
            <p:ph idx="1"/>
          </p:nvPr>
        </p:nvSpPr>
        <p:spPr>
          <a:xfrm>
            <a:off x="646111" y="2907012"/>
            <a:ext cx="11413211" cy="4195481"/>
          </a:xfrm>
        </p:spPr>
        <p:txBody>
          <a:bodyPr>
            <a:noAutofit/>
          </a:bodyPr>
          <a:lstStyle/>
          <a:p>
            <a:r>
              <a:rPr lang="en-US" sz="4000" dirty="0">
                <a:latin typeface="Arial" panose="020B0604020202020204" pitchFamily="34" charset="0"/>
                <a:ea typeface="Calibri" panose="020F0502020204030204" pitchFamily="34" charset="0"/>
                <a:cs typeface="Arial" panose="020B0604020202020204" pitchFamily="34" charset="0"/>
              </a:rPr>
              <a:t>#2.  Approach your time in God’s Word with…</a:t>
            </a:r>
          </a:p>
          <a:p>
            <a:pPr lvl="1">
              <a:buFont typeface="Courier New" panose="02070309020205020404" pitchFamily="49" charset="0"/>
              <a:buChar char="o"/>
            </a:pPr>
            <a:r>
              <a:rPr lang="en-US" sz="3800" dirty="0">
                <a:latin typeface="Arial" panose="020B0604020202020204" pitchFamily="34" charset="0"/>
                <a:ea typeface="Calibri" panose="020F0502020204030204" pitchFamily="34" charset="0"/>
                <a:cs typeface="Arial" panose="020B0604020202020204" pitchFamily="34" charset="0"/>
              </a:rPr>
              <a:t>Pray</a:t>
            </a:r>
          </a:p>
          <a:p>
            <a:pPr lvl="1">
              <a:buFont typeface="Courier New" panose="02070309020205020404" pitchFamily="49" charset="0"/>
              <a:buChar char="o"/>
            </a:pPr>
            <a:r>
              <a:rPr lang="en-US" sz="3800" dirty="0">
                <a:latin typeface="Arial" panose="020B0604020202020204" pitchFamily="34" charset="0"/>
                <a:ea typeface="Calibri" panose="020F0502020204030204" pitchFamily="34" charset="0"/>
                <a:cs typeface="Arial" panose="020B0604020202020204" pitchFamily="34" charset="0"/>
              </a:rPr>
              <a:t>Persistence: read until “the light goes on.”</a:t>
            </a:r>
          </a:p>
          <a:p>
            <a:pPr lvl="1">
              <a:buFont typeface="Courier New" panose="02070309020205020404" pitchFamily="49" charset="0"/>
              <a:buChar char="o"/>
            </a:pPr>
            <a:r>
              <a:rPr lang="en-US" sz="3800" dirty="0">
                <a:latin typeface="Arial" panose="020B0604020202020204" pitchFamily="34" charset="0"/>
                <a:ea typeface="Calibri" panose="020F0502020204030204" pitchFamily="34" charset="0"/>
                <a:cs typeface="Arial" panose="020B0604020202020204" pitchFamily="34" charset="0"/>
              </a:rPr>
              <a:t>Personal Journaling: jot down what the Holy Spirit has illuminated.</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35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A0CB5-BE79-1537-3CAF-DBDDD7A1B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485E6-A49C-DF65-1866-8442F7837D41}"/>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Divine-human communication is….</a:t>
            </a:r>
          </a:p>
        </p:txBody>
      </p:sp>
      <p:sp>
        <p:nvSpPr>
          <p:cNvPr id="3" name="Content Placeholder 2">
            <a:extLst>
              <a:ext uri="{FF2B5EF4-FFF2-40B4-BE49-F238E27FC236}">
                <a16:creationId xmlns:a16="http://schemas.microsoft.com/office/drawing/2014/main" id="{E3F56EA3-F51F-7543-D164-E044F763D381}"/>
              </a:ext>
            </a:extLst>
          </p:cNvPr>
          <p:cNvSpPr>
            <a:spLocks noGrp="1"/>
          </p:cNvSpPr>
          <p:nvPr>
            <p:ph idx="1"/>
          </p:nvPr>
        </p:nvSpPr>
        <p:spPr/>
        <p:txBody>
          <a:bodyPr/>
          <a:lstStyle/>
          <a:p>
            <a:endParaRPr lang="en-US"/>
          </a:p>
        </p:txBody>
      </p:sp>
      <p:pic>
        <p:nvPicPr>
          <p:cNvPr id="3074" name="Picture 2" descr="God Touches — Unconventional">
            <a:extLst>
              <a:ext uri="{FF2B5EF4-FFF2-40B4-BE49-F238E27FC236}">
                <a16:creationId xmlns:a16="http://schemas.microsoft.com/office/drawing/2014/main" id="{F598B7A3-B9B8-07A7-10E3-704C372D1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41" y="1855133"/>
            <a:ext cx="10839450"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6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937D-10F8-E1FF-AA43-C01DA27BF27C}"/>
              </a:ext>
            </a:extLst>
          </p:cNvPr>
          <p:cNvSpPr>
            <a:spLocks noGrp="1"/>
          </p:cNvSpPr>
          <p:nvPr>
            <p:ph type="title"/>
          </p:nvPr>
        </p:nvSpPr>
        <p:spPr>
          <a:xfrm>
            <a:off x="203200" y="152401"/>
            <a:ext cx="11878733" cy="6561666"/>
          </a:xfrm>
        </p:spPr>
        <p:txBody>
          <a:bodyPr/>
          <a:lstStyle/>
          <a:p>
            <a:r>
              <a:rPr lang="en-US" sz="4000" b="1" u="sng" dirty="0">
                <a:effectLst/>
                <a:latin typeface="Arial" panose="020B0604020202020204" pitchFamily="34" charset="0"/>
                <a:ea typeface="Calibri" panose="020F0502020204030204" pitchFamily="34" charset="0"/>
                <a:cs typeface="Arial" panose="020B0604020202020204" pitchFamily="34" charset="0"/>
              </a:rPr>
              <a:t>Acts 1:1,2</a:t>
            </a:r>
            <a:r>
              <a:rPr lang="en-US" sz="4000" dirty="0">
                <a:effectLst/>
                <a:latin typeface="Arial" panose="020B0604020202020204" pitchFamily="34" charset="0"/>
                <a:ea typeface="Calibri" panose="020F0502020204030204" pitchFamily="34" charset="0"/>
                <a:cs typeface="Arial" panose="020B0604020202020204" pitchFamily="34" charset="0"/>
              </a:rPr>
              <a:t> (NET)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i="1" dirty="0">
                <a:effectLst/>
                <a:latin typeface="Arial" panose="020B0604020202020204" pitchFamily="34" charset="0"/>
                <a:ea typeface="Calibri" panose="020F0502020204030204" pitchFamily="34" charset="0"/>
                <a:cs typeface="Arial" panose="020B0604020202020204" pitchFamily="34" charset="0"/>
              </a:rPr>
              <a:t>I wrote the former account, Theophilus, about all that Jesus began to do and teach </a:t>
            </a:r>
            <a:r>
              <a:rPr lang="en-US" sz="4000" i="1" baseline="30000" dirty="0">
                <a:effectLst/>
                <a:latin typeface="Arial" panose="020B0604020202020204" pitchFamily="34" charset="0"/>
                <a:ea typeface="Calibri" panose="020F0502020204030204" pitchFamily="34" charset="0"/>
                <a:cs typeface="Arial" panose="020B0604020202020204" pitchFamily="34" charset="0"/>
              </a:rPr>
              <a:t>2 </a:t>
            </a:r>
            <a:r>
              <a:rPr lang="en-US" sz="4000" i="1" dirty="0">
                <a:effectLst/>
                <a:latin typeface="Arial" panose="020B0604020202020204" pitchFamily="34" charset="0"/>
                <a:ea typeface="Calibri" panose="020F0502020204030204" pitchFamily="34" charset="0"/>
                <a:cs typeface="Arial" panose="020B0604020202020204" pitchFamily="34" charset="0"/>
              </a:rPr>
              <a:t>until the day he was taken up to heaven, after he had </a:t>
            </a:r>
            <a:r>
              <a:rPr lang="en-US" sz="4000" i="1" u="sng" dirty="0">
                <a:effectLst/>
                <a:latin typeface="Arial" panose="020B0604020202020204" pitchFamily="34" charset="0"/>
                <a:ea typeface="Calibri" panose="020F0502020204030204" pitchFamily="34" charset="0"/>
                <a:cs typeface="Arial" panose="020B0604020202020204" pitchFamily="34" charset="0"/>
              </a:rPr>
              <a:t>given</a:t>
            </a:r>
            <a:r>
              <a:rPr lang="en-US" sz="4000" i="1" dirty="0">
                <a:effectLst/>
                <a:latin typeface="Arial" panose="020B0604020202020204" pitchFamily="34" charset="0"/>
                <a:ea typeface="Calibri" panose="020F0502020204030204" pitchFamily="34" charset="0"/>
                <a:cs typeface="Arial" panose="020B0604020202020204" pitchFamily="34" charset="0"/>
              </a:rPr>
              <a:t> </a:t>
            </a:r>
            <a:r>
              <a:rPr lang="en-US" sz="4000" i="1" u="sng" dirty="0">
                <a:effectLst/>
                <a:latin typeface="Arial" panose="020B0604020202020204" pitchFamily="34" charset="0"/>
                <a:ea typeface="Calibri" panose="020F0502020204030204" pitchFamily="34" charset="0"/>
                <a:cs typeface="Arial" panose="020B0604020202020204" pitchFamily="34" charset="0"/>
              </a:rPr>
              <a:t>orders by the Holy Spirit</a:t>
            </a:r>
            <a:r>
              <a:rPr lang="en-US" sz="4000" i="1" dirty="0">
                <a:effectLst/>
                <a:latin typeface="Arial" panose="020B0604020202020204" pitchFamily="34" charset="0"/>
                <a:ea typeface="Calibri" panose="020F0502020204030204" pitchFamily="34" charset="0"/>
                <a:cs typeface="Arial" panose="020B0604020202020204" pitchFamily="34" charset="0"/>
              </a:rPr>
              <a:t> to the apostles he had chosen.</a:t>
            </a:r>
            <a:r>
              <a:rPr lang="en-US" sz="4000" b="1" dirty="0">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82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DCB56-B301-6D19-CB5E-DC36FFF2D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4FDA6-04D4-CFBD-BCDE-7DB59374AF85}"/>
              </a:ext>
            </a:extLst>
          </p:cNvPr>
          <p:cNvSpPr>
            <a:spLocks noGrp="1"/>
          </p:cNvSpPr>
          <p:nvPr>
            <p:ph type="title"/>
          </p:nvPr>
        </p:nvSpPr>
        <p:spPr>
          <a:xfrm>
            <a:off x="203200" y="152401"/>
            <a:ext cx="11878733" cy="6561666"/>
          </a:xfrm>
        </p:spPr>
        <p:txBody>
          <a:bodyPr/>
          <a:lstStyle/>
          <a:p>
            <a:r>
              <a:rPr lang="en-US" sz="4000" b="1" u="sng" dirty="0">
                <a:effectLst/>
                <a:latin typeface="Arial" panose="020B0604020202020204" pitchFamily="34" charset="0"/>
                <a:ea typeface="Calibri" panose="020F0502020204030204" pitchFamily="34" charset="0"/>
                <a:cs typeface="Arial" panose="020B0604020202020204" pitchFamily="34" charset="0"/>
              </a:rPr>
              <a:t>Acts 1:8</a:t>
            </a:r>
            <a:r>
              <a:rPr lang="en-US" sz="4000" dirty="0">
                <a:effectLst/>
                <a:latin typeface="Arial" panose="020B0604020202020204" pitchFamily="34" charset="0"/>
                <a:ea typeface="Calibri" panose="020F0502020204030204" pitchFamily="34" charset="0"/>
                <a:cs typeface="Arial" panose="020B0604020202020204" pitchFamily="34" charset="0"/>
              </a:rPr>
              <a:t> (NET)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i="1" dirty="0">
                <a:effectLst/>
                <a:latin typeface="Arial" panose="020B0604020202020204" pitchFamily="34" charset="0"/>
                <a:ea typeface="Calibri" panose="020F0502020204030204" pitchFamily="34" charset="0"/>
                <a:cs typeface="Arial" panose="020B0604020202020204" pitchFamily="34" charset="0"/>
              </a:rPr>
              <a:t>But you will receive power when the Holy Spirit has come upon you, and you will be my </a:t>
            </a:r>
            <a:r>
              <a:rPr lang="en-US" sz="4000" i="1" u="sng" dirty="0">
                <a:effectLst/>
                <a:latin typeface="Arial" panose="020B0604020202020204" pitchFamily="34" charset="0"/>
                <a:ea typeface="Calibri" panose="020F0502020204030204" pitchFamily="34" charset="0"/>
                <a:cs typeface="Arial" panose="020B0604020202020204" pitchFamily="34" charset="0"/>
              </a:rPr>
              <a:t>witnesses</a:t>
            </a:r>
            <a:r>
              <a:rPr lang="en-US" sz="4000" i="1" dirty="0">
                <a:effectLst/>
                <a:latin typeface="Arial" panose="020B0604020202020204" pitchFamily="34" charset="0"/>
                <a:ea typeface="Calibri" panose="020F0502020204030204" pitchFamily="34" charset="0"/>
                <a:cs typeface="Arial" panose="020B0604020202020204" pitchFamily="34" charset="0"/>
              </a:rPr>
              <a:t> in Jerusalem, and in all Judea and Samaria, and to the farthest parts of the earth.” </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2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A324-3576-BFD6-A6C3-4E8804C26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81AFB-87D2-416A-6372-71E55C5516BA}"/>
              </a:ext>
            </a:extLst>
          </p:cNvPr>
          <p:cNvSpPr>
            <a:spLocks noGrp="1"/>
          </p:cNvSpPr>
          <p:nvPr>
            <p:ph type="title"/>
          </p:nvPr>
        </p:nvSpPr>
        <p:spPr>
          <a:xfrm>
            <a:off x="203200" y="152401"/>
            <a:ext cx="11878733" cy="6561666"/>
          </a:xfrm>
        </p:spPr>
        <p:txBody>
          <a:bodyPr/>
          <a:lstStyle/>
          <a:p>
            <a:r>
              <a:rPr lang="en-US" sz="4000" b="1" u="sng" dirty="0">
                <a:effectLst/>
                <a:latin typeface="Arial" panose="020B0604020202020204" pitchFamily="34" charset="0"/>
                <a:ea typeface="Calibri" panose="020F0502020204030204" pitchFamily="34" charset="0"/>
                <a:cs typeface="Arial" panose="020B0604020202020204" pitchFamily="34" charset="0"/>
              </a:rPr>
              <a:t>Acts 1:16-17, 20</a:t>
            </a:r>
            <a:r>
              <a:rPr lang="en-US" sz="4000" dirty="0">
                <a:effectLst/>
                <a:latin typeface="Arial" panose="020B0604020202020204" pitchFamily="34" charset="0"/>
                <a:ea typeface="Calibri" panose="020F0502020204030204" pitchFamily="34" charset="0"/>
                <a:cs typeface="Arial" panose="020B0604020202020204" pitchFamily="34" charset="0"/>
              </a:rPr>
              <a:t> (NET)</a:t>
            </a:r>
            <a:br>
              <a:rPr lang="en-US" sz="4000" dirty="0">
                <a:effectLst/>
                <a:latin typeface="Arial" panose="020B0604020202020204" pitchFamily="34" charset="0"/>
                <a:ea typeface="Calibri" panose="020F0502020204030204" pitchFamily="34" charset="0"/>
                <a:cs typeface="Arial" panose="020B0604020202020204" pitchFamily="34" charset="0"/>
              </a:rPr>
            </a:br>
            <a:r>
              <a:rPr lang="en-US" sz="4000" i="1" dirty="0">
                <a:effectLst/>
                <a:latin typeface="Arial" panose="020B0604020202020204" pitchFamily="34" charset="0"/>
                <a:ea typeface="Calibri" panose="020F0502020204030204" pitchFamily="34" charset="0"/>
                <a:cs typeface="Arial" panose="020B0604020202020204" pitchFamily="34" charset="0"/>
              </a:rPr>
              <a:t>“Brothers, </a:t>
            </a:r>
            <a:r>
              <a:rPr lang="en-US" sz="4000" i="1" u="sng" dirty="0">
                <a:effectLst/>
                <a:latin typeface="Arial" panose="020B0604020202020204" pitchFamily="34" charset="0"/>
                <a:ea typeface="Calibri" panose="020F0502020204030204" pitchFamily="34" charset="0"/>
                <a:cs typeface="Arial" panose="020B0604020202020204" pitchFamily="34" charset="0"/>
              </a:rPr>
              <a:t>the scripture had to be fulfilled that the Holy Spirit foretold</a:t>
            </a:r>
            <a:r>
              <a:rPr lang="en-US" sz="4000" i="1" dirty="0">
                <a:effectLst/>
                <a:latin typeface="Arial" panose="020B0604020202020204" pitchFamily="34" charset="0"/>
                <a:ea typeface="Calibri" panose="020F0502020204030204" pitchFamily="34" charset="0"/>
                <a:cs typeface="Arial" panose="020B0604020202020204" pitchFamily="34" charset="0"/>
              </a:rPr>
              <a:t> through David concerning Judas—who became the guide for those who arrested Jesus— </a:t>
            </a:r>
            <a:r>
              <a:rPr lang="en-US" sz="4000" i="1" baseline="30000" dirty="0">
                <a:effectLst/>
                <a:latin typeface="Arial" panose="020B0604020202020204" pitchFamily="34" charset="0"/>
                <a:ea typeface="Calibri" panose="020F0502020204030204" pitchFamily="34" charset="0"/>
                <a:cs typeface="Arial" panose="020B0604020202020204" pitchFamily="34" charset="0"/>
              </a:rPr>
              <a:t>17 </a:t>
            </a:r>
            <a:r>
              <a:rPr lang="en-US" sz="4000" i="1" dirty="0">
                <a:effectLst/>
                <a:latin typeface="Arial" panose="020B0604020202020204" pitchFamily="34" charset="0"/>
                <a:ea typeface="Calibri" panose="020F0502020204030204" pitchFamily="34" charset="0"/>
                <a:cs typeface="Arial" panose="020B0604020202020204" pitchFamily="34" charset="0"/>
              </a:rPr>
              <a:t>for he was counted as one of us and received a share in this ministry.  </a:t>
            </a:r>
            <a:r>
              <a:rPr lang="en-US" sz="4000" i="1" baseline="30000" dirty="0">
                <a:effectLst/>
                <a:latin typeface="Arial" panose="020B0604020202020204" pitchFamily="34" charset="0"/>
                <a:ea typeface="Calibri" panose="020F0502020204030204" pitchFamily="34" charset="0"/>
                <a:cs typeface="Arial" panose="020B0604020202020204" pitchFamily="34" charset="0"/>
              </a:rPr>
              <a:t>20 </a:t>
            </a:r>
            <a:r>
              <a:rPr lang="en-US" sz="4000" i="1" dirty="0">
                <a:effectLst/>
                <a:latin typeface="Arial" panose="020B0604020202020204" pitchFamily="34" charset="0"/>
                <a:ea typeface="Calibri" panose="020F0502020204030204" pitchFamily="34" charset="0"/>
                <a:cs typeface="Arial" panose="020B0604020202020204" pitchFamily="34" charset="0"/>
              </a:rPr>
              <a:t>“For it is written in the book of Psalms, ‘Let his house become deserted, and let there be no one to live in it</a:t>
            </a:r>
            <a:r>
              <a:rPr lang="en-US" sz="4000" dirty="0">
                <a:effectLst/>
                <a:latin typeface="Arial" panose="020B0604020202020204" pitchFamily="34" charset="0"/>
                <a:ea typeface="Calibri" panose="020F0502020204030204" pitchFamily="34" charset="0"/>
                <a:cs typeface="Arial" panose="020B0604020202020204" pitchFamily="34" charset="0"/>
              </a:rPr>
              <a:t>,’ and ‘</a:t>
            </a:r>
            <a:r>
              <a:rPr lang="en-US" sz="4000" i="1" dirty="0">
                <a:effectLst/>
                <a:latin typeface="Arial" panose="020B0604020202020204" pitchFamily="34" charset="0"/>
                <a:ea typeface="Calibri" panose="020F0502020204030204" pitchFamily="34" charset="0"/>
                <a:cs typeface="Arial" panose="020B0604020202020204" pitchFamily="34" charset="0"/>
              </a:rPr>
              <a:t>Let another take his position of responsibility</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143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103" name="Picture 4102">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105" name="Picture 4104">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07" name="Oval 4106">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109" name="Picture 4108">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11" name="Picture 4110">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113" name="Rectangle 4112">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4EE63F1-5656-37B9-AE50-61CEC33D8C49}"/>
              </a:ext>
            </a:extLst>
          </p:cNvPr>
          <p:cNvSpPr>
            <a:spLocks noGrp="1"/>
          </p:cNvSpPr>
          <p:nvPr>
            <p:ph type="title"/>
          </p:nvPr>
        </p:nvSpPr>
        <p:spPr>
          <a:xfrm>
            <a:off x="615807" y="949354"/>
            <a:ext cx="3483235" cy="4526288"/>
          </a:xfrm>
        </p:spPr>
        <p:txBody>
          <a:bodyPr vert="horz" lIns="91440" tIns="45720" rIns="91440" bIns="45720" rtlCol="0" anchor="b">
            <a:noAutofit/>
          </a:bodyPr>
          <a:lstStyle/>
          <a:p>
            <a:pPr>
              <a:lnSpc>
                <a:spcPct val="90000"/>
              </a:lnSpc>
            </a:pPr>
            <a:r>
              <a:rPr lang="en-US" sz="4000" dirty="0">
                <a:effectLst/>
                <a:latin typeface="Arial" panose="020B0604020202020204" pitchFamily="34" charset="0"/>
                <a:cs typeface="Arial" panose="020B0604020202020204" pitchFamily="34" charset="0"/>
              </a:rPr>
              <a:t>If we want to hear God speak, our lives must be soaked in the speech of God—</a:t>
            </a:r>
            <a:br>
              <a:rPr lang="en-US" sz="4000" dirty="0">
                <a:effectLst/>
                <a:latin typeface="Arial" panose="020B0604020202020204" pitchFamily="34" charset="0"/>
                <a:cs typeface="Arial" panose="020B0604020202020204" pitchFamily="34" charset="0"/>
              </a:rPr>
            </a:br>
            <a:r>
              <a:rPr lang="en-US" sz="4000" dirty="0">
                <a:effectLst/>
                <a:latin typeface="Arial" panose="020B0604020202020204" pitchFamily="34" charset="0"/>
                <a:cs typeface="Arial" panose="020B0604020202020204" pitchFamily="34" charset="0"/>
              </a:rPr>
              <a:t>the Scriptures. </a:t>
            </a:r>
            <a:endParaRPr lang="en-US" sz="4000" dirty="0">
              <a:latin typeface="Arial" panose="020B0604020202020204" pitchFamily="34" charset="0"/>
              <a:cs typeface="Arial" panose="020B0604020202020204" pitchFamily="34" charset="0"/>
            </a:endParaRPr>
          </a:p>
        </p:txBody>
      </p:sp>
      <p:sp>
        <p:nvSpPr>
          <p:cNvPr id="4115" name="Rectangle 4114">
            <a:extLst>
              <a:ext uri="{FF2B5EF4-FFF2-40B4-BE49-F238E27FC236}">
                <a16:creationId xmlns:a16="http://schemas.microsoft.com/office/drawing/2014/main" id="{1224AB20-D4B1-4B7F-B0A4-F3D2A1534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98" name="Picture 2" descr="Seeing Jesus In The Word Gives Life! | Joseph Prince Ministries">
            <a:extLst>
              <a:ext uri="{FF2B5EF4-FFF2-40B4-BE49-F238E27FC236}">
                <a16:creationId xmlns:a16="http://schemas.microsoft.com/office/drawing/2014/main" id="{C9B7EFA8-B767-0D55-17E5-656110D19B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1342" r="10804"/>
          <a:stretch>
            <a:fillRect/>
          </a:stretch>
        </p:blipFill>
        <p:spPr bwMode="auto">
          <a:xfrm>
            <a:off x="4634681" y="10"/>
            <a:ext cx="755731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64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CF37-BFB2-6BA6-0F13-8D60480DA82A}"/>
              </a:ext>
            </a:extLst>
          </p:cNvPr>
          <p:cNvSpPr>
            <a:spLocks noGrp="1"/>
          </p:cNvSpPr>
          <p:nvPr>
            <p:ph type="title"/>
          </p:nvPr>
        </p:nvSpPr>
        <p:spPr>
          <a:xfrm>
            <a:off x="280351" y="183775"/>
            <a:ext cx="11692910" cy="2408817"/>
          </a:xfrm>
        </p:spPr>
        <p:txBody>
          <a:bodyPr/>
          <a:lstStyle/>
          <a:p>
            <a:r>
              <a:rPr lang="en-US" sz="4000" b="1" dirty="0">
                <a:effectLst/>
                <a:latin typeface="Arial" panose="020B0604020202020204" pitchFamily="34" charset="0"/>
                <a:ea typeface="Calibri" panose="020F0502020204030204" pitchFamily="34" charset="0"/>
                <a:cs typeface="Arial" panose="020B0604020202020204" pitchFamily="34" charset="0"/>
              </a:rPr>
              <a:t>A. New Testament authors themselves understood both the Old Testament and much (if not all) of the New Testament to be God-inspired, God-given, God-breathed Scripture.</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819DE8E-4DAB-76E7-5F9A-8398CBF6C373}"/>
              </a:ext>
            </a:extLst>
          </p:cNvPr>
          <p:cNvSpPr>
            <a:spLocks noGrp="1"/>
          </p:cNvSpPr>
          <p:nvPr>
            <p:ph idx="1"/>
          </p:nvPr>
        </p:nvSpPr>
        <p:spPr>
          <a:xfrm>
            <a:off x="683764" y="2988832"/>
            <a:ext cx="11031314" cy="3562575"/>
          </a:xfrm>
        </p:spPr>
        <p:txBody>
          <a:bodyPr>
            <a:normAutofit/>
          </a:bodyPr>
          <a:lstStyle/>
          <a:p>
            <a:pPr>
              <a:buFont typeface="Wingdings" panose="05000000000000000000" pitchFamily="2" charset="2"/>
              <a:buChar char="Ø"/>
            </a:pPr>
            <a:r>
              <a:rPr lang="en-US" sz="4000" dirty="0">
                <a:effectLst/>
                <a:latin typeface="Arial" panose="020B0604020202020204" pitchFamily="34" charset="0"/>
                <a:ea typeface="Calibri" panose="020F0502020204030204" pitchFamily="34" charset="0"/>
                <a:cs typeface="Arial" panose="020B0604020202020204" pitchFamily="34" charset="0"/>
              </a:rPr>
              <a:t>Paul believed it:  2 Timothy 3:14-17</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98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422F-7A1D-8DB2-ADB7-C637AD3EA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F77D4-0367-697B-4056-6ECC35A6AC1C}"/>
              </a:ext>
            </a:extLst>
          </p:cNvPr>
          <p:cNvSpPr>
            <a:spLocks noGrp="1"/>
          </p:cNvSpPr>
          <p:nvPr>
            <p:ph type="title"/>
          </p:nvPr>
        </p:nvSpPr>
        <p:spPr>
          <a:xfrm>
            <a:off x="203200" y="152401"/>
            <a:ext cx="11878733" cy="6561666"/>
          </a:xfrm>
        </p:spPr>
        <p:txBody>
          <a:bodyPr/>
          <a:lstStyle/>
          <a:p>
            <a:r>
              <a:rPr lang="en-US" sz="3600" b="1" u="sng" dirty="0">
                <a:latin typeface="Arial" panose="020B0604020202020204" pitchFamily="34" charset="0"/>
                <a:ea typeface="Calibri" panose="020F0502020204030204" pitchFamily="34" charset="0"/>
                <a:cs typeface="Arial" panose="020B0604020202020204" pitchFamily="34" charset="0"/>
              </a:rPr>
              <a:t>2 Timothy 3:14-17 </a:t>
            </a:r>
            <a:br>
              <a:rPr lang="en-US" sz="3600" i="1" dirty="0">
                <a:latin typeface="Arial" panose="020B0604020202020204" pitchFamily="34" charset="0"/>
                <a:ea typeface="Calibri" panose="020F0502020204030204" pitchFamily="34" charset="0"/>
                <a:cs typeface="Arial" panose="020B0604020202020204" pitchFamily="34" charset="0"/>
              </a:rPr>
            </a:b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14 </a:t>
            </a:r>
            <a:r>
              <a:rPr lang="en-US" sz="3600" i="1" dirty="0">
                <a:effectLst/>
                <a:latin typeface="Arial" panose="020B0604020202020204" pitchFamily="34" charset="0"/>
                <a:ea typeface="Calibri" panose="020F0502020204030204" pitchFamily="34" charset="0"/>
                <a:cs typeface="Arial" panose="020B0604020202020204" pitchFamily="34" charset="0"/>
              </a:rPr>
              <a:t>But as for you, continue in what you have learned and have become convinced of, because you know those from whom you learned it,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15 </a:t>
            </a:r>
            <a:r>
              <a:rPr lang="en-US" sz="3600" i="1" dirty="0">
                <a:effectLst/>
                <a:latin typeface="Arial" panose="020B0604020202020204" pitchFamily="34" charset="0"/>
                <a:ea typeface="Calibri" panose="020F0502020204030204" pitchFamily="34" charset="0"/>
                <a:cs typeface="Arial" panose="020B0604020202020204" pitchFamily="34" charset="0"/>
              </a:rPr>
              <a:t>and how from infancy you have known the Holy Scriptures, which are able to make you wise for salvation through faith in Christ Jesus.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16 </a:t>
            </a:r>
            <a:r>
              <a:rPr lang="en-US" sz="3600" i="1" u="sng" dirty="0">
                <a:effectLst/>
                <a:latin typeface="Arial" panose="020B0604020202020204" pitchFamily="34" charset="0"/>
                <a:ea typeface="Calibri" panose="020F0502020204030204" pitchFamily="34" charset="0"/>
                <a:cs typeface="Arial" panose="020B0604020202020204" pitchFamily="34" charset="0"/>
              </a:rPr>
              <a:t>All Scripture is God-breathed </a:t>
            </a:r>
            <a:r>
              <a:rPr lang="en-US" sz="3600" i="1" dirty="0">
                <a:effectLst/>
                <a:latin typeface="Arial" panose="020B0604020202020204" pitchFamily="34" charset="0"/>
                <a:ea typeface="Calibri" panose="020F0502020204030204" pitchFamily="34" charset="0"/>
                <a:cs typeface="Arial" panose="020B0604020202020204" pitchFamily="34" charset="0"/>
              </a:rPr>
              <a:t>and is useful for teaching, </a:t>
            </a:r>
            <a:br>
              <a:rPr lang="en-US" sz="3600" i="1" dirty="0">
                <a:effectLst/>
                <a:latin typeface="Arial" panose="020B0604020202020204" pitchFamily="34" charset="0"/>
                <a:ea typeface="Calibri" panose="020F0502020204030204" pitchFamily="34" charset="0"/>
                <a:cs typeface="Arial" panose="020B0604020202020204" pitchFamily="34" charset="0"/>
              </a:rPr>
            </a:br>
            <a:r>
              <a:rPr lang="en-US" sz="3600" i="1" dirty="0">
                <a:effectLst/>
                <a:latin typeface="Arial" panose="020B0604020202020204" pitchFamily="34" charset="0"/>
                <a:ea typeface="Calibri" panose="020F0502020204030204" pitchFamily="34" charset="0"/>
                <a:cs typeface="Arial" panose="020B0604020202020204" pitchFamily="34" charset="0"/>
              </a:rPr>
              <a:t>rebuking, correcting and training in righteousness, </a:t>
            </a:r>
            <a:r>
              <a:rPr lang="en-US" sz="3600" b="1" i="1" baseline="30000" dirty="0">
                <a:effectLst/>
                <a:latin typeface="Arial" panose="020B0604020202020204" pitchFamily="34" charset="0"/>
                <a:ea typeface="Calibri" panose="020F0502020204030204" pitchFamily="34" charset="0"/>
                <a:cs typeface="Arial" panose="020B0604020202020204" pitchFamily="34" charset="0"/>
              </a:rPr>
              <a:t>17 </a:t>
            </a:r>
            <a:r>
              <a:rPr lang="en-US" sz="3600" i="1" dirty="0">
                <a:effectLst/>
                <a:latin typeface="Arial" panose="020B0604020202020204" pitchFamily="34" charset="0"/>
                <a:ea typeface="Calibri" panose="020F0502020204030204" pitchFamily="34" charset="0"/>
                <a:cs typeface="Arial" panose="020B0604020202020204" pitchFamily="34" charset="0"/>
              </a:rPr>
              <a:t>so that the servant of God may be thoroughly equipped for every good work.</a:t>
            </a:r>
            <a:br>
              <a:rPr lang="en-US" sz="3600" i="1" dirty="0">
                <a:latin typeface="Arial" panose="020B0604020202020204" pitchFamily="34" charset="0"/>
                <a:ea typeface="Calibri" panose="020F0502020204030204" pitchFamily="34" charset="0"/>
                <a:cs typeface="Arial" panose="020B0604020202020204" pitchFamily="34" charset="0"/>
              </a:rPr>
            </a:br>
            <a:br>
              <a:rPr lang="en-US" sz="3600" i="1" dirty="0">
                <a:latin typeface="Arial" panose="020B0604020202020204" pitchFamily="34" charset="0"/>
                <a:ea typeface="Calibri" panose="020F050202020403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673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1441</TotalTime>
  <Words>1104</Words>
  <Application>Microsoft Office PowerPoint</Application>
  <PresentationFormat>Widescreen</PresentationFormat>
  <Paragraphs>37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Courier New</vt:lpstr>
      <vt:lpstr>Wingdings</vt:lpstr>
      <vt:lpstr>Wingdings 3</vt:lpstr>
      <vt:lpstr>Ion</vt:lpstr>
      <vt:lpstr>Tell someone about how God has spoken to you in the past or recently using His Word.</vt:lpstr>
      <vt:lpstr>Human communication is complex.</vt:lpstr>
      <vt:lpstr>Divine-human communication is….</vt:lpstr>
      <vt:lpstr>Acts 1:1,2 (NET) I wrote the former account, Theophilus, about all that Jesus began to do and teach 2 until the day he was taken up to heaven, after he had given orders by the Holy Spirit to the apostles he had chosen. </vt:lpstr>
      <vt:lpstr>Acts 1:8 (NET) But you will receive power when the Holy Spirit has come upon you, and you will be my witnesses in Jerusalem, and in all Judea and Samaria, and to the farthest parts of the earth.”  </vt:lpstr>
      <vt:lpstr>Acts 1:16-17, 20 (NET) “Brothers, the scripture had to be fulfilled that the Holy Spirit foretold through David concerning Judas—who became the guide for those who arrested Jesus— 17 for he was counted as one of us and received a share in this ministry.  20 “For it is written in the book of Psalms, ‘Let his house become deserted, and let there be no one to live in it,’ and ‘Let another take his position of responsibility.’</vt:lpstr>
      <vt:lpstr>If we want to hear God speak, our lives must be soaked in the speech of God— the Scriptures. </vt:lpstr>
      <vt:lpstr>A. New Testament authors themselves understood both the Old Testament and much (if not all) of the New Testament to be God-inspired, God-given, God-breathed Scripture.</vt:lpstr>
      <vt:lpstr>2 Timothy 3:14-17  14 But as for you, continue in what you have learned and have become convinced of, because you know those from whom you learned it, 15 and how from infancy you have known the Holy Scriptures, which are able to make you wise for salvation through faith in Christ Jesus. 16 All Scripture is God-breathed and is useful for teaching,  rebuking, correcting and training in righteousness, 17 so that the servant of God may be thoroughly equipped for every good work.  </vt:lpstr>
      <vt:lpstr>PowerPoint Presentation</vt:lpstr>
      <vt:lpstr>Peter believed it about Paul’s letters: 2 Peter 3:16 “He [Paul] writes the same way in all his letters, speaking in them of these matters. His letters contain some things that are hard to understand, which ignorant and unstable people distort, as they do the other  Scriptures, to their own destruction.”</vt:lpstr>
      <vt:lpstr>Jesus believed it:  Matthew 5:17-19 “Do not think that I have come to abolish the Law or the Prophets; I have not come to abolish them but to fulfill them. 18 For truly I tell you, until heaven and earth disappear, not the smallest letter, not the least stroke of a pen, will by any means disappear from the Law until everything is accomplished. 19 Therefore anyone who sets aside one of the least of these commands and teaches others accordingly will be called least in the kingdom of heaven, but whoever practices and teaches these commands will be called great in the kingdom of heaven. </vt:lpstr>
      <vt:lpstr>A. New Testament authors themselves understood both the Old Testament and much (if not all) of the New Testament to be God-inspired, God-given, God-breathed Scripture.</vt:lpstr>
      <vt:lpstr>B.  Old Testament authors believed in the divine inspiration of their writings.  </vt:lpstr>
      <vt:lpstr>B.  Old Testament authors believed in the divine inspiration of their writings.  </vt:lpstr>
      <vt:lpstr>The Bible is the only book whose author is always present when you read it.</vt:lpstr>
      <vt:lpstr>John 6:63 The Spirit gives life; the flesh counts for nothing. The words I have spoken to you—they are full of the Spirit and life.</vt:lpstr>
      <vt:lpstr>ILLUMINATION: the work of the Holy Spirit in helping us properly interpret &amp; apply the Word of God.</vt:lpstr>
      <vt:lpstr>John 14:26 “But the Counselor, the Holy Spirit, whom the Father will send in my name, will teach you all things and will remind you of everything I have said to you.”</vt:lpstr>
      <vt:lpstr>1 Corinthians 2:12, 13 12 What we have received is not the spirit of the world, but the Spirit who is from God, so that we may understand what God has freely given us. 13 This is what we speak, not in words taught us by human wisdom but in words taught by the Spirit, explaining spiritual realities with Spirit-taught words. </vt:lpstr>
      <vt:lpstr>How do we experience regular, transformational encounters with God the Holy Spirit in His Word?</vt:lpstr>
      <vt:lpstr>How do we experience regular, transformational encounters with God the Holy Spirit in His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3</cp:revision>
  <dcterms:created xsi:type="dcterms:W3CDTF">2025-05-17T16:39:30Z</dcterms:created>
  <dcterms:modified xsi:type="dcterms:W3CDTF">2025-06-01T14:45:11Z</dcterms:modified>
</cp:coreProperties>
</file>