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5" r:id="rId13"/>
    <p:sldId id="266" r:id="rId14"/>
    <p:sldId id="267" r:id="rId15"/>
    <p:sldId id="271" r:id="rId16"/>
    <p:sldId id="268" r:id="rId17"/>
    <p:sldId id="273" r:id="rId18"/>
    <p:sldId id="274" r:id="rId19"/>
    <p:sldId id="275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12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7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4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0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1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6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0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1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9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8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6CF3656-C92D-4DF3-A44F-E8BBF76DC35D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D49E4AC9-59F2-4876-AE87-48F767BDD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791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4B20E72-D111-E922-E6F9-FAF70B9ED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287868"/>
            <a:ext cx="11151955" cy="3488266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Tell someone about an important or influential woman in your life </a:t>
            </a:r>
          </a:p>
          <a:p>
            <a:pPr algn="ctr">
              <a:spcBef>
                <a:spcPts val="0"/>
              </a:spcBef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(other than your mother) </a:t>
            </a:r>
          </a:p>
          <a:p>
            <a:pPr algn="ctr">
              <a:spcBef>
                <a:spcPts val="0"/>
              </a:spcBef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how she helped you. </a:t>
            </a:r>
          </a:p>
        </p:txBody>
      </p:sp>
      <p:pic>
        <p:nvPicPr>
          <p:cNvPr id="1026" name="Picture 2" descr="Three ways to close the gender data gap - Development Matters">
            <a:extLst>
              <a:ext uri="{FF2B5EF4-FFF2-40B4-BE49-F238E27FC236}">
                <a16:creationId xmlns:a16="http://schemas.microsoft.com/office/drawing/2014/main" id="{B52EF878-E645-D5C5-FBE9-22A9C3B846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00"/>
          <a:stretch/>
        </p:blipFill>
        <p:spPr bwMode="auto">
          <a:xfrm>
            <a:off x="0" y="3369734"/>
            <a:ext cx="12192000" cy="348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05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31AC55-4B90-7404-FC3C-9DA1842D6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84468D3-F789-6C17-5000-33E3CEA2C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we know about Mary Magdalene?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DBB9AC2E-87BE-BEB4-1BA4-69F72775F465}"/>
              </a:ext>
            </a:extLst>
          </p:cNvPr>
          <p:cNvSpPr txBox="1">
            <a:spLocks/>
          </p:cNvSpPr>
          <p:nvPr/>
        </p:nvSpPr>
        <p:spPr>
          <a:xfrm>
            <a:off x="364066" y="1270000"/>
            <a:ext cx="11827933" cy="112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had been possessed by 7 demons    (Lk. 8:2).</a:t>
            </a:r>
          </a:p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</a:t>
            </a:r>
            <a:r>
              <a:rPr lang="en-US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“sinful woman” of Lk. 7:37.</a:t>
            </a:r>
          </a:p>
        </p:txBody>
      </p:sp>
    </p:spTree>
    <p:extLst>
      <p:ext uri="{BB962C8B-B14F-4D97-AF65-F5344CB8AC3E}">
        <p14:creationId xmlns:p14="http://schemas.microsoft.com/office/powerpoint/2010/main" val="2875658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3B419E-7A03-868C-A000-9D2E8F313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F6C2B4F-436A-C763-23FB-97BFC7D9A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we know about Mary Magdalene?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D38EC7FB-A33D-D1FA-238F-2559652BC3E1}"/>
              </a:ext>
            </a:extLst>
          </p:cNvPr>
          <p:cNvSpPr txBox="1">
            <a:spLocks/>
          </p:cNvSpPr>
          <p:nvPr/>
        </p:nvSpPr>
        <p:spPr>
          <a:xfrm>
            <a:off x="364066" y="1270000"/>
            <a:ext cx="11827933" cy="112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had been possessed by 7 demons    (Lk. 8:2).</a:t>
            </a:r>
          </a:p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</a:t>
            </a:r>
            <a:r>
              <a:rPr lang="en-US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“sinful woman” of Lk. 7:37.</a:t>
            </a:r>
          </a:p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was rescued from the control of evil and transformed into a godly leader of disciples and follower of Jesus.</a:t>
            </a:r>
          </a:p>
        </p:txBody>
      </p:sp>
    </p:spTree>
    <p:extLst>
      <p:ext uri="{BB962C8B-B14F-4D97-AF65-F5344CB8AC3E}">
        <p14:creationId xmlns:p14="http://schemas.microsoft.com/office/powerpoint/2010/main" val="144662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62D52E-FE47-EA70-EF45-5003E298B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AD91005-4C2A-C6BB-0B8F-BA5167747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‘Sweet Sorrow’ of Death and Resurrection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23C099AB-C32E-60FC-AE9D-CDC4241E6164}"/>
              </a:ext>
            </a:extLst>
          </p:cNvPr>
          <p:cNvSpPr txBox="1">
            <a:spLocks/>
          </p:cNvSpPr>
          <p:nvPr/>
        </p:nvSpPr>
        <p:spPr>
          <a:xfrm>
            <a:off x="364066" y="1270000"/>
            <a:ext cx="11827933" cy="112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Grief and sorrow at death of a beloved.</a:t>
            </a:r>
          </a:p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414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D59898-7F06-795E-C580-8A7E9A806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97B9A41-F4BD-A070-38D4-2190B529F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‘Sweet Sorrow’ of Death and Resurrection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11AB1035-4828-E32C-AD88-AFDE1C15F122}"/>
              </a:ext>
            </a:extLst>
          </p:cNvPr>
          <p:cNvSpPr txBox="1">
            <a:spLocks/>
          </p:cNvSpPr>
          <p:nvPr/>
        </p:nvSpPr>
        <p:spPr>
          <a:xfrm>
            <a:off x="364066" y="1270000"/>
            <a:ext cx="11827933" cy="112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Grief and sorrow at death of a beloved.</a:t>
            </a:r>
          </a:p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Joy and confidence at the reality of the resurrection. </a:t>
            </a:r>
          </a:p>
        </p:txBody>
      </p:sp>
    </p:spTree>
    <p:extLst>
      <p:ext uri="{BB962C8B-B14F-4D97-AF65-F5344CB8AC3E}">
        <p14:creationId xmlns:p14="http://schemas.microsoft.com/office/powerpoint/2010/main" val="2965438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BAAECC-453D-95CE-9F08-214839E94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66E9329-7454-B7E6-428B-7540F3D41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Lessons from the Heart of A Godly Woman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en-US" sz="4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424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1E7AB5-1F29-FD00-EC8B-2669D2BD1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FAF514F-3155-7CC9-4426-ABAD48059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Lessons from the Heart of A Godly Woman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en-US" sz="4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resurrection of Jesus completely changes the equation of grief.  </a:t>
            </a:r>
          </a:p>
        </p:txBody>
      </p:sp>
    </p:spTree>
    <p:extLst>
      <p:ext uri="{BB962C8B-B14F-4D97-AF65-F5344CB8AC3E}">
        <p14:creationId xmlns:p14="http://schemas.microsoft.com/office/powerpoint/2010/main" val="2689139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E291A6-B652-6EDD-215B-D42503B58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FA896BD-EE8F-1C21-395E-809732922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Lessons from the Heart of A Godly Woman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resurrection of Jesus completely changes the equation of grief.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en-US" sz="4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resurrection of Jesus actually causes death to lose its destructive power.   </a:t>
            </a:r>
          </a:p>
        </p:txBody>
      </p:sp>
    </p:spTree>
    <p:extLst>
      <p:ext uri="{BB962C8B-B14F-4D97-AF65-F5344CB8AC3E}">
        <p14:creationId xmlns:p14="http://schemas.microsoft.com/office/powerpoint/2010/main" val="1624162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B3223B-94C6-F3D0-683E-E15B5C0A7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C5E6C79-A6C2-6405-DD6D-77EFB1B61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600" y="270934"/>
            <a:ext cx="11836400" cy="863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you really embraced the promise of the resurrection?</a:t>
            </a:r>
          </a:p>
        </p:txBody>
      </p:sp>
    </p:spTree>
    <p:extLst>
      <p:ext uri="{BB962C8B-B14F-4D97-AF65-F5344CB8AC3E}">
        <p14:creationId xmlns:p14="http://schemas.microsoft.com/office/powerpoint/2010/main" val="4224825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37282C-9B9F-6D72-61C3-4540DBFB3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D57FC45-8D51-A4B1-E490-B28BBF829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600" y="270934"/>
            <a:ext cx="11836400" cy="863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you really embraced the promise of the resurrection?</a:t>
            </a:r>
          </a:p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Men, have we adopted Jesus’ heart of sacrificial love and respect for women?</a:t>
            </a:r>
          </a:p>
        </p:txBody>
      </p:sp>
    </p:spTree>
    <p:extLst>
      <p:ext uri="{BB962C8B-B14F-4D97-AF65-F5344CB8AC3E}">
        <p14:creationId xmlns:p14="http://schemas.microsoft.com/office/powerpoint/2010/main" val="1883872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24A21C-4D5D-752C-40DA-0A85831A7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CFC7A21-6385-2A6E-E0E3-3BC4A43A5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600" y="270934"/>
            <a:ext cx="11836400" cy="863600"/>
          </a:xfrm>
        </p:spPr>
        <p:txBody>
          <a:bodyPr>
            <a:noAutofit/>
          </a:bodyPr>
          <a:lstStyle/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you really embraced the promise of the resurrection?</a:t>
            </a:r>
          </a:p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Men, have we adopted Jesus’ heart of sacrificial love and respect for women?</a:t>
            </a:r>
          </a:p>
          <a:p>
            <a:pPr marL="685800" indent="-6858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Women, have you embraced your divinely-given value and role as a </a:t>
            </a:r>
            <a:r>
              <a:rPr lang="en-US" sz="480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woman in Christ?</a:t>
            </a:r>
            <a:endParaRPr lang="en-US" sz="4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78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E8367-2612-5ADF-2493-3EEDA5A88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839D9-8827-5D03-EE69-19E796C31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66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46F47-8DDB-C653-6FBC-801274C49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70F4-C522-87E2-CC3D-6A46E1EF4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31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63F5F9-91A2-2EA1-12C6-3BA75E5E9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B37B083-429D-7D67-D6A5-5DB785BD8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560" y="1168401"/>
            <a:ext cx="4409440" cy="470801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Christ, Christianity &amp; Women</a:t>
            </a:r>
          </a:p>
        </p:txBody>
      </p:sp>
      <p:pic>
        <p:nvPicPr>
          <p:cNvPr id="2050" name="Picture 2" descr="Jesus Loved Women Well – God=Love">
            <a:extLst>
              <a:ext uri="{FF2B5EF4-FFF2-40B4-BE49-F238E27FC236}">
                <a16:creationId xmlns:a16="http://schemas.microsoft.com/office/drawing/2014/main" id="{DF5B6CF9-1FC2-7D92-986F-BC29DE203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6915" y="837470"/>
            <a:ext cx="6915663" cy="5186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887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E7C57C-ED6F-64AD-473D-4E7025AE0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474EC08-1133-5297-9A2A-2ED9CA944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14868"/>
            <a:ext cx="12192000" cy="12276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54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Women mentioned at Jesus’ Resurrection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5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Matt. 28    Mark	 16	    Luke 24    John 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B6CE7D-D78E-8DE6-040E-E382DF6BE7D2}"/>
              </a:ext>
            </a:extLst>
          </p:cNvPr>
          <p:cNvSpPr txBox="1"/>
          <p:nvPr/>
        </p:nvSpPr>
        <p:spPr>
          <a:xfrm>
            <a:off x="6654801" y="1909633"/>
            <a:ext cx="26077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1.) Mary Magdalene </a:t>
            </a:r>
          </a:p>
          <a:p>
            <a:r>
              <a:rPr lang="en-US" sz="2800" b="0" i="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2.) Joanna </a:t>
            </a:r>
          </a:p>
          <a:p>
            <a:r>
              <a:rPr lang="en-US" sz="2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3.) Mary the mother of James </a:t>
            </a:r>
          </a:p>
          <a:p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&amp; 5.)</a:t>
            </a:r>
            <a:r>
              <a:rPr lang="en-US" sz="2800" b="0" i="0" dirty="0">
                <a:solidFill>
                  <a:schemeClr val="tx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“other women with them”</a:t>
            </a:r>
            <a:endParaRPr lang="en-US" sz="28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3DCEB5-B48B-5F53-D161-14C570458651}"/>
              </a:ext>
            </a:extLst>
          </p:cNvPr>
          <p:cNvSpPr txBox="1"/>
          <p:nvPr/>
        </p:nvSpPr>
        <p:spPr>
          <a:xfrm>
            <a:off x="406401" y="1909633"/>
            <a:ext cx="26077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dirty="0">
                <a:solidFill>
                  <a:schemeClr val="tx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1.) </a:t>
            </a:r>
            <a:r>
              <a:rPr lang="en-US" sz="28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Mary Magdalene </a:t>
            </a:r>
          </a:p>
          <a:p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Mary the mother of James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15A529-1B13-631B-7826-6EB59A8BD73B}"/>
              </a:ext>
            </a:extLst>
          </p:cNvPr>
          <p:cNvSpPr txBox="1"/>
          <p:nvPr/>
        </p:nvSpPr>
        <p:spPr>
          <a:xfrm>
            <a:off x="3488268" y="1909633"/>
            <a:ext cx="26077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1.) Mary Magdalene </a:t>
            </a:r>
          </a:p>
          <a:p>
            <a:r>
              <a:rPr lang="en-US" sz="28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Mary the mother of James</a:t>
            </a:r>
          </a:p>
          <a:p>
            <a:r>
              <a:rPr lang="en-US" sz="2800" dirty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3.) Salome</a:t>
            </a:r>
            <a:r>
              <a:rPr lang="en-US" sz="2800" b="0" i="0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C6BF68-0E20-8AD3-6F5D-B83094D7881E}"/>
              </a:ext>
            </a:extLst>
          </p:cNvPr>
          <p:cNvSpPr txBox="1"/>
          <p:nvPr/>
        </p:nvSpPr>
        <p:spPr>
          <a:xfrm>
            <a:off x="9465734" y="1838246"/>
            <a:ext cx="26077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1.) Mary Magdalene </a:t>
            </a:r>
          </a:p>
        </p:txBody>
      </p:sp>
    </p:spTree>
    <p:extLst>
      <p:ext uri="{BB962C8B-B14F-4D97-AF65-F5344CB8AC3E}">
        <p14:creationId xmlns:p14="http://schemas.microsoft.com/office/powerpoint/2010/main" val="212895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B614A-EC8A-1423-CCFA-C300806B1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8285C8C-9379-B5ED-7106-B321E0E04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668" y="287867"/>
            <a:ext cx="11607800" cy="6857999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52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 16</a:t>
            </a:r>
          </a:p>
          <a:p>
            <a:pPr marL="0" marR="0" indent="457200">
              <a:buNone/>
            </a:pP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the Sabbath was over, Mary Magdalene, Mary the mother of James, and Salome bought spices so that they might go to anoint Jesus’ body. </a:t>
            </a:r>
            <a:r>
              <a:rPr lang="en-US" sz="48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2 </a:t>
            </a: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Very early on the first day of the week, just after sunrise, they were on their way to the tomb </a:t>
            </a:r>
            <a:r>
              <a:rPr lang="en-US" sz="48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3 </a:t>
            </a: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they asked each other, “Who will roll the stone away from the entrance of the tomb?”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/>
            <a:r>
              <a:rPr lang="en-US" sz="48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4 </a:t>
            </a: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when they looked up, they saw that the stone, which was very large, had been rolled away. </a:t>
            </a:r>
            <a:r>
              <a:rPr lang="en-US" sz="48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5 </a:t>
            </a: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they entered the tomb, they saw a young man dressed in a white robe sitting on the right side, and they were alarmed.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187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7287C-346D-6AA7-91BB-E82DE358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8E93B2B-6313-0CF3-B333-6CAC211A3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668" y="287867"/>
            <a:ext cx="11607800" cy="6857999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48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 16</a:t>
            </a:r>
          </a:p>
          <a:p>
            <a:pPr marL="0" marR="0">
              <a:buNone/>
            </a:pPr>
            <a:r>
              <a:rPr lang="en-US" sz="44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6 </a:t>
            </a:r>
            <a:r>
              <a:rPr lang="en-US" sz="4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“Don’t be alarmed,” he said. “You are looking for Jesus the Nazarene, who was crucified. He has risen! He is not here. See the place where they laid him. </a:t>
            </a:r>
            <a:r>
              <a:rPr lang="en-US" sz="44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7 </a:t>
            </a:r>
            <a:r>
              <a:rPr lang="en-US" sz="4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go, tell his disciples and Peter, ‘He is going ahead of you into Galilee. There you will see him, just as he told you.’”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/>
            <a:r>
              <a:rPr lang="en-US" sz="44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8 </a:t>
            </a:r>
            <a:r>
              <a:rPr lang="en-US" sz="4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Trembling and bewildered, the women went out and fled from the tomb. They said nothing to anyone, because they were afraid.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26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46A18-70DC-70AC-05DB-13F714CBA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5CC7BBB-CC8C-C72D-3108-C50F38E7E4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668" y="287867"/>
            <a:ext cx="11607800" cy="6857999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48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 1</a:t>
            </a:r>
          </a:p>
          <a:p>
            <a:pPr marL="0" marR="0">
              <a:spcBef>
                <a:spcPts val="0"/>
              </a:spcBef>
              <a:buNone/>
            </a:pPr>
            <a:r>
              <a:rPr lang="en-US" sz="36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Jesus rose early on the first day of the week, he appeared first to Mary Magdalene,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 of whom he had driven seven demons.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36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went and told those who had been with him and who were mourning and weeping.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</a:t>
            </a:r>
          </a:p>
          <a:p>
            <a:pPr marL="0" marR="0">
              <a:spcBef>
                <a:spcPts val="0"/>
              </a:spcBef>
              <a:buNone/>
            </a:pPr>
            <a:r>
              <a:rPr lang="en-US" sz="36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they heard that Jesus was alive and that she had seen him, they did not believe it.</a:t>
            </a:r>
            <a:r>
              <a:rPr lang="en-US" sz="36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Afterward Jesus appeared in a different form to two of them while they were walking in the country.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36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returned and reported it to the rest; but they did not believe them either.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600" b="1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14 </a:t>
            </a: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Later Jesus appeared to the Eleven as they were eating; he rebuked them for their lack of faith and their stubborn refusal to believe those who had seen him after he had risen.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2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36619-5181-8E7E-391B-E1D7F9C87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6DD216E-3781-BDE8-B708-AEB634C2D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43933"/>
            <a:ext cx="12192000" cy="1126067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7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is Mary Magdalene?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D32B0106-19AA-B83E-DB16-5E9CB2774919}"/>
              </a:ext>
            </a:extLst>
          </p:cNvPr>
          <p:cNvSpPr txBox="1">
            <a:spLocks/>
          </p:cNvSpPr>
          <p:nvPr/>
        </p:nvSpPr>
        <p:spPr>
          <a:xfrm>
            <a:off x="364066" y="1270000"/>
            <a:ext cx="11827933" cy="112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Mary from Magdala </a:t>
            </a:r>
          </a:p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Migdal = 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tower</a:t>
            </a:r>
          </a:p>
        </p:txBody>
      </p:sp>
    </p:spTree>
    <p:extLst>
      <p:ext uri="{BB962C8B-B14F-4D97-AF65-F5344CB8AC3E}">
        <p14:creationId xmlns:p14="http://schemas.microsoft.com/office/powerpoint/2010/main" val="3244525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E9FBF0-509C-48CA-7270-ACCAC1090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C06D1C7-0CBE-7B1D-565B-C3A1EF5FB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70934"/>
            <a:ext cx="12192000" cy="8636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do we know about Mary Magdalene?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13361F5-1C08-115D-6755-10E242F0B84B}"/>
              </a:ext>
            </a:extLst>
          </p:cNvPr>
          <p:cNvSpPr txBox="1">
            <a:spLocks/>
          </p:cNvSpPr>
          <p:nvPr/>
        </p:nvSpPr>
        <p:spPr>
          <a:xfrm>
            <a:off x="364066" y="1270000"/>
            <a:ext cx="11827933" cy="1126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indent="-11430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 had been possessed by 7 demons    (Lk. 8:2).</a:t>
            </a:r>
          </a:p>
        </p:txBody>
      </p:sp>
    </p:spTree>
    <p:extLst>
      <p:ext uri="{BB962C8B-B14F-4D97-AF65-F5344CB8AC3E}">
        <p14:creationId xmlns:p14="http://schemas.microsoft.com/office/powerpoint/2010/main" val="272560994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593</TotalTime>
  <Words>773</Words>
  <Application>Microsoft Office PowerPoint</Application>
  <PresentationFormat>Widescreen</PresentationFormat>
  <Paragraphs>57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Repsold</dc:creator>
  <cp:lastModifiedBy>John Repsold</cp:lastModifiedBy>
  <cp:revision>4</cp:revision>
  <dcterms:created xsi:type="dcterms:W3CDTF">2025-05-04T04:34:00Z</dcterms:created>
  <dcterms:modified xsi:type="dcterms:W3CDTF">2025-05-04T14:27:42Z</dcterms:modified>
</cp:coreProperties>
</file>