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8" r:id="rId2"/>
    <p:sldId id="259" r:id="rId3"/>
    <p:sldId id="260" r:id="rId4"/>
    <p:sldId id="261" r:id="rId5"/>
    <p:sldId id="262" r:id="rId6"/>
    <p:sldId id="263" r:id="rId7"/>
    <p:sldId id="264" r:id="rId8"/>
    <p:sldId id="265" r:id="rId9"/>
    <p:sldId id="256" r:id="rId10"/>
    <p:sldId id="266" r:id="rId11"/>
    <p:sldId id="267" r:id="rId12"/>
    <p:sldId id="268" r:id="rId13"/>
    <p:sldId id="269" r:id="rId14"/>
    <p:sldId id="270" r:id="rId15"/>
    <p:sldId id="271" r:id="rId16"/>
    <p:sldId id="272" r:id="rId17"/>
    <p:sldId id="273" r:id="rId18"/>
    <p:sldId id="275" r:id="rId19"/>
    <p:sldId id="276" r:id="rId20"/>
    <p:sldId id="277" r:id="rId21"/>
    <p:sldId id="278" r:id="rId22"/>
    <p:sldId id="279" r:id="rId23"/>
    <p:sldId id="280" r:id="rId24"/>
    <p:sldId id="281" r:id="rId25"/>
    <p:sldId id="282" r:id="rId26"/>
    <p:sldId id="283" r:id="rId27"/>
    <p:sldId id="284" r:id="rId28"/>
    <p:sldId id="28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4B4143-0762-4EAD-9BA9-136543AA72B3}" v="80" dt="2024-11-03T04:56:09.2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2" autoAdjust="0"/>
    <p:restoredTop sz="94660"/>
  </p:normalViewPr>
  <p:slideViewPr>
    <p:cSldViewPr snapToGrid="0">
      <p:cViewPr varScale="1">
        <p:scale>
          <a:sx n="90" d="100"/>
          <a:sy n="90" d="100"/>
        </p:scale>
        <p:origin x="39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Repsold" userId="8b3db0d36d8e9c60" providerId="LiveId" clId="{4C4B4143-0762-4EAD-9BA9-136543AA72B3}"/>
    <pc:docChg chg="undo custSel addSld delSld modSld sldOrd">
      <pc:chgData name="John Repsold" userId="8b3db0d36d8e9c60" providerId="LiveId" clId="{4C4B4143-0762-4EAD-9BA9-136543AA72B3}" dt="2024-11-03T04:59:44.876" v="1047" actId="47"/>
      <pc:docMkLst>
        <pc:docMk/>
      </pc:docMkLst>
      <pc:sldChg chg="delSp ord delDesignElem">
        <pc:chgData name="John Repsold" userId="8b3db0d36d8e9c60" providerId="LiveId" clId="{4C4B4143-0762-4EAD-9BA9-136543AA72B3}" dt="2024-11-03T04:18:31.714" v="540"/>
        <pc:sldMkLst>
          <pc:docMk/>
          <pc:sldMk cId="3965017145" sldId="256"/>
        </pc:sldMkLst>
        <pc:spChg chg="del">
          <ac:chgData name="John Repsold" userId="8b3db0d36d8e9c60" providerId="LiveId" clId="{4C4B4143-0762-4EAD-9BA9-136543AA72B3}" dt="2024-11-03T02:52:25.602" v="25"/>
          <ac:spMkLst>
            <pc:docMk/>
            <pc:sldMk cId="3965017145" sldId="256"/>
            <ac:spMk id="1041" creationId="{08C9B587-E65E-4B52-B37C-ABEBB6E87928}"/>
          </ac:spMkLst>
        </pc:spChg>
        <pc:spChg chg="del">
          <ac:chgData name="John Repsold" userId="8b3db0d36d8e9c60" providerId="LiveId" clId="{4C4B4143-0762-4EAD-9BA9-136543AA72B3}" dt="2024-11-03T02:52:25.602" v="25"/>
          <ac:spMkLst>
            <pc:docMk/>
            <pc:sldMk cId="3965017145" sldId="256"/>
            <ac:spMk id="1042" creationId="{FB33DC6A-1F1C-4A06-834E-CFF88F1C0BB9}"/>
          </ac:spMkLst>
        </pc:spChg>
        <pc:spChg chg="del">
          <ac:chgData name="John Repsold" userId="8b3db0d36d8e9c60" providerId="LiveId" clId="{4C4B4143-0762-4EAD-9BA9-136543AA72B3}" dt="2024-11-03T02:52:25.602" v="25"/>
          <ac:spMkLst>
            <pc:docMk/>
            <pc:sldMk cId="3965017145" sldId="256"/>
            <ac:spMk id="1043" creationId="{0FE1D5CF-87B8-4A8A-AD3C-01D06A60769B}"/>
          </ac:spMkLst>
        </pc:spChg>
        <pc:spChg chg="del">
          <ac:chgData name="John Repsold" userId="8b3db0d36d8e9c60" providerId="LiveId" clId="{4C4B4143-0762-4EAD-9BA9-136543AA72B3}" dt="2024-11-03T02:52:25.602" v="25"/>
          <ac:spMkLst>
            <pc:docMk/>
            <pc:sldMk cId="3965017145" sldId="256"/>
            <ac:spMk id="1044" creationId="{60926200-45C2-41E9-839F-31CD5FE4CD59}"/>
          </ac:spMkLst>
        </pc:spChg>
        <pc:spChg chg="del">
          <ac:chgData name="John Repsold" userId="8b3db0d36d8e9c60" providerId="LiveId" clId="{4C4B4143-0762-4EAD-9BA9-136543AA72B3}" dt="2024-11-03T02:52:25.602" v="25"/>
          <ac:spMkLst>
            <pc:docMk/>
            <pc:sldMk cId="3965017145" sldId="256"/>
            <ac:spMk id="1045" creationId="{AF2F604E-43BE-4DC3-B983-E071523364F8}"/>
          </ac:spMkLst>
        </pc:spChg>
      </pc:sldChg>
      <pc:sldChg chg="addSp delSp modSp new del">
        <pc:chgData name="John Repsold" userId="8b3db0d36d8e9c60" providerId="LiveId" clId="{4C4B4143-0762-4EAD-9BA9-136543AA72B3}" dt="2024-11-03T04:48:01.959" v="911" actId="47"/>
        <pc:sldMkLst>
          <pc:docMk/>
          <pc:sldMk cId="113318397" sldId="257"/>
        </pc:sldMkLst>
        <pc:spChg chg="mod">
          <ac:chgData name="John Repsold" userId="8b3db0d36d8e9c60" providerId="LiveId" clId="{4C4B4143-0762-4EAD-9BA9-136543AA72B3}" dt="2024-11-03T02:54:52.389" v="61"/>
          <ac:spMkLst>
            <pc:docMk/>
            <pc:sldMk cId="113318397" sldId="257"/>
            <ac:spMk id="2" creationId="{AC3949AE-D5F9-2034-690D-77890D5FF5FD}"/>
          </ac:spMkLst>
        </pc:spChg>
        <pc:spChg chg="mod">
          <ac:chgData name="John Repsold" userId="8b3db0d36d8e9c60" providerId="LiveId" clId="{4C4B4143-0762-4EAD-9BA9-136543AA72B3}" dt="2024-11-03T02:54:52.389" v="61"/>
          <ac:spMkLst>
            <pc:docMk/>
            <pc:sldMk cId="113318397" sldId="257"/>
            <ac:spMk id="3" creationId="{41014383-D742-2C9A-EFCD-8E1E6070B702}"/>
          </ac:spMkLst>
        </pc:spChg>
        <pc:picChg chg="add mod">
          <ac:chgData name="John Repsold" userId="8b3db0d36d8e9c60" providerId="LiveId" clId="{4C4B4143-0762-4EAD-9BA9-136543AA72B3}" dt="2024-11-02T21:24:03.807" v="18" actId="1076"/>
          <ac:picMkLst>
            <pc:docMk/>
            <pc:sldMk cId="113318397" sldId="257"/>
            <ac:picMk id="2050" creationId="{66808BEF-6D98-1E5D-9EF2-E4B6FC8C5514}"/>
          </ac:picMkLst>
        </pc:picChg>
        <pc:picChg chg="add del mod">
          <ac:chgData name="John Repsold" userId="8b3db0d36d8e9c60" providerId="LiveId" clId="{4C4B4143-0762-4EAD-9BA9-136543AA72B3}" dt="2024-11-02T21:23:16.567" v="8" actId="478"/>
          <ac:picMkLst>
            <pc:docMk/>
            <pc:sldMk cId="113318397" sldId="257"/>
            <ac:picMk id="2052" creationId="{6257F794-86FE-BA5E-B9E5-E1AE741D8BDA}"/>
          </ac:picMkLst>
        </pc:picChg>
        <pc:picChg chg="add mod">
          <ac:chgData name="John Repsold" userId="8b3db0d36d8e9c60" providerId="LiveId" clId="{4C4B4143-0762-4EAD-9BA9-136543AA72B3}" dt="2024-11-02T21:24:09.820" v="20" actId="1076"/>
          <ac:picMkLst>
            <pc:docMk/>
            <pc:sldMk cId="113318397" sldId="257"/>
            <ac:picMk id="2054" creationId="{EBDE1605-F8F1-C0BD-4E39-10D8D66BF940}"/>
          </ac:picMkLst>
        </pc:picChg>
      </pc:sldChg>
      <pc:sldChg chg="addSp delSp modSp new del mod ord setBg delDesignElem">
        <pc:chgData name="John Repsold" userId="8b3db0d36d8e9c60" providerId="LiveId" clId="{4C4B4143-0762-4EAD-9BA9-136543AA72B3}" dt="2024-11-03T02:54:21.760" v="59" actId="47"/>
        <pc:sldMkLst>
          <pc:docMk/>
          <pc:sldMk cId="679797695" sldId="258"/>
        </pc:sldMkLst>
        <pc:spChg chg="mod">
          <ac:chgData name="John Repsold" userId="8b3db0d36d8e9c60" providerId="LiveId" clId="{4C4B4143-0762-4EAD-9BA9-136543AA72B3}" dt="2024-11-03T02:54:14.685" v="58" actId="20577"/>
          <ac:spMkLst>
            <pc:docMk/>
            <pc:sldMk cId="679797695" sldId="258"/>
            <ac:spMk id="2" creationId="{55194BC7-ED88-6D34-8088-C731B2383C59}"/>
          </ac:spMkLst>
        </pc:spChg>
        <pc:spChg chg="del mod">
          <ac:chgData name="John Repsold" userId="8b3db0d36d8e9c60" providerId="LiveId" clId="{4C4B4143-0762-4EAD-9BA9-136543AA72B3}" dt="2024-11-03T02:52:58.741" v="27" actId="26606"/>
          <ac:spMkLst>
            <pc:docMk/>
            <pc:sldMk cId="679797695" sldId="258"/>
            <ac:spMk id="3" creationId="{B4832F02-8E0B-1FA7-F104-E9B8F6378713}"/>
          </ac:spMkLst>
        </pc:spChg>
        <pc:spChg chg="add del">
          <ac:chgData name="John Repsold" userId="8b3db0d36d8e9c60" providerId="LiveId" clId="{4C4B4143-0762-4EAD-9BA9-136543AA72B3}" dt="2024-11-03T02:53:18.898" v="39"/>
          <ac:spMkLst>
            <pc:docMk/>
            <pc:sldMk cId="679797695" sldId="258"/>
            <ac:spMk id="18" creationId="{4609862E-48F9-45AC-8D44-67A0268A7935}"/>
          </ac:spMkLst>
        </pc:spChg>
        <pc:spChg chg="add del">
          <ac:chgData name="John Repsold" userId="8b3db0d36d8e9c60" providerId="LiveId" clId="{4C4B4143-0762-4EAD-9BA9-136543AA72B3}" dt="2024-11-03T02:53:18.898" v="39"/>
          <ac:spMkLst>
            <pc:docMk/>
            <pc:sldMk cId="679797695" sldId="258"/>
            <ac:spMk id="20" creationId="{2D5EEA8B-2D86-4D1D-96B3-6B8290303786}"/>
          </ac:spMkLst>
        </pc:spChg>
        <pc:cxnChg chg="add del">
          <ac:chgData name="John Repsold" userId="8b3db0d36d8e9c60" providerId="LiveId" clId="{4C4B4143-0762-4EAD-9BA9-136543AA72B3}" dt="2024-11-03T02:53:18.898" v="39"/>
          <ac:cxnSpMkLst>
            <pc:docMk/>
            <pc:sldMk cId="679797695" sldId="258"/>
            <ac:cxnSpMk id="8" creationId="{FEB90296-CFE0-401D-9CA3-32966EC4F01D}"/>
          </ac:cxnSpMkLst>
        </pc:cxnChg>
        <pc:cxnChg chg="add del">
          <ac:chgData name="John Repsold" userId="8b3db0d36d8e9c60" providerId="LiveId" clId="{4C4B4143-0762-4EAD-9BA9-136543AA72B3}" dt="2024-11-03T02:53:18.898" v="39"/>
          <ac:cxnSpMkLst>
            <pc:docMk/>
            <pc:sldMk cId="679797695" sldId="258"/>
            <ac:cxnSpMk id="10" creationId="{08C9B4EE-7611-4ED9-B356-7BDD377C39B0}"/>
          </ac:cxnSpMkLst>
        </pc:cxnChg>
        <pc:cxnChg chg="add del">
          <ac:chgData name="John Repsold" userId="8b3db0d36d8e9c60" providerId="LiveId" clId="{4C4B4143-0762-4EAD-9BA9-136543AA72B3}" dt="2024-11-03T02:53:18.898" v="39"/>
          <ac:cxnSpMkLst>
            <pc:docMk/>
            <pc:sldMk cId="679797695" sldId="258"/>
            <ac:cxnSpMk id="12" creationId="{4A4F266A-F2F7-47CD-8BBC-E3777E982FD2}"/>
          </ac:cxnSpMkLst>
        </pc:cxnChg>
        <pc:cxnChg chg="add del">
          <ac:chgData name="John Repsold" userId="8b3db0d36d8e9c60" providerId="LiveId" clId="{4C4B4143-0762-4EAD-9BA9-136543AA72B3}" dt="2024-11-03T02:53:18.898" v="39"/>
          <ac:cxnSpMkLst>
            <pc:docMk/>
            <pc:sldMk cId="679797695" sldId="258"/>
            <ac:cxnSpMk id="14" creationId="{20D69C80-8919-4A32-B897-F2A21F940574}"/>
          </ac:cxnSpMkLst>
        </pc:cxnChg>
        <pc:cxnChg chg="add del">
          <ac:chgData name="John Repsold" userId="8b3db0d36d8e9c60" providerId="LiveId" clId="{4C4B4143-0762-4EAD-9BA9-136543AA72B3}" dt="2024-11-03T02:53:18.898" v="39"/>
          <ac:cxnSpMkLst>
            <pc:docMk/>
            <pc:sldMk cId="679797695" sldId="258"/>
            <ac:cxnSpMk id="16" creationId="{F427B072-CC5B-481B-9719-8CD4C54444BE}"/>
          </ac:cxnSpMkLst>
        </pc:cxnChg>
      </pc:sldChg>
      <pc:sldChg chg="addSp delSp modSp new mod ord setBg">
        <pc:chgData name="John Repsold" userId="8b3db0d36d8e9c60" providerId="LiveId" clId="{4C4B4143-0762-4EAD-9BA9-136543AA72B3}" dt="2024-11-03T02:57:17.574" v="161" actId="1036"/>
        <pc:sldMkLst>
          <pc:docMk/>
          <pc:sldMk cId="2848890257" sldId="258"/>
        </pc:sldMkLst>
        <pc:spChg chg="mod">
          <ac:chgData name="John Repsold" userId="8b3db0d36d8e9c60" providerId="LiveId" clId="{4C4B4143-0762-4EAD-9BA9-136543AA72B3}" dt="2024-11-03T02:56:14.834" v="150" actId="20577"/>
          <ac:spMkLst>
            <pc:docMk/>
            <pc:sldMk cId="2848890257" sldId="258"/>
            <ac:spMk id="2" creationId="{1D5D4E54-BF83-B189-EDBE-0D4099DC28E6}"/>
          </ac:spMkLst>
        </pc:spChg>
        <pc:spChg chg="del">
          <ac:chgData name="John Repsold" userId="8b3db0d36d8e9c60" providerId="LiveId" clId="{4C4B4143-0762-4EAD-9BA9-136543AA72B3}" dt="2024-11-03T02:56:19.083" v="151" actId="478"/>
          <ac:spMkLst>
            <pc:docMk/>
            <pc:sldMk cId="2848890257" sldId="258"/>
            <ac:spMk id="3" creationId="{A2BACB65-954E-E79F-4ED0-EE74404A3B2C}"/>
          </ac:spMkLst>
        </pc:spChg>
        <pc:picChg chg="add mod">
          <ac:chgData name="John Repsold" userId="8b3db0d36d8e9c60" providerId="LiveId" clId="{4C4B4143-0762-4EAD-9BA9-136543AA72B3}" dt="2024-11-03T02:57:17.574" v="161" actId="1036"/>
          <ac:picMkLst>
            <pc:docMk/>
            <pc:sldMk cId="2848890257" sldId="258"/>
            <ac:picMk id="3074" creationId="{6F2A4C47-C880-66E4-4441-9C2ADA64B643}"/>
          </ac:picMkLst>
        </pc:picChg>
      </pc:sldChg>
      <pc:sldChg chg="addSp delSp modSp add mod">
        <pc:chgData name="John Repsold" userId="8b3db0d36d8e9c60" providerId="LiveId" clId="{4C4B4143-0762-4EAD-9BA9-136543AA72B3}" dt="2024-11-03T03:25:12.014" v="193" actId="20577"/>
        <pc:sldMkLst>
          <pc:docMk/>
          <pc:sldMk cId="2442208048" sldId="259"/>
        </pc:sldMkLst>
        <pc:spChg chg="mod">
          <ac:chgData name="John Repsold" userId="8b3db0d36d8e9c60" providerId="LiveId" clId="{4C4B4143-0762-4EAD-9BA9-136543AA72B3}" dt="2024-11-03T03:25:12.014" v="193" actId="20577"/>
          <ac:spMkLst>
            <pc:docMk/>
            <pc:sldMk cId="2442208048" sldId="259"/>
            <ac:spMk id="2" creationId="{DB7F525A-F5B6-C203-1A22-65A883703550}"/>
          </ac:spMkLst>
        </pc:spChg>
        <pc:picChg chg="del">
          <ac:chgData name="John Repsold" userId="8b3db0d36d8e9c60" providerId="LiveId" clId="{4C4B4143-0762-4EAD-9BA9-136543AA72B3}" dt="2024-11-03T03:21:40.263" v="163" actId="478"/>
          <ac:picMkLst>
            <pc:docMk/>
            <pc:sldMk cId="2442208048" sldId="259"/>
            <ac:picMk id="3074" creationId="{7EC2502E-7635-7465-C0FC-8DA8E2BFAB7D}"/>
          </ac:picMkLst>
        </pc:picChg>
        <pc:picChg chg="add mod">
          <ac:chgData name="John Repsold" userId="8b3db0d36d8e9c60" providerId="LiveId" clId="{4C4B4143-0762-4EAD-9BA9-136543AA72B3}" dt="2024-11-03T03:24:59.153" v="191" actId="1076"/>
          <ac:picMkLst>
            <pc:docMk/>
            <pc:sldMk cId="2442208048" sldId="259"/>
            <ac:picMk id="4098" creationId="{C1E9EA0E-FAFC-62AD-5897-22ADDFD58974}"/>
          </ac:picMkLst>
        </pc:picChg>
      </pc:sldChg>
      <pc:sldChg chg="add">
        <pc:chgData name="John Repsold" userId="8b3db0d36d8e9c60" providerId="LiveId" clId="{4C4B4143-0762-4EAD-9BA9-136543AA72B3}" dt="2024-11-03T03:25:04.590" v="192" actId="2890"/>
        <pc:sldMkLst>
          <pc:docMk/>
          <pc:sldMk cId="189384286" sldId="260"/>
        </pc:sldMkLst>
      </pc:sldChg>
      <pc:sldChg chg="modSp add mod">
        <pc:chgData name="John Repsold" userId="8b3db0d36d8e9c60" providerId="LiveId" clId="{4C4B4143-0762-4EAD-9BA9-136543AA72B3}" dt="2024-11-03T03:25:53.959" v="200" actId="255"/>
        <pc:sldMkLst>
          <pc:docMk/>
          <pc:sldMk cId="1946106817" sldId="261"/>
        </pc:sldMkLst>
        <pc:spChg chg="mod">
          <ac:chgData name="John Repsold" userId="8b3db0d36d8e9c60" providerId="LiveId" clId="{4C4B4143-0762-4EAD-9BA9-136543AA72B3}" dt="2024-11-03T03:25:53.959" v="200" actId="255"/>
          <ac:spMkLst>
            <pc:docMk/>
            <pc:sldMk cId="1946106817" sldId="261"/>
            <ac:spMk id="2" creationId="{F339FC3D-99A8-76C7-6764-E6861CDA9E4F}"/>
          </ac:spMkLst>
        </pc:spChg>
      </pc:sldChg>
      <pc:sldChg chg="modSp add mod ord">
        <pc:chgData name="John Repsold" userId="8b3db0d36d8e9c60" providerId="LiveId" clId="{4C4B4143-0762-4EAD-9BA9-136543AA72B3}" dt="2024-11-03T04:59:42.511" v="1046"/>
        <pc:sldMkLst>
          <pc:docMk/>
          <pc:sldMk cId="3063577042" sldId="262"/>
        </pc:sldMkLst>
        <pc:spChg chg="mod">
          <ac:chgData name="John Repsold" userId="8b3db0d36d8e9c60" providerId="LiveId" clId="{4C4B4143-0762-4EAD-9BA9-136543AA72B3}" dt="2024-11-03T04:59:35.739" v="1044" actId="20577"/>
          <ac:spMkLst>
            <pc:docMk/>
            <pc:sldMk cId="3063577042" sldId="262"/>
            <ac:spMk id="2" creationId="{EAE8D482-98CF-0A09-3ACB-ACC085BC7593}"/>
          </ac:spMkLst>
        </pc:spChg>
      </pc:sldChg>
      <pc:sldChg chg="addSp delSp modSp new mod setBg">
        <pc:chgData name="John Repsold" userId="8b3db0d36d8e9c60" providerId="LiveId" clId="{4C4B4143-0762-4EAD-9BA9-136543AA72B3}" dt="2024-11-03T03:57:58.350" v="331" actId="1076"/>
        <pc:sldMkLst>
          <pc:docMk/>
          <pc:sldMk cId="1547778094" sldId="263"/>
        </pc:sldMkLst>
        <pc:spChg chg="del">
          <ac:chgData name="John Repsold" userId="8b3db0d36d8e9c60" providerId="LiveId" clId="{4C4B4143-0762-4EAD-9BA9-136543AA72B3}" dt="2024-11-03T03:54:18.281" v="292" actId="26606"/>
          <ac:spMkLst>
            <pc:docMk/>
            <pc:sldMk cId="1547778094" sldId="263"/>
            <ac:spMk id="2" creationId="{86A147AD-F0B5-6860-B580-F1E6392EEF7B}"/>
          </ac:spMkLst>
        </pc:spChg>
        <pc:spChg chg="del">
          <ac:chgData name="John Repsold" userId="8b3db0d36d8e9c60" providerId="LiveId" clId="{4C4B4143-0762-4EAD-9BA9-136543AA72B3}" dt="2024-11-03T03:54:18.281" v="292" actId="26606"/>
          <ac:spMkLst>
            <pc:docMk/>
            <pc:sldMk cId="1547778094" sldId="263"/>
            <ac:spMk id="3" creationId="{EA4A89DA-BC9C-8474-105C-54959C549038}"/>
          </ac:spMkLst>
        </pc:spChg>
        <pc:spChg chg="add mod">
          <ac:chgData name="John Repsold" userId="8b3db0d36d8e9c60" providerId="LiveId" clId="{4C4B4143-0762-4EAD-9BA9-136543AA72B3}" dt="2024-11-03T03:57:58.350" v="331" actId="1076"/>
          <ac:spMkLst>
            <pc:docMk/>
            <pc:sldMk cId="1547778094" sldId="263"/>
            <ac:spMk id="5" creationId="{38C24357-6588-568F-6A4F-473EB330D2BE}"/>
          </ac:spMkLst>
        </pc:spChg>
        <pc:spChg chg="add">
          <ac:chgData name="John Repsold" userId="8b3db0d36d8e9c60" providerId="LiveId" clId="{4C4B4143-0762-4EAD-9BA9-136543AA72B3}" dt="2024-11-03T03:54:18.281" v="292" actId="26606"/>
          <ac:spMkLst>
            <pc:docMk/>
            <pc:sldMk cId="1547778094" sldId="263"/>
            <ac:spMk id="5127" creationId="{42A4FC2C-047E-45A5-965D-8E1E3BF09BC6}"/>
          </ac:spMkLst>
        </pc:spChg>
        <pc:picChg chg="add mod">
          <ac:chgData name="John Repsold" userId="8b3db0d36d8e9c60" providerId="LiveId" clId="{4C4B4143-0762-4EAD-9BA9-136543AA72B3}" dt="2024-11-03T03:57:49.044" v="329" actId="1076"/>
          <ac:picMkLst>
            <pc:docMk/>
            <pc:sldMk cId="1547778094" sldId="263"/>
            <ac:picMk id="5122" creationId="{7F28C995-1BB6-8B3D-C5EA-D838BAEF6FA7}"/>
          </ac:picMkLst>
        </pc:picChg>
      </pc:sldChg>
      <pc:sldChg chg="addSp modSp add mod">
        <pc:chgData name="John Repsold" userId="8b3db0d36d8e9c60" providerId="LiveId" clId="{4C4B4143-0762-4EAD-9BA9-136543AA72B3}" dt="2024-11-03T03:58:54.672" v="358" actId="20577"/>
        <pc:sldMkLst>
          <pc:docMk/>
          <pc:sldMk cId="4182426253" sldId="264"/>
        </pc:sldMkLst>
        <pc:spChg chg="add mod">
          <ac:chgData name="John Repsold" userId="8b3db0d36d8e9c60" providerId="LiveId" clId="{4C4B4143-0762-4EAD-9BA9-136543AA72B3}" dt="2024-11-03T03:58:54.672" v="358" actId="20577"/>
          <ac:spMkLst>
            <pc:docMk/>
            <pc:sldMk cId="4182426253" sldId="264"/>
            <ac:spMk id="3" creationId="{BC9B49FF-1909-9131-63D9-2904088FA0F7}"/>
          </ac:spMkLst>
        </pc:spChg>
        <pc:picChg chg="mod">
          <ac:chgData name="John Repsold" userId="8b3db0d36d8e9c60" providerId="LiveId" clId="{4C4B4143-0762-4EAD-9BA9-136543AA72B3}" dt="2024-11-03T03:56:46.156" v="323"/>
          <ac:picMkLst>
            <pc:docMk/>
            <pc:sldMk cId="4182426253" sldId="264"/>
            <ac:picMk id="5122" creationId="{E8513370-B8AB-B522-4DB7-B8E784022B84}"/>
          </ac:picMkLst>
        </pc:picChg>
      </pc:sldChg>
      <pc:sldChg chg="addSp delSp modSp new mod setBg">
        <pc:chgData name="John Repsold" userId="8b3db0d36d8e9c60" providerId="LiveId" clId="{4C4B4143-0762-4EAD-9BA9-136543AA72B3}" dt="2024-11-03T04:10:03.203" v="411" actId="478"/>
        <pc:sldMkLst>
          <pc:docMk/>
          <pc:sldMk cId="3976620246" sldId="265"/>
        </pc:sldMkLst>
        <pc:spChg chg="add del">
          <ac:chgData name="John Repsold" userId="8b3db0d36d8e9c60" providerId="LiveId" clId="{4C4B4143-0762-4EAD-9BA9-136543AA72B3}" dt="2024-11-03T04:01:49.889" v="366" actId="26606"/>
          <ac:spMkLst>
            <pc:docMk/>
            <pc:sldMk cId="3976620246" sldId="265"/>
            <ac:spMk id="2" creationId="{83A553A8-7463-0E4A-1089-D1F9EE37E402}"/>
          </ac:spMkLst>
        </pc:spChg>
        <pc:spChg chg="add del">
          <ac:chgData name="John Repsold" userId="8b3db0d36d8e9c60" providerId="LiveId" clId="{4C4B4143-0762-4EAD-9BA9-136543AA72B3}" dt="2024-11-03T04:01:49.889" v="366" actId="26606"/>
          <ac:spMkLst>
            <pc:docMk/>
            <pc:sldMk cId="3976620246" sldId="265"/>
            <ac:spMk id="3" creationId="{197EB661-4114-72C7-FDD0-6E6798F8E835}"/>
          </ac:spMkLst>
        </pc:spChg>
        <pc:spChg chg="add del mod">
          <ac:chgData name="John Repsold" userId="8b3db0d36d8e9c60" providerId="LiveId" clId="{4C4B4143-0762-4EAD-9BA9-136543AA72B3}" dt="2024-11-03T04:10:03.203" v="411" actId="478"/>
          <ac:spMkLst>
            <pc:docMk/>
            <pc:sldMk cId="3976620246" sldId="265"/>
            <ac:spMk id="5" creationId="{8779A6B4-7278-6F66-EE95-6F2BB0A4EE25}"/>
          </ac:spMkLst>
        </pc:spChg>
        <pc:spChg chg="add del">
          <ac:chgData name="John Repsold" userId="8b3db0d36d8e9c60" providerId="LiveId" clId="{4C4B4143-0762-4EAD-9BA9-136543AA72B3}" dt="2024-11-03T04:01:36.124" v="363" actId="26606"/>
          <ac:spMkLst>
            <pc:docMk/>
            <pc:sldMk cId="3976620246" sldId="265"/>
            <ac:spMk id="6151" creationId="{42A4FC2C-047E-45A5-965D-8E1E3BF09BC6}"/>
          </ac:spMkLst>
        </pc:spChg>
        <pc:spChg chg="add del">
          <ac:chgData name="John Repsold" userId="8b3db0d36d8e9c60" providerId="LiveId" clId="{4C4B4143-0762-4EAD-9BA9-136543AA72B3}" dt="2024-11-03T04:01:49.889" v="365" actId="26606"/>
          <ac:spMkLst>
            <pc:docMk/>
            <pc:sldMk cId="3976620246" sldId="265"/>
            <ac:spMk id="6153" creationId="{D1EA859B-E555-4109-94F3-6700E046E008}"/>
          </ac:spMkLst>
        </pc:spChg>
        <pc:spChg chg="add del">
          <ac:chgData name="John Repsold" userId="8b3db0d36d8e9c60" providerId="LiveId" clId="{4C4B4143-0762-4EAD-9BA9-136543AA72B3}" dt="2024-11-03T04:01:49.889" v="365" actId="26606"/>
          <ac:spMkLst>
            <pc:docMk/>
            <pc:sldMk cId="3976620246" sldId="265"/>
            <ac:spMk id="6154" creationId="{04812C46-200A-4DEB-A05E-3ED6C68C2387}"/>
          </ac:spMkLst>
        </pc:spChg>
        <pc:spChg chg="add del">
          <ac:chgData name="John Repsold" userId="8b3db0d36d8e9c60" providerId="LiveId" clId="{4C4B4143-0762-4EAD-9BA9-136543AA72B3}" dt="2024-11-03T04:01:49.889" v="365" actId="26606"/>
          <ac:spMkLst>
            <pc:docMk/>
            <pc:sldMk cId="3976620246" sldId="265"/>
            <ac:spMk id="6155" creationId="{83A553A8-7463-0E4A-1089-D1F9EE37E402}"/>
          </ac:spMkLst>
        </pc:spChg>
        <pc:spChg chg="add del">
          <ac:chgData name="John Repsold" userId="8b3db0d36d8e9c60" providerId="LiveId" clId="{4C4B4143-0762-4EAD-9BA9-136543AA72B3}" dt="2024-11-03T04:01:49.889" v="365" actId="26606"/>
          <ac:spMkLst>
            <pc:docMk/>
            <pc:sldMk cId="3976620246" sldId="265"/>
            <ac:spMk id="6156" creationId="{197EB661-4114-72C7-FDD0-6E6798F8E835}"/>
          </ac:spMkLst>
        </pc:spChg>
        <pc:spChg chg="add">
          <ac:chgData name="John Repsold" userId="8b3db0d36d8e9c60" providerId="LiveId" clId="{4C4B4143-0762-4EAD-9BA9-136543AA72B3}" dt="2024-11-03T04:01:49.889" v="366" actId="26606"/>
          <ac:spMkLst>
            <pc:docMk/>
            <pc:sldMk cId="3976620246" sldId="265"/>
            <ac:spMk id="6158" creationId="{42A4FC2C-047E-45A5-965D-8E1E3BF09BC6}"/>
          </ac:spMkLst>
        </pc:spChg>
        <pc:picChg chg="add mod">
          <ac:chgData name="John Repsold" userId="8b3db0d36d8e9c60" providerId="LiveId" clId="{4C4B4143-0762-4EAD-9BA9-136543AA72B3}" dt="2024-11-03T04:07:38.558" v="367" actId="171"/>
          <ac:picMkLst>
            <pc:docMk/>
            <pc:sldMk cId="3976620246" sldId="265"/>
            <ac:picMk id="6146" creationId="{55CC5A59-3CDC-E726-4CF7-212D7EEE67B6}"/>
          </ac:picMkLst>
        </pc:picChg>
      </pc:sldChg>
      <pc:sldChg chg="modSp add mod">
        <pc:chgData name="John Repsold" userId="8b3db0d36d8e9c60" providerId="LiveId" clId="{4C4B4143-0762-4EAD-9BA9-136543AA72B3}" dt="2024-11-03T04:11:19.713" v="453" actId="114"/>
        <pc:sldMkLst>
          <pc:docMk/>
          <pc:sldMk cId="2502963371" sldId="266"/>
        </pc:sldMkLst>
        <pc:spChg chg="mod">
          <ac:chgData name="John Repsold" userId="8b3db0d36d8e9c60" providerId="LiveId" clId="{4C4B4143-0762-4EAD-9BA9-136543AA72B3}" dt="2024-11-03T04:11:19.713" v="453" actId="114"/>
          <ac:spMkLst>
            <pc:docMk/>
            <pc:sldMk cId="2502963371" sldId="266"/>
            <ac:spMk id="5" creationId="{913EE915-3882-5E03-1C6D-8EA2E3A5A2C7}"/>
          </ac:spMkLst>
        </pc:spChg>
        <pc:picChg chg="mod">
          <ac:chgData name="John Repsold" userId="8b3db0d36d8e9c60" providerId="LiveId" clId="{4C4B4143-0762-4EAD-9BA9-136543AA72B3}" dt="2024-11-03T04:10:53.237" v="441"/>
          <ac:picMkLst>
            <pc:docMk/>
            <pc:sldMk cId="2502963371" sldId="266"/>
            <ac:picMk id="6146" creationId="{96F09E38-7C99-12AA-8A1B-EFD3828BE945}"/>
          </ac:picMkLst>
        </pc:picChg>
      </pc:sldChg>
      <pc:sldChg chg="modSp add mod">
        <pc:chgData name="John Repsold" userId="8b3db0d36d8e9c60" providerId="LiveId" clId="{4C4B4143-0762-4EAD-9BA9-136543AA72B3}" dt="2024-11-03T04:14:05.100" v="468" actId="14100"/>
        <pc:sldMkLst>
          <pc:docMk/>
          <pc:sldMk cId="1808622965" sldId="267"/>
        </pc:sldMkLst>
        <pc:spChg chg="mod">
          <ac:chgData name="John Repsold" userId="8b3db0d36d8e9c60" providerId="LiveId" clId="{4C4B4143-0762-4EAD-9BA9-136543AA72B3}" dt="2024-11-03T04:14:05.100" v="468" actId="14100"/>
          <ac:spMkLst>
            <pc:docMk/>
            <pc:sldMk cId="1808622965" sldId="267"/>
            <ac:spMk id="5" creationId="{2F21077D-D123-1CBE-D2D9-5620CDE7BD12}"/>
          </ac:spMkLst>
        </pc:spChg>
      </pc:sldChg>
      <pc:sldChg chg="modSp add mod ord">
        <pc:chgData name="John Repsold" userId="8b3db0d36d8e9c60" providerId="LiveId" clId="{4C4B4143-0762-4EAD-9BA9-136543AA72B3}" dt="2024-11-03T04:20:00.160" v="541" actId="20577"/>
        <pc:sldMkLst>
          <pc:docMk/>
          <pc:sldMk cId="2440639080" sldId="268"/>
        </pc:sldMkLst>
        <pc:spChg chg="mod">
          <ac:chgData name="John Repsold" userId="8b3db0d36d8e9c60" providerId="LiveId" clId="{4C4B4143-0762-4EAD-9BA9-136543AA72B3}" dt="2024-11-03T04:20:00.160" v="541" actId="20577"/>
          <ac:spMkLst>
            <pc:docMk/>
            <pc:sldMk cId="2440639080" sldId="268"/>
            <ac:spMk id="2" creationId="{5D65B956-AD34-0F64-56B0-D49EB0F3B75D}"/>
          </ac:spMkLst>
        </pc:spChg>
      </pc:sldChg>
      <pc:sldChg chg="addSp modSp add mod">
        <pc:chgData name="John Repsold" userId="8b3db0d36d8e9c60" providerId="LiveId" clId="{4C4B4143-0762-4EAD-9BA9-136543AA72B3}" dt="2024-11-03T04:20:51.288" v="560" actId="207"/>
        <pc:sldMkLst>
          <pc:docMk/>
          <pc:sldMk cId="3623532230" sldId="269"/>
        </pc:sldMkLst>
        <pc:spChg chg="mod">
          <ac:chgData name="John Repsold" userId="8b3db0d36d8e9c60" providerId="LiveId" clId="{4C4B4143-0762-4EAD-9BA9-136543AA72B3}" dt="2024-11-03T04:20:04.986" v="542" actId="20577"/>
          <ac:spMkLst>
            <pc:docMk/>
            <pc:sldMk cId="3623532230" sldId="269"/>
            <ac:spMk id="2" creationId="{EBE85C81-5303-D565-FF5B-9F0F519A1446}"/>
          </ac:spMkLst>
        </pc:spChg>
        <pc:spChg chg="add mod">
          <ac:chgData name="John Repsold" userId="8b3db0d36d8e9c60" providerId="LiveId" clId="{4C4B4143-0762-4EAD-9BA9-136543AA72B3}" dt="2024-11-03T04:20:51.288" v="560" actId="207"/>
          <ac:spMkLst>
            <pc:docMk/>
            <pc:sldMk cId="3623532230" sldId="269"/>
            <ac:spMk id="3" creationId="{BE816D7E-9209-DD71-7526-ACE989940FD2}"/>
          </ac:spMkLst>
        </pc:spChg>
        <pc:picChg chg="mod">
          <ac:chgData name="John Repsold" userId="8b3db0d36d8e9c60" providerId="LiveId" clId="{4C4B4143-0762-4EAD-9BA9-136543AA72B3}" dt="2024-11-03T04:20:12.789" v="545" actId="1076"/>
          <ac:picMkLst>
            <pc:docMk/>
            <pc:sldMk cId="3623532230" sldId="269"/>
            <ac:picMk id="4098" creationId="{060FC298-CA94-BD2F-6B0E-A37E38C616A4}"/>
          </ac:picMkLst>
        </pc:picChg>
      </pc:sldChg>
      <pc:sldChg chg="modSp add mod">
        <pc:chgData name="John Repsold" userId="8b3db0d36d8e9c60" providerId="LiveId" clId="{4C4B4143-0762-4EAD-9BA9-136543AA72B3}" dt="2024-11-03T04:21:17.809" v="570" actId="20577"/>
        <pc:sldMkLst>
          <pc:docMk/>
          <pc:sldMk cId="4005896677" sldId="270"/>
        </pc:sldMkLst>
        <pc:spChg chg="mod">
          <ac:chgData name="John Repsold" userId="8b3db0d36d8e9c60" providerId="LiveId" clId="{4C4B4143-0762-4EAD-9BA9-136543AA72B3}" dt="2024-11-03T04:21:17.809" v="570" actId="20577"/>
          <ac:spMkLst>
            <pc:docMk/>
            <pc:sldMk cId="4005896677" sldId="270"/>
            <ac:spMk id="3" creationId="{B37D6801-A16A-14FD-88B4-A761D8A3EE1D}"/>
          </ac:spMkLst>
        </pc:spChg>
      </pc:sldChg>
      <pc:sldChg chg="modSp add mod">
        <pc:chgData name="John Repsold" userId="8b3db0d36d8e9c60" providerId="LiveId" clId="{4C4B4143-0762-4EAD-9BA9-136543AA72B3}" dt="2024-11-03T04:21:39.575" v="590" actId="20577"/>
        <pc:sldMkLst>
          <pc:docMk/>
          <pc:sldMk cId="3169102730" sldId="271"/>
        </pc:sldMkLst>
        <pc:spChg chg="mod">
          <ac:chgData name="John Repsold" userId="8b3db0d36d8e9c60" providerId="LiveId" clId="{4C4B4143-0762-4EAD-9BA9-136543AA72B3}" dt="2024-11-03T04:21:39.575" v="590" actId="20577"/>
          <ac:spMkLst>
            <pc:docMk/>
            <pc:sldMk cId="3169102730" sldId="271"/>
            <ac:spMk id="3" creationId="{6BBB5A76-C14A-C6B5-D32E-713370D26054}"/>
          </ac:spMkLst>
        </pc:spChg>
      </pc:sldChg>
      <pc:sldChg chg="modSp add mod">
        <pc:chgData name="John Repsold" userId="8b3db0d36d8e9c60" providerId="LiveId" clId="{4C4B4143-0762-4EAD-9BA9-136543AA72B3}" dt="2024-11-03T04:22:09.665" v="626" actId="20577"/>
        <pc:sldMkLst>
          <pc:docMk/>
          <pc:sldMk cId="3198549582" sldId="272"/>
        </pc:sldMkLst>
        <pc:spChg chg="mod">
          <ac:chgData name="John Repsold" userId="8b3db0d36d8e9c60" providerId="LiveId" clId="{4C4B4143-0762-4EAD-9BA9-136543AA72B3}" dt="2024-11-03T04:22:09.665" v="626" actId="20577"/>
          <ac:spMkLst>
            <pc:docMk/>
            <pc:sldMk cId="3198549582" sldId="272"/>
            <ac:spMk id="3" creationId="{B241E4FE-A2C0-2AEA-99E8-C3B37245EF31}"/>
          </ac:spMkLst>
        </pc:spChg>
      </pc:sldChg>
      <pc:sldChg chg="addSp modSp add mod ord">
        <pc:chgData name="John Repsold" userId="8b3db0d36d8e9c60" providerId="LiveId" clId="{4C4B4143-0762-4EAD-9BA9-136543AA72B3}" dt="2024-11-03T04:24:21.494" v="709" actId="20577"/>
        <pc:sldMkLst>
          <pc:docMk/>
          <pc:sldMk cId="1325870725" sldId="273"/>
        </pc:sldMkLst>
        <pc:spChg chg="add mod">
          <ac:chgData name="John Repsold" userId="8b3db0d36d8e9c60" providerId="LiveId" clId="{4C4B4143-0762-4EAD-9BA9-136543AA72B3}" dt="2024-11-03T04:24:21.494" v="709" actId="20577"/>
          <ac:spMkLst>
            <pc:docMk/>
            <pc:sldMk cId="1325870725" sldId="273"/>
            <ac:spMk id="2" creationId="{034D3B90-B949-C5B0-4A95-258D5DFD3D3C}"/>
          </ac:spMkLst>
        </pc:spChg>
        <pc:spChg chg="mod">
          <ac:chgData name="John Repsold" userId="8b3db0d36d8e9c60" providerId="LiveId" clId="{4C4B4143-0762-4EAD-9BA9-136543AA72B3}" dt="2024-11-03T04:23:32.225" v="678" actId="255"/>
          <ac:spMkLst>
            <pc:docMk/>
            <pc:sldMk cId="1325870725" sldId="273"/>
            <ac:spMk id="5" creationId="{A74465B1-4C08-A488-2CF8-0A24FC7D5E0B}"/>
          </ac:spMkLst>
        </pc:spChg>
      </pc:sldChg>
      <pc:sldChg chg="add del ord">
        <pc:chgData name="John Repsold" userId="8b3db0d36d8e9c60" providerId="LiveId" clId="{4C4B4143-0762-4EAD-9BA9-136543AA72B3}" dt="2024-11-03T04:59:44.876" v="1047" actId="47"/>
        <pc:sldMkLst>
          <pc:docMk/>
          <pc:sldMk cId="2814550845" sldId="274"/>
        </pc:sldMkLst>
      </pc:sldChg>
      <pc:sldChg chg="modSp add mod ord">
        <pc:chgData name="John Repsold" userId="8b3db0d36d8e9c60" providerId="LiveId" clId="{4C4B4143-0762-4EAD-9BA9-136543AA72B3}" dt="2024-11-03T04:26:18.583" v="750" actId="20577"/>
        <pc:sldMkLst>
          <pc:docMk/>
          <pc:sldMk cId="3770331176" sldId="275"/>
        </pc:sldMkLst>
        <pc:spChg chg="mod">
          <ac:chgData name="John Repsold" userId="8b3db0d36d8e9c60" providerId="LiveId" clId="{4C4B4143-0762-4EAD-9BA9-136543AA72B3}" dt="2024-11-03T04:26:18.583" v="750" actId="20577"/>
          <ac:spMkLst>
            <pc:docMk/>
            <pc:sldMk cId="3770331176" sldId="275"/>
            <ac:spMk id="2" creationId="{AC8755E9-DC52-5D23-8662-2C56F45E9BE9}"/>
          </ac:spMkLst>
        </pc:spChg>
      </pc:sldChg>
      <pc:sldChg chg="addSp delSp modSp new mod setBg">
        <pc:chgData name="John Repsold" userId="8b3db0d36d8e9c60" providerId="LiveId" clId="{4C4B4143-0762-4EAD-9BA9-136543AA72B3}" dt="2024-11-03T04:31:17.859" v="760" actId="1076"/>
        <pc:sldMkLst>
          <pc:docMk/>
          <pc:sldMk cId="477589675" sldId="276"/>
        </pc:sldMkLst>
        <pc:spChg chg="del mod">
          <ac:chgData name="John Repsold" userId="8b3db0d36d8e9c60" providerId="LiveId" clId="{4C4B4143-0762-4EAD-9BA9-136543AA72B3}" dt="2024-11-03T04:31:04.637" v="756" actId="478"/>
          <ac:spMkLst>
            <pc:docMk/>
            <pc:sldMk cId="477589675" sldId="276"/>
            <ac:spMk id="2" creationId="{076F88B7-C7E9-6FCC-CF2F-7E38962A8F12}"/>
          </ac:spMkLst>
        </pc:spChg>
        <pc:spChg chg="mod">
          <ac:chgData name="John Repsold" userId="8b3db0d36d8e9c60" providerId="LiveId" clId="{4C4B4143-0762-4EAD-9BA9-136543AA72B3}" dt="2024-11-03T04:31:17.859" v="760" actId="1076"/>
          <ac:spMkLst>
            <pc:docMk/>
            <pc:sldMk cId="477589675" sldId="276"/>
            <ac:spMk id="3" creationId="{78ACAF13-EB66-6E9F-1E03-19007B0D22BB}"/>
          </ac:spMkLst>
        </pc:spChg>
        <pc:spChg chg="add">
          <ac:chgData name="John Repsold" userId="8b3db0d36d8e9c60" providerId="LiveId" clId="{4C4B4143-0762-4EAD-9BA9-136543AA72B3}" dt="2024-11-03T04:30:24.201" v="753" actId="26606"/>
          <ac:spMkLst>
            <pc:docMk/>
            <pc:sldMk cId="477589675" sldId="276"/>
            <ac:spMk id="7175" creationId="{04812C46-200A-4DEB-A05E-3ED6C68C2387}"/>
          </ac:spMkLst>
        </pc:spChg>
        <pc:spChg chg="add">
          <ac:chgData name="John Repsold" userId="8b3db0d36d8e9c60" providerId="LiveId" clId="{4C4B4143-0762-4EAD-9BA9-136543AA72B3}" dt="2024-11-03T04:30:24.201" v="753" actId="26606"/>
          <ac:spMkLst>
            <pc:docMk/>
            <pc:sldMk cId="477589675" sldId="276"/>
            <ac:spMk id="7177" creationId="{D1EA859B-E555-4109-94F3-6700E046E008}"/>
          </ac:spMkLst>
        </pc:spChg>
        <pc:picChg chg="add mod ord">
          <ac:chgData name="John Repsold" userId="8b3db0d36d8e9c60" providerId="LiveId" clId="{4C4B4143-0762-4EAD-9BA9-136543AA72B3}" dt="2024-11-03T04:30:24.201" v="753" actId="26606"/>
          <ac:picMkLst>
            <pc:docMk/>
            <pc:sldMk cId="477589675" sldId="276"/>
            <ac:picMk id="7170" creationId="{09CAC8AC-240A-2061-B84B-E028BE83F1FB}"/>
          </ac:picMkLst>
        </pc:picChg>
      </pc:sldChg>
      <pc:sldChg chg="modSp add mod ord">
        <pc:chgData name="John Repsold" userId="8b3db0d36d8e9c60" providerId="LiveId" clId="{4C4B4143-0762-4EAD-9BA9-136543AA72B3}" dt="2024-11-03T04:35:08.556" v="774" actId="20577"/>
        <pc:sldMkLst>
          <pc:docMk/>
          <pc:sldMk cId="3154718537" sldId="277"/>
        </pc:sldMkLst>
        <pc:spChg chg="mod">
          <ac:chgData name="John Repsold" userId="8b3db0d36d8e9c60" providerId="LiveId" clId="{4C4B4143-0762-4EAD-9BA9-136543AA72B3}" dt="2024-11-03T04:35:08.556" v="774" actId="20577"/>
          <ac:spMkLst>
            <pc:docMk/>
            <pc:sldMk cId="3154718537" sldId="277"/>
            <ac:spMk id="2" creationId="{EBFDB292-6F50-B127-A907-DB1F340A40E9}"/>
          </ac:spMkLst>
        </pc:spChg>
      </pc:sldChg>
      <pc:sldChg chg="modSp add mod">
        <pc:chgData name="John Repsold" userId="8b3db0d36d8e9c60" providerId="LiveId" clId="{4C4B4143-0762-4EAD-9BA9-136543AA72B3}" dt="2024-11-03T04:35:57.176" v="841" actId="113"/>
        <pc:sldMkLst>
          <pc:docMk/>
          <pc:sldMk cId="3675095049" sldId="278"/>
        </pc:sldMkLst>
        <pc:spChg chg="mod">
          <ac:chgData name="John Repsold" userId="8b3db0d36d8e9c60" providerId="LiveId" clId="{4C4B4143-0762-4EAD-9BA9-136543AA72B3}" dt="2024-11-03T04:35:57.176" v="841" actId="113"/>
          <ac:spMkLst>
            <pc:docMk/>
            <pc:sldMk cId="3675095049" sldId="278"/>
            <ac:spMk id="2" creationId="{20B77FC3-1BAD-B4F1-CE13-BEF4D5094E52}"/>
          </ac:spMkLst>
        </pc:spChg>
      </pc:sldChg>
      <pc:sldChg chg="modSp add mod">
        <pc:chgData name="John Repsold" userId="8b3db0d36d8e9c60" providerId="LiveId" clId="{4C4B4143-0762-4EAD-9BA9-136543AA72B3}" dt="2024-11-03T04:36:52.054" v="897" actId="20577"/>
        <pc:sldMkLst>
          <pc:docMk/>
          <pc:sldMk cId="595888767" sldId="279"/>
        </pc:sldMkLst>
        <pc:spChg chg="mod">
          <ac:chgData name="John Repsold" userId="8b3db0d36d8e9c60" providerId="LiveId" clId="{4C4B4143-0762-4EAD-9BA9-136543AA72B3}" dt="2024-11-03T04:36:52.054" v="897" actId="20577"/>
          <ac:spMkLst>
            <pc:docMk/>
            <pc:sldMk cId="595888767" sldId="279"/>
            <ac:spMk id="2" creationId="{F97AB1DA-9D78-7678-9176-886C4DBD0070}"/>
          </ac:spMkLst>
        </pc:spChg>
      </pc:sldChg>
      <pc:sldChg chg="addSp delSp modSp new mod setBg">
        <pc:chgData name="John Repsold" userId="8b3db0d36d8e9c60" providerId="LiveId" clId="{4C4B4143-0762-4EAD-9BA9-136543AA72B3}" dt="2024-11-03T04:42:09.416" v="907"/>
        <pc:sldMkLst>
          <pc:docMk/>
          <pc:sldMk cId="163269849" sldId="280"/>
        </pc:sldMkLst>
        <pc:spChg chg="mod">
          <ac:chgData name="John Repsold" userId="8b3db0d36d8e9c60" providerId="LiveId" clId="{4C4B4143-0762-4EAD-9BA9-136543AA72B3}" dt="2024-11-03T04:41:03.512" v="900" actId="26606"/>
          <ac:spMkLst>
            <pc:docMk/>
            <pc:sldMk cId="163269849" sldId="280"/>
            <ac:spMk id="2" creationId="{577E4BDD-372F-E6F8-072F-F2A6A29C3B6A}"/>
          </ac:spMkLst>
        </pc:spChg>
        <pc:spChg chg="del mod ord">
          <ac:chgData name="John Repsold" userId="8b3db0d36d8e9c60" providerId="LiveId" clId="{4C4B4143-0762-4EAD-9BA9-136543AA72B3}" dt="2024-11-03T04:41:28.554" v="903"/>
          <ac:spMkLst>
            <pc:docMk/>
            <pc:sldMk cId="163269849" sldId="280"/>
            <ac:spMk id="3" creationId="{CEACDECC-D039-870E-EF7E-462E5EEDE0DC}"/>
          </ac:spMkLst>
        </pc:spChg>
        <pc:spChg chg="add">
          <ac:chgData name="John Repsold" userId="8b3db0d36d8e9c60" providerId="LiveId" clId="{4C4B4143-0762-4EAD-9BA9-136543AA72B3}" dt="2024-11-03T04:41:03.512" v="900" actId="26606"/>
          <ac:spMkLst>
            <pc:docMk/>
            <pc:sldMk cId="163269849" sldId="280"/>
            <ac:spMk id="8199" creationId="{2C61293E-6EBE-43EF-A52C-9BEBFD7679D4}"/>
          </ac:spMkLst>
        </pc:spChg>
        <pc:spChg chg="add">
          <ac:chgData name="John Repsold" userId="8b3db0d36d8e9c60" providerId="LiveId" clId="{4C4B4143-0762-4EAD-9BA9-136543AA72B3}" dt="2024-11-03T04:41:03.512" v="900" actId="26606"/>
          <ac:spMkLst>
            <pc:docMk/>
            <pc:sldMk cId="163269849" sldId="280"/>
            <ac:spMk id="8201" creationId="{21540236-BFD5-4A9D-8840-4703E7F76825}"/>
          </ac:spMkLst>
        </pc:spChg>
        <pc:picChg chg="add mod">
          <ac:chgData name="John Repsold" userId="8b3db0d36d8e9c60" providerId="LiveId" clId="{4C4B4143-0762-4EAD-9BA9-136543AA72B3}" dt="2024-11-03T04:41:20.814" v="902" actId="1076"/>
          <ac:picMkLst>
            <pc:docMk/>
            <pc:sldMk cId="163269849" sldId="280"/>
            <ac:picMk id="4" creationId="{4BED9CB7-3B53-98E5-E377-4A61AF1ADB5D}"/>
          </ac:picMkLst>
        </pc:picChg>
        <pc:picChg chg="add mod">
          <ac:chgData name="John Repsold" userId="8b3db0d36d8e9c60" providerId="LiveId" clId="{4C4B4143-0762-4EAD-9BA9-136543AA72B3}" dt="2024-11-03T04:41:46.570" v="906" actId="1076"/>
          <ac:picMkLst>
            <pc:docMk/>
            <pc:sldMk cId="163269849" sldId="280"/>
            <ac:picMk id="5" creationId="{960CA737-6863-6E01-C972-91A340FCB1F3}"/>
          </ac:picMkLst>
        </pc:picChg>
        <pc:picChg chg="add mod">
          <ac:chgData name="John Repsold" userId="8b3db0d36d8e9c60" providerId="LiveId" clId="{4C4B4143-0762-4EAD-9BA9-136543AA72B3}" dt="2024-11-03T04:41:03.512" v="900" actId="26606"/>
          <ac:picMkLst>
            <pc:docMk/>
            <pc:sldMk cId="163269849" sldId="280"/>
            <ac:picMk id="8194" creationId="{48906F97-59CC-6A08-61A9-3A029DB517A1}"/>
          </ac:picMkLst>
        </pc:picChg>
      </pc:sldChg>
      <pc:sldChg chg="modSp add mod ord">
        <pc:chgData name="John Repsold" userId="8b3db0d36d8e9c60" providerId="LiveId" clId="{4C4B4143-0762-4EAD-9BA9-136543AA72B3}" dt="2024-11-03T04:48:28.694" v="922" actId="255"/>
        <pc:sldMkLst>
          <pc:docMk/>
          <pc:sldMk cId="1303029575" sldId="281"/>
        </pc:sldMkLst>
        <pc:spChg chg="mod">
          <ac:chgData name="John Repsold" userId="8b3db0d36d8e9c60" providerId="LiveId" clId="{4C4B4143-0762-4EAD-9BA9-136543AA72B3}" dt="2024-11-03T04:48:28.694" v="922" actId="255"/>
          <ac:spMkLst>
            <pc:docMk/>
            <pc:sldMk cId="1303029575" sldId="281"/>
            <ac:spMk id="2" creationId="{DE6DB131-2614-62AB-ADBD-5140538F9682}"/>
          </ac:spMkLst>
        </pc:spChg>
      </pc:sldChg>
      <pc:sldChg chg="modSp add mod">
        <pc:chgData name="John Repsold" userId="8b3db0d36d8e9c60" providerId="LiveId" clId="{4C4B4143-0762-4EAD-9BA9-136543AA72B3}" dt="2024-11-03T04:50:23.181" v="964" actId="20577"/>
        <pc:sldMkLst>
          <pc:docMk/>
          <pc:sldMk cId="2896385618" sldId="282"/>
        </pc:sldMkLst>
        <pc:spChg chg="mod">
          <ac:chgData name="John Repsold" userId="8b3db0d36d8e9c60" providerId="LiveId" clId="{4C4B4143-0762-4EAD-9BA9-136543AA72B3}" dt="2024-11-03T04:50:23.181" v="964" actId="20577"/>
          <ac:spMkLst>
            <pc:docMk/>
            <pc:sldMk cId="2896385618" sldId="282"/>
            <ac:spMk id="2" creationId="{0EA1E47B-EE53-F500-EC8A-C77637669280}"/>
          </ac:spMkLst>
        </pc:spChg>
      </pc:sldChg>
      <pc:sldChg chg="modSp add mod">
        <pc:chgData name="John Repsold" userId="8b3db0d36d8e9c60" providerId="LiveId" clId="{4C4B4143-0762-4EAD-9BA9-136543AA72B3}" dt="2024-11-03T04:51:21.466" v="1011" actId="313"/>
        <pc:sldMkLst>
          <pc:docMk/>
          <pc:sldMk cId="3546373719" sldId="283"/>
        </pc:sldMkLst>
        <pc:spChg chg="mod">
          <ac:chgData name="John Repsold" userId="8b3db0d36d8e9c60" providerId="LiveId" clId="{4C4B4143-0762-4EAD-9BA9-136543AA72B3}" dt="2024-11-03T04:51:21.466" v="1011" actId="313"/>
          <ac:spMkLst>
            <pc:docMk/>
            <pc:sldMk cId="3546373719" sldId="283"/>
            <ac:spMk id="2" creationId="{90BA6B50-08A0-B4C9-1C8A-17936BE9D3AF}"/>
          </ac:spMkLst>
        </pc:spChg>
      </pc:sldChg>
      <pc:sldChg chg="addSp delSp modSp add mod">
        <pc:chgData name="John Repsold" userId="8b3db0d36d8e9c60" providerId="LiveId" clId="{4C4B4143-0762-4EAD-9BA9-136543AA72B3}" dt="2024-11-03T04:52:33.095" v="1028" actId="20577"/>
        <pc:sldMkLst>
          <pc:docMk/>
          <pc:sldMk cId="2350593379" sldId="284"/>
        </pc:sldMkLst>
        <pc:spChg chg="add del mod">
          <ac:chgData name="John Repsold" userId="8b3db0d36d8e9c60" providerId="LiveId" clId="{4C4B4143-0762-4EAD-9BA9-136543AA72B3}" dt="2024-11-03T04:52:33.095" v="1028" actId="20577"/>
          <ac:spMkLst>
            <pc:docMk/>
            <pc:sldMk cId="2350593379" sldId="284"/>
            <ac:spMk id="2" creationId="{22BE1D8B-8595-DF79-2B8F-69A603151ABA}"/>
          </ac:spMkLst>
        </pc:spChg>
        <pc:spChg chg="add mod">
          <ac:chgData name="John Repsold" userId="8b3db0d36d8e9c60" providerId="LiveId" clId="{4C4B4143-0762-4EAD-9BA9-136543AA72B3}" dt="2024-11-03T04:51:50.295" v="1015" actId="478"/>
          <ac:spMkLst>
            <pc:docMk/>
            <pc:sldMk cId="2350593379" sldId="284"/>
            <ac:spMk id="3" creationId="{2FF0A841-3841-123D-E5D3-87B3690E8E36}"/>
          </ac:spMkLst>
        </pc:spChg>
        <pc:picChg chg="add del">
          <ac:chgData name="John Repsold" userId="8b3db0d36d8e9c60" providerId="LiveId" clId="{4C4B4143-0762-4EAD-9BA9-136543AA72B3}" dt="2024-11-03T04:51:52.482" v="1016" actId="478"/>
          <ac:picMkLst>
            <pc:docMk/>
            <pc:sldMk cId="2350593379" sldId="284"/>
            <ac:picMk id="4098" creationId="{5DA78E5D-85A9-82BD-40FB-6F9F20A012F2}"/>
          </ac:picMkLst>
        </pc:picChg>
      </pc:sldChg>
      <pc:sldChg chg="addSp delSp modSp add mod setBg addAnim delAnim setClrOvrMap">
        <pc:chgData name="John Repsold" userId="8b3db0d36d8e9c60" providerId="LiveId" clId="{4C4B4143-0762-4EAD-9BA9-136543AA72B3}" dt="2024-11-03T04:56:26.594" v="1037" actId="26606"/>
        <pc:sldMkLst>
          <pc:docMk/>
          <pc:sldMk cId="2599245663" sldId="285"/>
        </pc:sldMkLst>
        <pc:spChg chg="mod ord">
          <ac:chgData name="John Repsold" userId="8b3db0d36d8e9c60" providerId="LiveId" clId="{4C4B4143-0762-4EAD-9BA9-136543AA72B3}" dt="2024-11-03T04:56:26.594" v="1037" actId="26606"/>
          <ac:spMkLst>
            <pc:docMk/>
            <pc:sldMk cId="2599245663" sldId="285"/>
            <ac:spMk id="2" creationId="{B37AA91A-3741-599F-EAD5-0FC08691D8C8}"/>
          </ac:spMkLst>
        </pc:spChg>
        <pc:spChg chg="add del">
          <ac:chgData name="John Repsold" userId="8b3db0d36d8e9c60" providerId="LiveId" clId="{4C4B4143-0762-4EAD-9BA9-136543AA72B3}" dt="2024-11-03T04:56:26.563" v="1036" actId="26606"/>
          <ac:spMkLst>
            <pc:docMk/>
            <pc:sldMk cId="2599245663" sldId="285"/>
            <ac:spMk id="9223" creationId="{C1DD1A8A-57D5-4A81-AD04-532B043C5611}"/>
          </ac:spMkLst>
        </pc:spChg>
        <pc:spChg chg="add del">
          <ac:chgData name="John Repsold" userId="8b3db0d36d8e9c60" providerId="LiveId" clId="{4C4B4143-0762-4EAD-9BA9-136543AA72B3}" dt="2024-11-03T04:56:26.563" v="1036" actId="26606"/>
          <ac:spMkLst>
            <pc:docMk/>
            <pc:sldMk cId="2599245663" sldId="285"/>
            <ac:spMk id="9225" creationId="{007891EC-4501-44ED-A8C8-B11B6DB767AB}"/>
          </ac:spMkLst>
        </pc:spChg>
        <pc:spChg chg="add">
          <ac:chgData name="John Repsold" userId="8b3db0d36d8e9c60" providerId="LiveId" clId="{4C4B4143-0762-4EAD-9BA9-136543AA72B3}" dt="2024-11-03T04:56:26.594" v="1037" actId="26606"/>
          <ac:spMkLst>
            <pc:docMk/>
            <pc:sldMk cId="2599245663" sldId="285"/>
            <ac:spMk id="9227" creationId="{71B2258F-86CA-4D4D-8270-BC05FCDEBFB3}"/>
          </ac:spMkLst>
        </pc:spChg>
        <pc:picChg chg="del">
          <ac:chgData name="John Repsold" userId="8b3db0d36d8e9c60" providerId="LiveId" clId="{4C4B4143-0762-4EAD-9BA9-136543AA72B3}" dt="2024-11-03T04:56:02.650" v="1031" actId="478"/>
          <ac:picMkLst>
            <pc:docMk/>
            <pc:sldMk cId="2599245663" sldId="285"/>
            <ac:picMk id="4098" creationId="{647E4AC4-B764-A492-7954-94605D141BD9}"/>
          </ac:picMkLst>
        </pc:picChg>
        <pc:picChg chg="add mod">
          <ac:chgData name="John Repsold" userId="8b3db0d36d8e9c60" providerId="LiveId" clId="{4C4B4143-0762-4EAD-9BA9-136543AA72B3}" dt="2024-11-03T04:56:26.594" v="1037" actId="26606"/>
          <ac:picMkLst>
            <pc:docMk/>
            <pc:sldMk cId="2599245663" sldId="285"/>
            <ac:picMk id="9218" creationId="{70A667F5-7400-C883-7215-8DAD0951EE2D}"/>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4A841-2E74-FE14-56FF-5766967D92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2B4FC9-BC7E-F04E-5D2E-F2AD1EBD59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CBD6E0-B3E6-6002-39F0-E59EE5536081}"/>
              </a:ext>
            </a:extLst>
          </p:cNvPr>
          <p:cNvSpPr>
            <a:spLocks noGrp="1"/>
          </p:cNvSpPr>
          <p:nvPr>
            <p:ph type="dt" sz="half" idx="10"/>
          </p:nvPr>
        </p:nvSpPr>
        <p:spPr/>
        <p:txBody>
          <a:bodyPr/>
          <a:lstStyle/>
          <a:p>
            <a:fld id="{1FAC3352-6A04-4806-BAA9-1F5DC5C784CD}" type="datetimeFigureOut">
              <a:rPr lang="en-US" smtClean="0"/>
              <a:t>11/2/2024</a:t>
            </a:fld>
            <a:endParaRPr lang="en-US"/>
          </a:p>
        </p:txBody>
      </p:sp>
      <p:sp>
        <p:nvSpPr>
          <p:cNvPr id="5" name="Footer Placeholder 4">
            <a:extLst>
              <a:ext uri="{FF2B5EF4-FFF2-40B4-BE49-F238E27FC236}">
                <a16:creationId xmlns:a16="http://schemas.microsoft.com/office/drawing/2014/main" id="{3FB7CB61-3618-3E16-10E6-42C9E38EB9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909B29-8B18-4597-70E3-70CE03D5EBB6}"/>
              </a:ext>
            </a:extLst>
          </p:cNvPr>
          <p:cNvSpPr>
            <a:spLocks noGrp="1"/>
          </p:cNvSpPr>
          <p:nvPr>
            <p:ph type="sldNum" sz="quarter" idx="12"/>
          </p:nvPr>
        </p:nvSpPr>
        <p:spPr/>
        <p:txBody>
          <a:bodyPr/>
          <a:lstStyle/>
          <a:p>
            <a:fld id="{F35843CF-CEF5-4E71-9936-E6F3AE0CFC72}" type="slidenum">
              <a:rPr lang="en-US" smtClean="0"/>
              <a:t>‹#›</a:t>
            </a:fld>
            <a:endParaRPr lang="en-US"/>
          </a:p>
        </p:txBody>
      </p:sp>
    </p:spTree>
    <p:extLst>
      <p:ext uri="{BB962C8B-B14F-4D97-AF65-F5344CB8AC3E}">
        <p14:creationId xmlns:p14="http://schemas.microsoft.com/office/powerpoint/2010/main" val="704749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65F58-E148-785B-3608-215C993211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DE64AA-091C-5975-5C19-D4D006A851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4B03B9-59F6-A504-0D19-4834C080EAED}"/>
              </a:ext>
            </a:extLst>
          </p:cNvPr>
          <p:cNvSpPr>
            <a:spLocks noGrp="1"/>
          </p:cNvSpPr>
          <p:nvPr>
            <p:ph type="dt" sz="half" idx="10"/>
          </p:nvPr>
        </p:nvSpPr>
        <p:spPr/>
        <p:txBody>
          <a:bodyPr/>
          <a:lstStyle/>
          <a:p>
            <a:fld id="{1FAC3352-6A04-4806-BAA9-1F5DC5C784CD}" type="datetimeFigureOut">
              <a:rPr lang="en-US" smtClean="0"/>
              <a:t>11/2/2024</a:t>
            </a:fld>
            <a:endParaRPr lang="en-US"/>
          </a:p>
        </p:txBody>
      </p:sp>
      <p:sp>
        <p:nvSpPr>
          <p:cNvPr id="5" name="Footer Placeholder 4">
            <a:extLst>
              <a:ext uri="{FF2B5EF4-FFF2-40B4-BE49-F238E27FC236}">
                <a16:creationId xmlns:a16="http://schemas.microsoft.com/office/drawing/2014/main" id="{3B160646-B33F-41B3-D280-855B4465E4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C2A2B1-93B4-99EE-9DF1-42B25693D167}"/>
              </a:ext>
            </a:extLst>
          </p:cNvPr>
          <p:cNvSpPr>
            <a:spLocks noGrp="1"/>
          </p:cNvSpPr>
          <p:nvPr>
            <p:ph type="sldNum" sz="quarter" idx="12"/>
          </p:nvPr>
        </p:nvSpPr>
        <p:spPr/>
        <p:txBody>
          <a:bodyPr/>
          <a:lstStyle/>
          <a:p>
            <a:fld id="{F35843CF-CEF5-4E71-9936-E6F3AE0CFC72}" type="slidenum">
              <a:rPr lang="en-US" smtClean="0"/>
              <a:t>‹#›</a:t>
            </a:fld>
            <a:endParaRPr lang="en-US"/>
          </a:p>
        </p:txBody>
      </p:sp>
    </p:spTree>
    <p:extLst>
      <p:ext uri="{BB962C8B-B14F-4D97-AF65-F5344CB8AC3E}">
        <p14:creationId xmlns:p14="http://schemas.microsoft.com/office/powerpoint/2010/main" val="1488811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793782-786B-D7EA-DE88-F337085CB3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646E20-367A-282D-677E-EA083EFD6F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3900BB-FE6E-D719-F467-44B0B6B605C7}"/>
              </a:ext>
            </a:extLst>
          </p:cNvPr>
          <p:cNvSpPr>
            <a:spLocks noGrp="1"/>
          </p:cNvSpPr>
          <p:nvPr>
            <p:ph type="dt" sz="half" idx="10"/>
          </p:nvPr>
        </p:nvSpPr>
        <p:spPr/>
        <p:txBody>
          <a:bodyPr/>
          <a:lstStyle/>
          <a:p>
            <a:fld id="{1FAC3352-6A04-4806-BAA9-1F5DC5C784CD}" type="datetimeFigureOut">
              <a:rPr lang="en-US" smtClean="0"/>
              <a:t>11/2/2024</a:t>
            </a:fld>
            <a:endParaRPr lang="en-US"/>
          </a:p>
        </p:txBody>
      </p:sp>
      <p:sp>
        <p:nvSpPr>
          <p:cNvPr id="5" name="Footer Placeholder 4">
            <a:extLst>
              <a:ext uri="{FF2B5EF4-FFF2-40B4-BE49-F238E27FC236}">
                <a16:creationId xmlns:a16="http://schemas.microsoft.com/office/drawing/2014/main" id="{B7B0000A-29E3-1BC5-DCC2-3D1D261B65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F6ED60-AE8A-8884-6C1A-43BA2047E1D8}"/>
              </a:ext>
            </a:extLst>
          </p:cNvPr>
          <p:cNvSpPr>
            <a:spLocks noGrp="1"/>
          </p:cNvSpPr>
          <p:nvPr>
            <p:ph type="sldNum" sz="quarter" idx="12"/>
          </p:nvPr>
        </p:nvSpPr>
        <p:spPr/>
        <p:txBody>
          <a:bodyPr/>
          <a:lstStyle/>
          <a:p>
            <a:fld id="{F35843CF-CEF5-4E71-9936-E6F3AE0CFC72}" type="slidenum">
              <a:rPr lang="en-US" smtClean="0"/>
              <a:t>‹#›</a:t>
            </a:fld>
            <a:endParaRPr lang="en-US"/>
          </a:p>
        </p:txBody>
      </p:sp>
    </p:spTree>
    <p:extLst>
      <p:ext uri="{BB962C8B-B14F-4D97-AF65-F5344CB8AC3E}">
        <p14:creationId xmlns:p14="http://schemas.microsoft.com/office/powerpoint/2010/main" val="3755358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F0E78-FD45-4FD3-6254-E6849292C2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3A46C7-FC99-4DFB-F462-7829292031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D2435-C59E-C41E-5885-262544F617E5}"/>
              </a:ext>
            </a:extLst>
          </p:cNvPr>
          <p:cNvSpPr>
            <a:spLocks noGrp="1"/>
          </p:cNvSpPr>
          <p:nvPr>
            <p:ph type="dt" sz="half" idx="10"/>
          </p:nvPr>
        </p:nvSpPr>
        <p:spPr/>
        <p:txBody>
          <a:bodyPr/>
          <a:lstStyle/>
          <a:p>
            <a:fld id="{1FAC3352-6A04-4806-BAA9-1F5DC5C784CD}" type="datetimeFigureOut">
              <a:rPr lang="en-US" smtClean="0"/>
              <a:t>11/2/2024</a:t>
            </a:fld>
            <a:endParaRPr lang="en-US"/>
          </a:p>
        </p:txBody>
      </p:sp>
      <p:sp>
        <p:nvSpPr>
          <p:cNvPr id="5" name="Footer Placeholder 4">
            <a:extLst>
              <a:ext uri="{FF2B5EF4-FFF2-40B4-BE49-F238E27FC236}">
                <a16:creationId xmlns:a16="http://schemas.microsoft.com/office/drawing/2014/main" id="{4612B8B2-3709-F15A-016F-E5B1A411AD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1998D-98F2-4386-D20D-C81B25571D3D}"/>
              </a:ext>
            </a:extLst>
          </p:cNvPr>
          <p:cNvSpPr>
            <a:spLocks noGrp="1"/>
          </p:cNvSpPr>
          <p:nvPr>
            <p:ph type="sldNum" sz="quarter" idx="12"/>
          </p:nvPr>
        </p:nvSpPr>
        <p:spPr/>
        <p:txBody>
          <a:bodyPr/>
          <a:lstStyle/>
          <a:p>
            <a:fld id="{F35843CF-CEF5-4E71-9936-E6F3AE0CFC72}" type="slidenum">
              <a:rPr lang="en-US" smtClean="0"/>
              <a:t>‹#›</a:t>
            </a:fld>
            <a:endParaRPr lang="en-US"/>
          </a:p>
        </p:txBody>
      </p:sp>
    </p:spTree>
    <p:extLst>
      <p:ext uri="{BB962C8B-B14F-4D97-AF65-F5344CB8AC3E}">
        <p14:creationId xmlns:p14="http://schemas.microsoft.com/office/powerpoint/2010/main" val="596915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7A395-44C9-CD6D-704A-BCDE7A8D18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44B92C-119C-D14B-356B-2A3EC51B6A0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1BABFF-3C17-2092-BC80-43AF9CEBDE15}"/>
              </a:ext>
            </a:extLst>
          </p:cNvPr>
          <p:cNvSpPr>
            <a:spLocks noGrp="1"/>
          </p:cNvSpPr>
          <p:nvPr>
            <p:ph type="dt" sz="half" idx="10"/>
          </p:nvPr>
        </p:nvSpPr>
        <p:spPr/>
        <p:txBody>
          <a:bodyPr/>
          <a:lstStyle/>
          <a:p>
            <a:fld id="{1FAC3352-6A04-4806-BAA9-1F5DC5C784CD}" type="datetimeFigureOut">
              <a:rPr lang="en-US" smtClean="0"/>
              <a:t>11/2/2024</a:t>
            </a:fld>
            <a:endParaRPr lang="en-US"/>
          </a:p>
        </p:txBody>
      </p:sp>
      <p:sp>
        <p:nvSpPr>
          <p:cNvPr id="5" name="Footer Placeholder 4">
            <a:extLst>
              <a:ext uri="{FF2B5EF4-FFF2-40B4-BE49-F238E27FC236}">
                <a16:creationId xmlns:a16="http://schemas.microsoft.com/office/drawing/2014/main" id="{243C5C1E-83A4-3EAE-D629-1F671DB110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670718-6A26-8BBB-0F48-FD472844B67C}"/>
              </a:ext>
            </a:extLst>
          </p:cNvPr>
          <p:cNvSpPr>
            <a:spLocks noGrp="1"/>
          </p:cNvSpPr>
          <p:nvPr>
            <p:ph type="sldNum" sz="quarter" idx="12"/>
          </p:nvPr>
        </p:nvSpPr>
        <p:spPr/>
        <p:txBody>
          <a:bodyPr/>
          <a:lstStyle/>
          <a:p>
            <a:fld id="{F35843CF-CEF5-4E71-9936-E6F3AE0CFC72}" type="slidenum">
              <a:rPr lang="en-US" smtClean="0"/>
              <a:t>‹#›</a:t>
            </a:fld>
            <a:endParaRPr lang="en-US"/>
          </a:p>
        </p:txBody>
      </p:sp>
    </p:spTree>
    <p:extLst>
      <p:ext uri="{BB962C8B-B14F-4D97-AF65-F5344CB8AC3E}">
        <p14:creationId xmlns:p14="http://schemas.microsoft.com/office/powerpoint/2010/main" val="2651001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F3A67-3E8D-65AE-5D98-E21239BCC1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F6C0A7-6728-4AA8-A5A6-9C6FF8FABA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375F55-F07D-80F2-7093-80146FAEB1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CA7737-D427-05A3-65CD-B9FF504A0E59}"/>
              </a:ext>
            </a:extLst>
          </p:cNvPr>
          <p:cNvSpPr>
            <a:spLocks noGrp="1"/>
          </p:cNvSpPr>
          <p:nvPr>
            <p:ph type="dt" sz="half" idx="10"/>
          </p:nvPr>
        </p:nvSpPr>
        <p:spPr/>
        <p:txBody>
          <a:bodyPr/>
          <a:lstStyle/>
          <a:p>
            <a:fld id="{1FAC3352-6A04-4806-BAA9-1F5DC5C784CD}" type="datetimeFigureOut">
              <a:rPr lang="en-US" smtClean="0"/>
              <a:t>11/2/2024</a:t>
            </a:fld>
            <a:endParaRPr lang="en-US"/>
          </a:p>
        </p:txBody>
      </p:sp>
      <p:sp>
        <p:nvSpPr>
          <p:cNvPr id="6" name="Footer Placeholder 5">
            <a:extLst>
              <a:ext uri="{FF2B5EF4-FFF2-40B4-BE49-F238E27FC236}">
                <a16:creationId xmlns:a16="http://schemas.microsoft.com/office/drawing/2014/main" id="{CD92A69C-E967-10BA-32AD-C8B8B6FB18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C9233D-9A25-0F27-86AD-6F1276C333EE}"/>
              </a:ext>
            </a:extLst>
          </p:cNvPr>
          <p:cNvSpPr>
            <a:spLocks noGrp="1"/>
          </p:cNvSpPr>
          <p:nvPr>
            <p:ph type="sldNum" sz="quarter" idx="12"/>
          </p:nvPr>
        </p:nvSpPr>
        <p:spPr/>
        <p:txBody>
          <a:bodyPr/>
          <a:lstStyle/>
          <a:p>
            <a:fld id="{F35843CF-CEF5-4E71-9936-E6F3AE0CFC72}" type="slidenum">
              <a:rPr lang="en-US" smtClean="0"/>
              <a:t>‹#›</a:t>
            </a:fld>
            <a:endParaRPr lang="en-US"/>
          </a:p>
        </p:txBody>
      </p:sp>
    </p:spTree>
    <p:extLst>
      <p:ext uri="{BB962C8B-B14F-4D97-AF65-F5344CB8AC3E}">
        <p14:creationId xmlns:p14="http://schemas.microsoft.com/office/powerpoint/2010/main" val="1014266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E43CD-F6FB-D7E1-79D1-F7E123D0D3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1C9B8E-D214-60A0-8CBC-74D6927391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2B1D08-43CE-73E6-FFB7-49F2142AA2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75D66D-6F2D-8E2F-F9AE-C9691E9509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861BC5-78E9-4F97-C03A-F655D369EE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B4D1E0-A108-5CFE-B4FF-18C59B465FDD}"/>
              </a:ext>
            </a:extLst>
          </p:cNvPr>
          <p:cNvSpPr>
            <a:spLocks noGrp="1"/>
          </p:cNvSpPr>
          <p:nvPr>
            <p:ph type="dt" sz="half" idx="10"/>
          </p:nvPr>
        </p:nvSpPr>
        <p:spPr/>
        <p:txBody>
          <a:bodyPr/>
          <a:lstStyle/>
          <a:p>
            <a:fld id="{1FAC3352-6A04-4806-BAA9-1F5DC5C784CD}" type="datetimeFigureOut">
              <a:rPr lang="en-US" smtClean="0"/>
              <a:t>11/2/2024</a:t>
            </a:fld>
            <a:endParaRPr lang="en-US"/>
          </a:p>
        </p:txBody>
      </p:sp>
      <p:sp>
        <p:nvSpPr>
          <p:cNvPr id="8" name="Footer Placeholder 7">
            <a:extLst>
              <a:ext uri="{FF2B5EF4-FFF2-40B4-BE49-F238E27FC236}">
                <a16:creationId xmlns:a16="http://schemas.microsoft.com/office/drawing/2014/main" id="{CD794E54-09F8-568F-0B49-A096D2D055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52DDC5-1594-12A9-6AFA-7822FDD2E7C7}"/>
              </a:ext>
            </a:extLst>
          </p:cNvPr>
          <p:cNvSpPr>
            <a:spLocks noGrp="1"/>
          </p:cNvSpPr>
          <p:nvPr>
            <p:ph type="sldNum" sz="quarter" idx="12"/>
          </p:nvPr>
        </p:nvSpPr>
        <p:spPr/>
        <p:txBody>
          <a:bodyPr/>
          <a:lstStyle/>
          <a:p>
            <a:fld id="{F35843CF-CEF5-4E71-9936-E6F3AE0CFC72}" type="slidenum">
              <a:rPr lang="en-US" smtClean="0"/>
              <a:t>‹#›</a:t>
            </a:fld>
            <a:endParaRPr lang="en-US"/>
          </a:p>
        </p:txBody>
      </p:sp>
    </p:spTree>
    <p:extLst>
      <p:ext uri="{BB962C8B-B14F-4D97-AF65-F5344CB8AC3E}">
        <p14:creationId xmlns:p14="http://schemas.microsoft.com/office/powerpoint/2010/main" val="520749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A875D-81A9-9291-9200-8E214F202B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3581AF-5FD6-D7D2-5699-EAE08FFD249F}"/>
              </a:ext>
            </a:extLst>
          </p:cNvPr>
          <p:cNvSpPr>
            <a:spLocks noGrp="1"/>
          </p:cNvSpPr>
          <p:nvPr>
            <p:ph type="dt" sz="half" idx="10"/>
          </p:nvPr>
        </p:nvSpPr>
        <p:spPr/>
        <p:txBody>
          <a:bodyPr/>
          <a:lstStyle/>
          <a:p>
            <a:fld id="{1FAC3352-6A04-4806-BAA9-1F5DC5C784CD}" type="datetimeFigureOut">
              <a:rPr lang="en-US" smtClean="0"/>
              <a:t>11/2/2024</a:t>
            </a:fld>
            <a:endParaRPr lang="en-US"/>
          </a:p>
        </p:txBody>
      </p:sp>
      <p:sp>
        <p:nvSpPr>
          <p:cNvPr id="4" name="Footer Placeholder 3">
            <a:extLst>
              <a:ext uri="{FF2B5EF4-FFF2-40B4-BE49-F238E27FC236}">
                <a16:creationId xmlns:a16="http://schemas.microsoft.com/office/drawing/2014/main" id="{7EB3DEFC-F3FA-37E7-AAED-2FA7DEC09D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6DFBFC7-9CC8-CB86-3FF8-94C83225367E}"/>
              </a:ext>
            </a:extLst>
          </p:cNvPr>
          <p:cNvSpPr>
            <a:spLocks noGrp="1"/>
          </p:cNvSpPr>
          <p:nvPr>
            <p:ph type="sldNum" sz="quarter" idx="12"/>
          </p:nvPr>
        </p:nvSpPr>
        <p:spPr/>
        <p:txBody>
          <a:bodyPr/>
          <a:lstStyle/>
          <a:p>
            <a:fld id="{F35843CF-CEF5-4E71-9936-E6F3AE0CFC72}" type="slidenum">
              <a:rPr lang="en-US" smtClean="0"/>
              <a:t>‹#›</a:t>
            </a:fld>
            <a:endParaRPr lang="en-US"/>
          </a:p>
        </p:txBody>
      </p:sp>
    </p:spTree>
    <p:extLst>
      <p:ext uri="{BB962C8B-B14F-4D97-AF65-F5344CB8AC3E}">
        <p14:creationId xmlns:p14="http://schemas.microsoft.com/office/powerpoint/2010/main" val="3123193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0054ED-3263-1B4D-9830-63798F3E95FD}"/>
              </a:ext>
            </a:extLst>
          </p:cNvPr>
          <p:cNvSpPr>
            <a:spLocks noGrp="1"/>
          </p:cNvSpPr>
          <p:nvPr>
            <p:ph type="dt" sz="half" idx="10"/>
          </p:nvPr>
        </p:nvSpPr>
        <p:spPr/>
        <p:txBody>
          <a:bodyPr/>
          <a:lstStyle/>
          <a:p>
            <a:fld id="{1FAC3352-6A04-4806-BAA9-1F5DC5C784CD}" type="datetimeFigureOut">
              <a:rPr lang="en-US" smtClean="0"/>
              <a:t>11/2/2024</a:t>
            </a:fld>
            <a:endParaRPr lang="en-US"/>
          </a:p>
        </p:txBody>
      </p:sp>
      <p:sp>
        <p:nvSpPr>
          <p:cNvPr id="3" name="Footer Placeholder 2">
            <a:extLst>
              <a:ext uri="{FF2B5EF4-FFF2-40B4-BE49-F238E27FC236}">
                <a16:creationId xmlns:a16="http://schemas.microsoft.com/office/drawing/2014/main" id="{94EF13BD-71F5-E2DF-B873-6C1F07FBD0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DC21F6-5B98-ACEB-C146-49A6DC2E6A98}"/>
              </a:ext>
            </a:extLst>
          </p:cNvPr>
          <p:cNvSpPr>
            <a:spLocks noGrp="1"/>
          </p:cNvSpPr>
          <p:nvPr>
            <p:ph type="sldNum" sz="quarter" idx="12"/>
          </p:nvPr>
        </p:nvSpPr>
        <p:spPr/>
        <p:txBody>
          <a:bodyPr/>
          <a:lstStyle/>
          <a:p>
            <a:fld id="{F35843CF-CEF5-4E71-9936-E6F3AE0CFC72}" type="slidenum">
              <a:rPr lang="en-US" smtClean="0"/>
              <a:t>‹#›</a:t>
            </a:fld>
            <a:endParaRPr lang="en-US"/>
          </a:p>
        </p:txBody>
      </p:sp>
    </p:spTree>
    <p:extLst>
      <p:ext uri="{BB962C8B-B14F-4D97-AF65-F5344CB8AC3E}">
        <p14:creationId xmlns:p14="http://schemas.microsoft.com/office/powerpoint/2010/main" val="3585709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E0C6C-6884-1A2B-37EE-8BEC89EF86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BB19BB-9081-0E30-64E7-99BB8E7FD4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F1FF7C-081B-09F6-4749-08D3362745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B5245E-4651-9565-B45D-9FD25E55EA27}"/>
              </a:ext>
            </a:extLst>
          </p:cNvPr>
          <p:cNvSpPr>
            <a:spLocks noGrp="1"/>
          </p:cNvSpPr>
          <p:nvPr>
            <p:ph type="dt" sz="half" idx="10"/>
          </p:nvPr>
        </p:nvSpPr>
        <p:spPr/>
        <p:txBody>
          <a:bodyPr/>
          <a:lstStyle/>
          <a:p>
            <a:fld id="{1FAC3352-6A04-4806-BAA9-1F5DC5C784CD}" type="datetimeFigureOut">
              <a:rPr lang="en-US" smtClean="0"/>
              <a:t>11/2/2024</a:t>
            </a:fld>
            <a:endParaRPr lang="en-US"/>
          </a:p>
        </p:txBody>
      </p:sp>
      <p:sp>
        <p:nvSpPr>
          <p:cNvPr id="6" name="Footer Placeholder 5">
            <a:extLst>
              <a:ext uri="{FF2B5EF4-FFF2-40B4-BE49-F238E27FC236}">
                <a16:creationId xmlns:a16="http://schemas.microsoft.com/office/drawing/2014/main" id="{54C8D159-D1CD-9641-122A-D63F1F94CA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054400-9EA9-3C94-01CF-C7C714BA43BC}"/>
              </a:ext>
            </a:extLst>
          </p:cNvPr>
          <p:cNvSpPr>
            <a:spLocks noGrp="1"/>
          </p:cNvSpPr>
          <p:nvPr>
            <p:ph type="sldNum" sz="quarter" idx="12"/>
          </p:nvPr>
        </p:nvSpPr>
        <p:spPr/>
        <p:txBody>
          <a:bodyPr/>
          <a:lstStyle/>
          <a:p>
            <a:fld id="{F35843CF-CEF5-4E71-9936-E6F3AE0CFC72}" type="slidenum">
              <a:rPr lang="en-US" smtClean="0"/>
              <a:t>‹#›</a:t>
            </a:fld>
            <a:endParaRPr lang="en-US"/>
          </a:p>
        </p:txBody>
      </p:sp>
    </p:spTree>
    <p:extLst>
      <p:ext uri="{BB962C8B-B14F-4D97-AF65-F5344CB8AC3E}">
        <p14:creationId xmlns:p14="http://schemas.microsoft.com/office/powerpoint/2010/main" val="2157766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5D700-730A-0D50-5320-94F96430ED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26B51E-3F02-5C1B-D257-B0B5D48D9A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0DDE71-9A08-3066-F358-EE468EAA77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36954C-19FE-53DD-FAEA-54A9313AE768}"/>
              </a:ext>
            </a:extLst>
          </p:cNvPr>
          <p:cNvSpPr>
            <a:spLocks noGrp="1"/>
          </p:cNvSpPr>
          <p:nvPr>
            <p:ph type="dt" sz="half" idx="10"/>
          </p:nvPr>
        </p:nvSpPr>
        <p:spPr/>
        <p:txBody>
          <a:bodyPr/>
          <a:lstStyle/>
          <a:p>
            <a:fld id="{1FAC3352-6A04-4806-BAA9-1F5DC5C784CD}" type="datetimeFigureOut">
              <a:rPr lang="en-US" smtClean="0"/>
              <a:t>11/2/2024</a:t>
            </a:fld>
            <a:endParaRPr lang="en-US"/>
          </a:p>
        </p:txBody>
      </p:sp>
      <p:sp>
        <p:nvSpPr>
          <p:cNvPr id="6" name="Footer Placeholder 5">
            <a:extLst>
              <a:ext uri="{FF2B5EF4-FFF2-40B4-BE49-F238E27FC236}">
                <a16:creationId xmlns:a16="http://schemas.microsoft.com/office/drawing/2014/main" id="{0B477ED3-A444-1E91-5362-880A5722A3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F701AD-C15F-66B2-CAD7-BC852D1496E2}"/>
              </a:ext>
            </a:extLst>
          </p:cNvPr>
          <p:cNvSpPr>
            <a:spLocks noGrp="1"/>
          </p:cNvSpPr>
          <p:nvPr>
            <p:ph type="sldNum" sz="quarter" idx="12"/>
          </p:nvPr>
        </p:nvSpPr>
        <p:spPr/>
        <p:txBody>
          <a:bodyPr/>
          <a:lstStyle/>
          <a:p>
            <a:fld id="{F35843CF-CEF5-4E71-9936-E6F3AE0CFC72}" type="slidenum">
              <a:rPr lang="en-US" smtClean="0"/>
              <a:t>‹#›</a:t>
            </a:fld>
            <a:endParaRPr lang="en-US"/>
          </a:p>
        </p:txBody>
      </p:sp>
    </p:spTree>
    <p:extLst>
      <p:ext uri="{BB962C8B-B14F-4D97-AF65-F5344CB8AC3E}">
        <p14:creationId xmlns:p14="http://schemas.microsoft.com/office/powerpoint/2010/main" val="367828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E07F7A-E6E6-0994-CD6A-4A39E4BE66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748E5B-874A-7186-4EFD-C02C9E4740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2F4DE7-6217-F0DA-59B1-A1B5C73AD1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FAC3352-6A04-4806-BAA9-1F5DC5C784CD}" type="datetimeFigureOut">
              <a:rPr lang="en-US" smtClean="0"/>
              <a:t>11/2/2024</a:t>
            </a:fld>
            <a:endParaRPr lang="en-US"/>
          </a:p>
        </p:txBody>
      </p:sp>
      <p:sp>
        <p:nvSpPr>
          <p:cNvPr id="5" name="Footer Placeholder 4">
            <a:extLst>
              <a:ext uri="{FF2B5EF4-FFF2-40B4-BE49-F238E27FC236}">
                <a16:creationId xmlns:a16="http://schemas.microsoft.com/office/drawing/2014/main" id="{4A0496EB-ED66-DC89-7DE2-8E4167E460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F0EE04B-3E2E-6781-8059-A11B99014E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35843CF-CEF5-4E71-9936-E6F3AE0CFC72}" type="slidenum">
              <a:rPr lang="en-US" smtClean="0"/>
              <a:t>‹#›</a:t>
            </a:fld>
            <a:endParaRPr lang="en-US"/>
          </a:p>
        </p:txBody>
      </p:sp>
    </p:spTree>
    <p:extLst>
      <p:ext uri="{BB962C8B-B14F-4D97-AF65-F5344CB8AC3E}">
        <p14:creationId xmlns:p14="http://schemas.microsoft.com/office/powerpoint/2010/main" val="261898660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D4E54-BF83-B189-EDBE-0D4099DC28E6}"/>
              </a:ext>
            </a:extLst>
          </p:cNvPr>
          <p:cNvSpPr>
            <a:spLocks noGrp="1"/>
          </p:cNvSpPr>
          <p:nvPr>
            <p:ph type="title"/>
          </p:nvPr>
        </p:nvSpPr>
        <p:spPr>
          <a:xfrm>
            <a:off x="838200" y="365125"/>
            <a:ext cx="10515600" cy="2330450"/>
          </a:xfrm>
        </p:spPr>
        <p:txBody>
          <a:bodyPr>
            <a:noAutofit/>
          </a:bodyPr>
          <a:lstStyle/>
          <a:p>
            <a:pPr algn="ctr"/>
            <a:r>
              <a:rPr lang="en-US" sz="5400" dirty="0"/>
              <a:t>Who is one of the most famous people you have every seen or met </a:t>
            </a:r>
            <a:br>
              <a:rPr lang="en-US" sz="5400" dirty="0"/>
            </a:br>
            <a:r>
              <a:rPr lang="en-US" sz="5400" dirty="0"/>
              <a:t>in Spokane?</a:t>
            </a:r>
          </a:p>
        </p:txBody>
      </p:sp>
      <p:pic>
        <p:nvPicPr>
          <p:cNvPr id="3074" name="Picture 2" descr="Spokane | Cascades, Rivers, Mountains | Britannica">
            <a:extLst>
              <a:ext uri="{FF2B5EF4-FFF2-40B4-BE49-F238E27FC236}">
                <a16:creationId xmlns:a16="http://schemas.microsoft.com/office/drawing/2014/main" id="{6F2A4C47-C880-66E4-4441-9C2ADA64B6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97899"/>
            <a:ext cx="12192000" cy="360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890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FCEE21C-34AA-14C2-867E-821E18E00430}"/>
            </a:ext>
          </a:extLst>
        </p:cNvPr>
        <p:cNvGrpSpPr/>
        <p:nvPr/>
      </p:nvGrpSpPr>
      <p:grpSpPr>
        <a:xfrm>
          <a:off x="0" y="0"/>
          <a:ext cx="0" cy="0"/>
          <a:chOff x="0" y="0"/>
          <a:chExt cx="0" cy="0"/>
        </a:xfrm>
      </p:grpSpPr>
      <p:pic>
        <p:nvPicPr>
          <p:cNvPr id="6146" name="Picture 2" descr="Oregon to recriminalise drugs after 'dystopian nightmare' of fentanyl  addiction">
            <a:extLst>
              <a:ext uri="{FF2B5EF4-FFF2-40B4-BE49-F238E27FC236}">
                <a16:creationId xmlns:a16="http://schemas.microsoft.com/office/drawing/2014/main" id="{96F09E38-7C99-12AA-8A1B-EFD3828BE945}"/>
              </a:ext>
            </a:extLst>
          </p:cNvPr>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t="7153" b="3223"/>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6158" name="Rectangle 6157">
            <a:extLst>
              <a:ext uri="{FF2B5EF4-FFF2-40B4-BE49-F238E27FC236}">
                <a16:creationId xmlns:a16="http://schemas.microsoft.com/office/drawing/2014/main" id="{D843EF83-E62F-7A73-7E37-E32A1A8247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extBox 4">
            <a:extLst>
              <a:ext uri="{FF2B5EF4-FFF2-40B4-BE49-F238E27FC236}">
                <a16:creationId xmlns:a16="http://schemas.microsoft.com/office/drawing/2014/main" id="{913EE915-3882-5E03-1C6D-8EA2E3A5A2C7}"/>
              </a:ext>
            </a:extLst>
          </p:cNvPr>
          <p:cNvSpPr txBox="1"/>
          <p:nvPr/>
        </p:nvSpPr>
        <p:spPr>
          <a:xfrm>
            <a:off x="694267" y="761999"/>
            <a:ext cx="11379200" cy="5016758"/>
          </a:xfrm>
          <a:prstGeom prst="rect">
            <a:avLst/>
          </a:prstGeom>
          <a:noFill/>
        </p:spPr>
        <p:txBody>
          <a:bodyPr wrap="square">
            <a:spAutoFit/>
          </a:bodyPr>
          <a:lstStyle/>
          <a:p>
            <a:pPr marL="685800" indent="-685800">
              <a:buFont typeface="Arial" panose="020B0604020202020204" pitchFamily="34" charset="0"/>
              <a:buChar char="•"/>
            </a:pPr>
            <a:r>
              <a:rPr lang="en-US" sz="4000" dirty="0">
                <a:solidFill>
                  <a:schemeClr val="bg1"/>
                </a:solidFill>
                <a:latin typeface="Calibri" panose="020F0502020204030204" pitchFamily="34" charset="0"/>
                <a:ea typeface="Calibri" panose="020F0502020204030204" pitchFamily="34" charset="0"/>
                <a:cs typeface="Times New Roman" panose="02020603050405020304" pitchFamily="18" charset="0"/>
              </a:rPr>
              <a:t>Spokane is 1 of the </a:t>
            </a:r>
            <a:r>
              <a:rPr lang="en-US"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top 10 cities in America for human trafficking.</a:t>
            </a:r>
          </a:p>
          <a:p>
            <a:pPr marL="685800" indent="-685800">
              <a:buFont typeface="Arial" panose="020B0604020202020204" pitchFamily="34" charset="0"/>
              <a:buChar char="•"/>
            </a:pPr>
            <a:r>
              <a:rPr lang="en-US"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5,800% increase in overdose deaths in 6 years</a:t>
            </a:r>
            <a:endParaRPr lang="en-US" sz="4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685800" indent="-685800">
              <a:buFont typeface="Arial" panose="020B0604020202020204" pitchFamily="34" charset="0"/>
              <a:buChar char="•"/>
            </a:pPr>
            <a:r>
              <a:rPr lang="en-US"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While nation-wide drug deaths dropped 10% last year, in Spokane they increased 18%!</a:t>
            </a:r>
          </a:p>
          <a:p>
            <a:pPr marL="685800" indent="-685800">
              <a:buFont typeface="Arial" panose="020B0604020202020204" pitchFamily="34" charset="0"/>
              <a:buChar char="•"/>
            </a:pPr>
            <a:r>
              <a:rPr lang="en-US"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Washington State has more drug addicted babies than any other state … and Spokane has </a:t>
            </a:r>
            <a:r>
              <a:rPr lang="en-US" sz="40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twice</a:t>
            </a:r>
            <a:r>
              <a:rPr lang="en-US"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the Washington State average.</a:t>
            </a:r>
            <a:endParaRPr lang="en-US" sz="4000" dirty="0">
              <a:solidFill>
                <a:schemeClr val="bg1"/>
              </a:solidFill>
            </a:endParaRPr>
          </a:p>
        </p:txBody>
      </p:sp>
    </p:spTree>
    <p:extLst>
      <p:ext uri="{BB962C8B-B14F-4D97-AF65-F5344CB8AC3E}">
        <p14:creationId xmlns:p14="http://schemas.microsoft.com/office/powerpoint/2010/main" val="2502963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C505EA5-C30A-8A24-CA43-A7C5A9A9D8EA}"/>
            </a:ext>
          </a:extLst>
        </p:cNvPr>
        <p:cNvGrpSpPr/>
        <p:nvPr/>
      </p:nvGrpSpPr>
      <p:grpSpPr>
        <a:xfrm>
          <a:off x="0" y="0"/>
          <a:ext cx="0" cy="0"/>
          <a:chOff x="0" y="0"/>
          <a:chExt cx="0" cy="0"/>
        </a:xfrm>
      </p:grpSpPr>
      <p:pic>
        <p:nvPicPr>
          <p:cNvPr id="6146" name="Picture 2" descr="Oregon to recriminalise drugs after 'dystopian nightmare' of fentanyl  addiction">
            <a:extLst>
              <a:ext uri="{FF2B5EF4-FFF2-40B4-BE49-F238E27FC236}">
                <a16:creationId xmlns:a16="http://schemas.microsoft.com/office/drawing/2014/main" id="{8848614F-A958-6D31-A4D5-A92B7B161720}"/>
              </a:ext>
            </a:extLst>
          </p:cNvPr>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t="7153" b="3223"/>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6158" name="Rectangle 6157">
            <a:extLst>
              <a:ext uri="{FF2B5EF4-FFF2-40B4-BE49-F238E27FC236}">
                <a16:creationId xmlns:a16="http://schemas.microsoft.com/office/drawing/2014/main" id="{C19451AF-0945-9D5D-022F-62EE72F60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extBox 4">
            <a:extLst>
              <a:ext uri="{FF2B5EF4-FFF2-40B4-BE49-F238E27FC236}">
                <a16:creationId xmlns:a16="http://schemas.microsoft.com/office/drawing/2014/main" id="{2F21077D-D123-1CBE-D2D9-5620CDE7BD12}"/>
              </a:ext>
            </a:extLst>
          </p:cNvPr>
          <p:cNvSpPr txBox="1"/>
          <p:nvPr/>
        </p:nvSpPr>
        <p:spPr>
          <a:xfrm>
            <a:off x="0" y="761999"/>
            <a:ext cx="12073467" cy="2585323"/>
          </a:xfrm>
          <a:prstGeom prst="rect">
            <a:avLst/>
          </a:prstGeom>
          <a:noFill/>
        </p:spPr>
        <p:txBody>
          <a:bodyPr wrap="square">
            <a:spAutoFit/>
          </a:bodyPr>
          <a:lstStyle/>
          <a:p>
            <a:pPr algn="ctr"/>
            <a:r>
              <a:rPr lang="en-US" sz="5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Poverty, disabilities and desperate needs are THE best candidates </a:t>
            </a:r>
          </a:p>
          <a:p>
            <a:pPr algn="ctr"/>
            <a:r>
              <a:rPr lang="en-US" sz="5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for a work of God.</a:t>
            </a:r>
            <a:endParaRPr lang="en-US" sz="5400" dirty="0">
              <a:solidFill>
                <a:schemeClr val="bg1"/>
              </a:solidFill>
            </a:endParaRPr>
          </a:p>
        </p:txBody>
      </p:sp>
    </p:spTree>
    <p:extLst>
      <p:ext uri="{BB962C8B-B14F-4D97-AF65-F5344CB8AC3E}">
        <p14:creationId xmlns:p14="http://schemas.microsoft.com/office/powerpoint/2010/main" val="1808622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a:extLst>
            <a:ext uri="{FF2B5EF4-FFF2-40B4-BE49-F238E27FC236}">
              <a16:creationId xmlns:a16="http://schemas.microsoft.com/office/drawing/2014/main" id="{84487926-DCEF-7E7E-64F2-1EFFEC008762}"/>
            </a:ext>
          </a:extLst>
        </p:cNvPr>
        <p:cNvGrpSpPr/>
        <p:nvPr/>
      </p:nvGrpSpPr>
      <p:grpSpPr>
        <a:xfrm>
          <a:off x="0" y="0"/>
          <a:ext cx="0" cy="0"/>
          <a:chOff x="0" y="0"/>
          <a:chExt cx="0" cy="0"/>
        </a:xfrm>
      </p:grpSpPr>
      <p:pic>
        <p:nvPicPr>
          <p:cNvPr id="4098" name="Picture 2" descr="Healing of Bartimaeus | Jesus Film Project">
            <a:extLst>
              <a:ext uri="{FF2B5EF4-FFF2-40B4-BE49-F238E27FC236}">
                <a16:creationId xmlns:a16="http://schemas.microsoft.com/office/drawing/2014/main" id="{298352DE-BB60-988D-9BE3-FF9379B46022}"/>
              </a:ext>
            </a:extLst>
          </p:cNvPr>
          <p:cNvPicPr>
            <a:picLocks noChangeAspect="1" noChangeArrowheads="1"/>
          </p:cNvPicPr>
          <p:nvPr/>
        </p:nvPicPr>
        <p:blipFill>
          <a:blip r:embed="rId2">
            <a:alphaModFix amt="70000"/>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123406" y="0"/>
            <a:ext cx="14630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D65B956-AD34-0F64-56B0-D49EB0F3B75D}"/>
              </a:ext>
            </a:extLst>
          </p:cNvPr>
          <p:cNvSpPr>
            <a:spLocks noGrp="1"/>
          </p:cNvSpPr>
          <p:nvPr>
            <p:ph type="title"/>
          </p:nvPr>
        </p:nvSpPr>
        <p:spPr>
          <a:xfrm>
            <a:off x="465667" y="365126"/>
            <a:ext cx="10888133" cy="2203904"/>
          </a:xfrm>
        </p:spPr>
        <p:txBody>
          <a:bodyPr>
            <a:noAutofit/>
          </a:bodyPr>
          <a:lstStyle/>
          <a:p>
            <a:pPr algn="ctr"/>
            <a:r>
              <a:rPr lang="en-US" sz="5400" b="1" dirty="0">
                <a:solidFill>
                  <a:schemeClr val="bg1"/>
                </a:solidFill>
                <a:latin typeface="Calibri" panose="020F0502020204030204" pitchFamily="34" charset="0"/>
                <a:ea typeface="Calibri" panose="020F0502020204030204" pitchFamily="34" charset="0"/>
                <a:cs typeface="Calibri" panose="020F0502020204030204" pitchFamily="34" charset="0"/>
              </a:rPr>
              <a:t>Qualities that made Bartimaeus a great miracle candidate:</a:t>
            </a:r>
          </a:p>
        </p:txBody>
      </p:sp>
    </p:spTree>
    <p:extLst>
      <p:ext uri="{BB962C8B-B14F-4D97-AF65-F5344CB8AC3E}">
        <p14:creationId xmlns:p14="http://schemas.microsoft.com/office/powerpoint/2010/main" val="2440639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a:extLst>
            <a:ext uri="{FF2B5EF4-FFF2-40B4-BE49-F238E27FC236}">
              <a16:creationId xmlns:a16="http://schemas.microsoft.com/office/drawing/2014/main" id="{354E2921-6442-F687-0F38-CDE25E0C9EE8}"/>
            </a:ext>
          </a:extLst>
        </p:cNvPr>
        <p:cNvGrpSpPr/>
        <p:nvPr/>
      </p:nvGrpSpPr>
      <p:grpSpPr>
        <a:xfrm>
          <a:off x="0" y="0"/>
          <a:ext cx="0" cy="0"/>
          <a:chOff x="0" y="0"/>
          <a:chExt cx="0" cy="0"/>
        </a:xfrm>
      </p:grpSpPr>
      <p:pic>
        <p:nvPicPr>
          <p:cNvPr id="4098" name="Picture 2" descr="Healing of Bartimaeus | Jesus Film Project">
            <a:extLst>
              <a:ext uri="{FF2B5EF4-FFF2-40B4-BE49-F238E27FC236}">
                <a16:creationId xmlns:a16="http://schemas.microsoft.com/office/drawing/2014/main" id="{060FC298-CA94-BD2F-6B0E-A37E38C616A4}"/>
              </a:ext>
            </a:extLst>
          </p:cNvPr>
          <p:cNvPicPr>
            <a:picLocks noChangeAspect="1" noChangeArrowheads="1"/>
          </p:cNvPicPr>
          <p:nvPr/>
        </p:nvPicPr>
        <p:blipFill>
          <a:blip r:embed="rId2">
            <a:alphaModFix amt="70000"/>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123406" y="0"/>
            <a:ext cx="14630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BE85C81-5303-D565-FF5B-9F0F519A1446}"/>
              </a:ext>
            </a:extLst>
          </p:cNvPr>
          <p:cNvSpPr>
            <a:spLocks noGrp="1"/>
          </p:cNvSpPr>
          <p:nvPr>
            <p:ph type="title"/>
          </p:nvPr>
        </p:nvSpPr>
        <p:spPr>
          <a:xfrm>
            <a:off x="465667" y="365126"/>
            <a:ext cx="10888133" cy="2203904"/>
          </a:xfrm>
        </p:spPr>
        <p:txBody>
          <a:bodyPr>
            <a:noAutofit/>
          </a:bodyPr>
          <a:lstStyle/>
          <a:p>
            <a:pPr algn="ctr"/>
            <a:r>
              <a:rPr lang="en-US" sz="5400" b="1" dirty="0">
                <a:solidFill>
                  <a:schemeClr val="bg1"/>
                </a:solidFill>
                <a:latin typeface="Calibri" panose="020F0502020204030204" pitchFamily="34" charset="0"/>
                <a:ea typeface="Calibri" panose="020F0502020204030204" pitchFamily="34" charset="0"/>
                <a:cs typeface="Calibri" panose="020F0502020204030204" pitchFamily="34" charset="0"/>
              </a:rPr>
              <a:t>Qualities that made Bartimaeus a great miracle candidate:</a:t>
            </a:r>
          </a:p>
        </p:txBody>
      </p:sp>
      <p:sp>
        <p:nvSpPr>
          <p:cNvPr id="3" name="Title 1">
            <a:extLst>
              <a:ext uri="{FF2B5EF4-FFF2-40B4-BE49-F238E27FC236}">
                <a16:creationId xmlns:a16="http://schemas.microsoft.com/office/drawing/2014/main" id="{BE816D7E-9209-DD71-7526-ACE989940FD2}"/>
              </a:ext>
            </a:extLst>
          </p:cNvPr>
          <p:cNvSpPr txBox="1">
            <a:spLocks/>
          </p:cNvSpPr>
          <p:nvPr/>
        </p:nvSpPr>
        <p:spPr>
          <a:xfrm>
            <a:off x="304559" y="2327048"/>
            <a:ext cx="10888133" cy="12347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685800" indent="-685800">
              <a:buFont typeface="Arial" panose="020B0604020202020204" pitchFamily="34" charset="0"/>
              <a:buChar char="•"/>
            </a:pPr>
            <a:r>
              <a:rPr lang="en-US" sz="5400" dirty="0">
                <a:solidFill>
                  <a:srgbClr val="FFC000"/>
                </a:solidFill>
                <a:latin typeface="Calibri" panose="020F0502020204030204" pitchFamily="34" charset="0"/>
                <a:ea typeface="Calibri" panose="020F0502020204030204" pitchFamily="34" charset="0"/>
                <a:cs typeface="Calibri" panose="020F0502020204030204" pitchFamily="34" charset="0"/>
              </a:rPr>
              <a:t>Blindness</a:t>
            </a:r>
          </a:p>
        </p:txBody>
      </p:sp>
    </p:spTree>
    <p:extLst>
      <p:ext uri="{BB962C8B-B14F-4D97-AF65-F5344CB8AC3E}">
        <p14:creationId xmlns:p14="http://schemas.microsoft.com/office/powerpoint/2010/main" val="3623532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a:extLst>
            <a:ext uri="{FF2B5EF4-FFF2-40B4-BE49-F238E27FC236}">
              <a16:creationId xmlns:a16="http://schemas.microsoft.com/office/drawing/2014/main" id="{31D04787-AF2F-ECC6-1EA5-CC94F375AEFB}"/>
            </a:ext>
          </a:extLst>
        </p:cNvPr>
        <p:cNvGrpSpPr/>
        <p:nvPr/>
      </p:nvGrpSpPr>
      <p:grpSpPr>
        <a:xfrm>
          <a:off x="0" y="0"/>
          <a:ext cx="0" cy="0"/>
          <a:chOff x="0" y="0"/>
          <a:chExt cx="0" cy="0"/>
        </a:xfrm>
      </p:grpSpPr>
      <p:pic>
        <p:nvPicPr>
          <p:cNvPr id="4098" name="Picture 2" descr="Healing of Bartimaeus | Jesus Film Project">
            <a:extLst>
              <a:ext uri="{FF2B5EF4-FFF2-40B4-BE49-F238E27FC236}">
                <a16:creationId xmlns:a16="http://schemas.microsoft.com/office/drawing/2014/main" id="{459BBB1F-4907-146E-E9D2-F59AEAA3330A}"/>
              </a:ext>
            </a:extLst>
          </p:cNvPr>
          <p:cNvPicPr>
            <a:picLocks noChangeAspect="1" noChangeArrowheads="1"/>
          </p:cNvPicPr>
          <p:nvPr/>
        </p:nvPicPr>
        <p:blipFill>
          <a:blip r:embed="rId2">
            <a:alphaModFix amt="70000"/>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123406" y="0"/>
            <a:ext cx="14630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DFC5BAC-00E3-0A68-6064-BA5DDA0FAA58}"/>
              </a:ext>
            </a:extLst>
          </p:cNvPr>
          <p:cNvSpPr>
            <a:spLocks noGrp="1"/>
          </p:cNvSpPr>
          <p:nvPr>
            <p:ph type="title"/>
          </p:nvPr>
        </p:nvSpPr>
        <p:spPr>
          <a:xfrm>
            <a:off x="465667" y="365126"/>
            <a:ext cx="10888133" cy="2203904"/>
          </a:xfrm>
        </p:spPr>
        <p:txBody>
          <a:bodyPr>
            <a:noAutofit/>
          </a:bodyPr>
          <a:lstStyle/>
          <a:p>
            <a:pPr algn="ctr"/>
            <a:r>
              <a:rPr lang="en-US" sz="5400" b="1" dirty="0">
                <a:solidFill>
                  <a:schemeClr val="bg1"/>
                </a:solidFill>
                <a:latin typeface="Calibri" panose="020F0502020204030204" pitchFamily="34" charset="0"/>
                <a:ea typeface="Calibri" panose="020F0502020204030204" pitchFamily="34" charset="0"/>
                <a:cs typeface="Calibri" panose="020F0502020204030204" pitchFamily="34" charset="0"/>
              </a:rPr>
              <a:t>Qualities that made Bartimaeus a great miracle candidate:</a:t>
            </a:r>
          </a:p>
        </p:txBody>
      </p:sp>
      <p:sp>
        <p:nvSpPr>
          <p:cNvPr id="3" name="Title 1">
            <a:extLst>
              <a:ext uri="{FF2B5EF4-FFF2-40B4-BE49-F238E27FC236}">
                <a16:creationId xmlns:a16="http://schemas.microsoft.com/office/drawing/2014/main" id="{B37D6801-A16A-14FD-88B4-A761D8A3EE1D}"/>
              </a:ext>
            </a:extLst>
          </p:cNvPr>
          <p:cNvSpPr txBox="1">
            <a:spLocks/>
          </p:cNvSpPr>
          <p:nvPr/>
        </p:nvSpPr>
        <p:spPr>
          <a:xfrm>
            <a:off x="304559" y="2327047"/>
            <a:ext cx="10888133" cy="18704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685800" indent="-685800">
              <a:buFont typeface="Arial" panose="020B0604020202020204" pitchFamily="34" charset="0"/>
              <a:buChar char="•"/>
            </a:pPr>
            <a:r>
              <a:rPr lang="en-US" sz="5400" dirty="0">
                <a:solidFill>
                  <a:srgbClr val="FFC000"/>
                </a:solidFill>
                <a:latin typeface="Calibri" panose="020F0502020204030204" pitchFamily="34" charset="0"/>
                <a:ea typeface="Calibri" panose="020F0502020204030204" pitchFamily="34" charset="0"/>
                <a:cs typeface="Calibri" panose="020F0502020204030204" pitchFamily="34" charset="0"/>
              </a:rPr>
              <a:t>Blindness</a:t>
            </a:r>
          </a:p>
          <a:p>
            <a:pPr marL="685800" indent="-685800">
              <a:buFont typeface="Arial" panose="020B0604020202020204" pitchFamily="34" charset="0"/>
              <a:buChar char="•"/>
            </a:pPr>
            <a:r>
              <a:rPr lang="en-US" sz="5400" dirty="0">
                <a:solidFill>
                  <a:srgbClr val="FFC000"/>
                </a:solidFill>
                <a:latin typeface="Calibri" panose="020F0502020204030204" pitchFamily="34" charset="0"/>
                <a:ea typeface="Calibri" panose="020F0502020204030204" pitchFamily="34" charset="0"/>
                <a:cs typeface="Calibri" panose="020F0502020204030204" pitchFamily="34" charset="0"/>
              </a:rPr>
              <a:t>Poverty</a:t>
            </a:r>
          </a:p>
        </p:txBody>
      </p:sp>
    </p:spTree>
    <p:extLst>
      <p:ext uri="{BB962C8B-B14F-4D97-AF65-F5344CB8AC3E}">
        <p14:creationId xmlns:p14="http://schemas.microsoft.com/office/powerpoint/2010/main" val="4005896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a:extLst>
            <a:ext uri="{FF2B5EF4-FFF2-40B4-BE49-F238E27FC236}">
              <a16:creationId xmlns:a16="http://schemas.microsoft.com/office/drawing/2014/main" id="{103E3D64-25C5-DD04-5016-8475806129D4}"/>
            </a:ext>
          </a:extLst>
        </p:cNvPr>
        <p:cNvGrpSpPr/>
        <p:nvPr/>
      </p:nvGrpSpPr>
      <p:grpSpPr>
        <a:xfrm>
          <a:off x="0" y="0"/>
          <a:ext cx="0" cy="0"/>
          <a:chOff x="0" y="0"/>
          <a:chExt cx="0" cy="0"/>
        </a:xfrm>
      </p:grpSpPr>
      <p:pic>
        <p:nvPicPr>
          <p:cNvPr id="4098" name="Picture 2" descr="Healing of Bartimaeus | Jesus Film Project">
            <a:extLst>
              <a:ext uri="{FF2B5EF4-FFF2-40B4-BE49-F238E27FC236}">
                <a16:creationId xmlns:a16="http://schemas.microsoft.com/office/drawing/2014/main" id="{B3BB030D-B256-15E5-06BB-0A78514E39A8}"/>
              </a:ext>
            </a:extLst>
          </p:cNvPr>
          <p:cNvPicPr>
            <a:picLocks noChangeAspect="1" noChangeArrowheads="1"/>
          </p:cNvPicPr>
          <p:nvPr/>
        </p:nvPicPr>
        <p:blipFill>
          <a:blip r:embed="rId2">
            <a:alphaModFix amt="70000"/>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123406" y="0"/>
            <a:ext cx="14630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B9B4B88-0658-7F2F-2E53-0487BDAFD620}"/>
              </a:ext>
            </a:extLst>
          </p:cNvPr>
          <p:cNvSpPr>
            <a:spLocks noGrp="1"/>
          </p:cNvSpPr>
          <p:nvPr>
            <p:ph type="title"/>
          </p:nvPr>
        </p:nvSpPr>
        <p:spPr>
          <a:xfrm>
            <a:off x="465667" y="365126"/>
            <a:ext cx="10888133" cy="2203904"/>
          </a:xfrm>
        </p:spPr>
        <p:txBody>
          <a:bodyPr>
            <a:noAutofit/>
          </a:bodyPr>
          <a:lstStyle/>
          <a:p>
            <a:pPr algn="ctr"/>
            <a:r>
              <a:rPr lang="en-US" sz="5400" b="1" dirty="0">
                <a:solidFill>
                  <a:schemeClr val="bg1"/>
                </a:solidFill>
                <a:latin typeface="Calibri" panose="020F0502020204030204" pitchFamily="34" charset="0"/>
                <a:ea typeface="Calibri" panose="020F0502020204030204" pitchFamily="34" charset="0"/>
                <a:cs typeface="Calibri" panose="020F0502020204030204" pitchFamily="34" charset="0"/>
              </a:rPr>
              <a:t>Qualities that made Bartimaeus a great miracle candidate:</a:t>
            </a:r>
          </a:p>
        </p:txBody>
      </p:sp>
      <p:sp>
        <p:nvSpPr>
          <p:cNvPr id="3" name="Title 1">
            <a:extLst>
              <a:ext uri="{FF2B5EF4-FFF2-40B4-BE49-F238E27FC236}">
                <a16:creationId xmlns:a16="http://schemas.microsoft.com/office/drawing/2014/main" id="{6BBB5A76-C14A-C6B5-D32E-713370D26054}"/>
              </a:ext>
            </a:extLst>
          </p:cNvPr>
          <p:cNvSpPr txBox="1">
            <a:spLocks/>
          </p:cNvSpPr>
          <p:nvPr/>
        </p:nvSpPr>
        <p:spPr>
          <a:xfrm>
            <a:off x="304559" y="2327047"/>
            <a:ext cx="10888133" cy="29068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685800" indent="-685800">
              <a:buFont typeface="Arial" panose="020B0604020202020204" pitchFamily="34" charset="0"/>
              <a:buChar char="•"/>
            </a:pPr>
            <a:r>
              <a:rPr lang="en-US" sz="5400" dirty="0">
                <a:solidFill>
                  <a:srgbClr val="FFC000"/>
                </a:solidFill>
                <a:latin typeface="Calibri" panose="020F0502020204030204" pitchFamily="34" charset="0"/>
                <a:ea typeface="Calibri" panose="020F0502020204030204" pitchFamily="34" charset="0"/>
                <a:cs typeface="Calibri" panose="020F0502020204030204" pitchFamily="34" charset="0"/>
              </a:rPr>
              <a:t>Blindness</a:t>
            </a:r>
          </a:p>
          <a:p>
            <a:pPr marL="685800" indent="-685800">
              <a:buFont typeface="Arial" panose="020B0604020202020204" pitchFamily="34" charset="0"/>
              <a:buChar char="•"/>
            </a:pPr>
            <a:r>
              <a:rPr lang="en-US" sz="5400" dirty="0">
                <a:solidFill>
                  <a:srgbClr val="FFC000"/>
                </a:solidFill>
                <a:latin typeface="Calibri" panose="020F0502020204030204" pitchFamily="34" charset="0"/>
                <a:ea typeface="Calibri" panose="020F0502020204030204" pitchFamily="34" charset="0"/>
                <a:cs typeface="Calibri" panose="020F0502020204030204" pitchFamily="34" charset="0"/>
              </a:rPr>
              <a:t>Poverty</a:t>
            </a:r>
          </a:p>
          <a:p>
            <a:pPr marL="685800" indent="-685800">
              <a:buFont typeface="Arial" panose="020B0604020202020204" pitchFamily="34" charset="0"/>
              <a:buChar char="•"/>
            </a:pPr>
            <a:r>
              <a:rPr lang="en-US" sz="5400" dirty="0">
                <a:solidFill>
                  <a:srgbClr val="FFC000"/>
                </a:solidFill>
                <a:latin typeface="Calibri" panose="020F0502020204030204" pitchFamily="34" charset="0"/>
                <a:ea typeface="Calibri" panose="020F0502020204030204" pitchFamily="34" charset="0"/>
                <a:cs typeface="Calibri" panose="020F0502020204030204" pitchFamily="34" charset="0"/>
              </a:rPr>
              <a:t>Desperation</a:t>
            </a:r>
          </a:p>
        </p:txBody>
      </p:sp>
    </p:spTree>
    <p:extLst>
      <p:ext uri="{BB962C8B-B14F-4D97-AF65-F5344CB8AC3E}">
        <p14:creationId xmlns:p14="http://schemas.microsoft.com/office/powerpoint/2010/main" val="3169102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a:extLst>
            <a:ext uri="{FF2B5EF4-FFF2-40B4-BE49-F238E27FC236}">
              <a16:creationId xmlns:a16="http://schemas.microsoft.com/office/drawing/2014/main" id="{C75268B2-1CB8-C435-F4D1-DB3A3932DFF2}"/>
            </a:ext>
          </a:extLst>
        </p:cNvPr>
        <p:cNvGrpSpPr/>
        <p:nvPr/>
      </p:nvGrpSpPr>
      <p:grpSpPr>
        <a:xfrm>
          <a:off x="0" y="0"/>
          <a:ext cx="0" cy="0"/>
          <a:chOff x="0" y="0"/>
          <a:chExt cx="0" cy="0"/>
        </a:xfrm>
      </p:grpSpPr>
      <p:pic>
        <p:nvPicPr>
          <p:cNvPr id="4098" name="Picture 2" descr="Healing of Bartimaeus | Jesus Film Project">
            <a:extLst>
              <a:ext uri="{FF2B5EF4-FFF2-40B4-BE49-F238E27FC236}">
                <a16:creationId xmlns:a16="http://schemas.microsoft.com/office/drawing/2014/main" id="{FBDC3809-AD6B-588D-EA43-57B620105026}"/>
              </a:ext>
            </a:extLst>
          </p:cNvPr>
          <p:cNvPicPr>
            <a:picLocks noChangeAspect="1" noChangeArrowheads="1"/>
          </p:cNvPicPr>
          <p:nvPr/>
        </p:nvPicPr>
        <p:blipFill>
          <a:blip r:embed="rId2">
            <a:alphaModFix amt="70000"/>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123406" y="0"/>
            <a:ext cx="14630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70E3346-DD0C-35E2-8A7E-9BC6A761A583}"/>
              </a:ext>
            </a:extLst>
          </p:cNvPr>
          <p:cNvSpPr>
            <a:spLocks noGrp="1"/>
          </p:cNvSpPr>
          <p:nvPr>
            <p:ph type="title"/>
          </p:nvPr>
        </p:nvSpPr>
        <p:spPr>
          <a:xfrm>
            <a:off x="465667" y="365126"/>
            <a:ext cx="10888133" cy="2203904"/>
          </a:xfrm>
        </p:spPr>
        <p:txBody>
          <a:bodyPr>
            <a:noAutofit/>
          </a:bodyPr>
          <a:lstStyle/>
          <a:p>
            <a:pPr algn="ctr"/>
            <a:r>
              <a:rPr lang="en-US" sz="5400" b="1" dirty="0">
                <a:solidFill>
                  <a:schemeClr val="bg1"/>
                </a:solidFill>
                <a:latin typeface="Calibri" panose="020F0502020204030204" pitchFamily="34" charset="0"/>
                <a:ea typeface="Calibri" panose="020F0502020204030204" pitchFamily="34" charset="0"/>
                <a:cs typeface="Calibri" panose="020F0502020204030204" pitchFamily="34" charset="0"/>
              </a:rPr>
              <a:t>Qualities that made Bartimaeus a great miracle candidate:</a:t>
            </a:r>
          </a:p>
        </p:txBody>
      </p:sp>
      <p:sp>
        <p:nvSpPr>
          <p:cNvPr id="3" name="Title 1">
            <a:extLst>
              <a:ext uri="{FF2B5EF4-FFF2-40B4-BE49-F238E27FC236}">
                <a16:creationId xmlns:a16="http://schemas.microsoft.com/office/drawing/2014/main" id="{B241E4FE-A2C0-2AEA-99E8-C3B37245EF31}"/>
              </a:ext>
            </a:extLst>
          </p:cNvPr>
          <p:cNvSpPr txBox="1">
            <a:spLocks/>
          </p:cNvSpPr>
          <p:nvPr/>
        </p:nvSpPr>
        <p:spPr>
          <a:xfrm>
            <a:off x="304559" y="2327046"/>
            <a:ext cx="10888133" cy="41658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685800" indent="-685800">
              <a:buFont typeface="Arial" panose="020B0604020202020204" pitchFamily="34" charset="0"/>
              <a:buChar char="•"/>
            </a:pPr>
            <a:r>
              <a:rPr lang="en-US" sz="5400" dirty="0">
                <a:solidFill>
                  <a:srgbClr val="FFC000"/>
                </a:solidFill>
                <a:latin typeface="Calibri" panose="020F0502020204030204" pitchFamily="34" charset="0"/>
                <a:ea typeface="Calibri" panose="020F0502020204030204" pitchFamily="34" charset="0"/>
                <a:cs typeface="Calibri" panose="020F0502020204030204" pitchFamily="34" charset="0"/>
              </a:rPr>
              <a:t>Blindness</a:t>
            </a:r>
          </a:p>
          <a:p>
            <a:pPr marL="685800" indent="-685800">
              <a:buFont typeface="Arial" panose="020B0604020202020204" pitchFamily="34" charset="0"/>
              <a:buChar char="•"/>
            </a:pPr>
            <a:r>
              <a:rPr lang="en-US" sz="5400" dirty="0">
                <a:solidFill>
                  <a:srgbClr val="FFC000"/>
                </a:solidFill>
                <a:latin typeface="Calibri" panose="020F0502020204030204" pitchFamily="34" charset="0"/>
                <a:ea typeface="Calibri" panose="020F0502020204030204" pitchFamily="34" charset="0"/>
                <a:cs typeface="Calibri" panose="020F0502020204030204" pitchFamily="34" charset="0"/>
              </a:rPr>
              <a:t>Poverty</a:t>
            </a:r>
          </a:p>
          <a:p>
            <a:pPr marL="685800" indent="-685800">
              <a:buFont typeface="Arial" panose="020B0604020202020204" pitchFamily="34" charset="0"/>
              <a:buChar char="•"/>
            </a:pPr>
            <a:r>
              <a:rPr lang="en-US" sz="5400" dirty="0">
                <a:solidFill>
                  <a:srgbClr val="FFC000"/>
                </a:solidFill>
                <a:latin typeface="Calibri" panose="020F0502020204030204" pitchFamily="34" charset="0"/>
                <a:ea typeface="Calibri" panose="020F0502020204030204" pitchFamily="34" charset="0"/>
                <a:cs typeface="Calibri" panose="020F0502020204030204" pitchFamily="34" charset="0"/>
              </a:rPr>
              <a:t>Desperation</a:t>
            </a:r>
          </a:p>
          <a:p>
            <a:pPr marL="685800" indent="-685800">
              <a:buFont typeface="Arial" panose="020B0604020202020204" pitchFamily="34" charset="0"/>
              <a:buChar char="•"/>
            </a:pPr>
            <a:r>
              <a:rPr lang="en-US" sz="5400" dirty="0">
                <a:solidFill>
                  <a:srgbClr val="FFC000"/>
                </a:solidFill>
                <a:latin typeface="Calibri" panose="020F0502020204030204" pitchFamily="34" charset="0"/>
                <a:ea typeface="Calibri" panose="020F0502020204030204" pitchFamily="34" charset="0"/>
                <a:cs typeface="Calibri" panose="020F0502020204030204" pitchFamily="34" charset="0"/>
              </a:rPr>
              <a:t>Willingness to let go of the past</a:t>
            </a:r>
          </a:p>
        </p:txBody>
      </p:sp>
    </p:spTree>
    <p:extLst>
      <p:ext uri="{BB962C8B-B14F-4D97-AF65-F5344CB8AC3E}">
        <p14:creationId xmlns:p14="http://schemas.microsoft.com/office/powerpoint/2010/main" val="3198549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1616BB0-1198-E9FE-DD67-3E43F90BBC31}"/>
            </a:ext>
          </a:extLst>
        </p:cNvPr>
        <p:cNvGrpSpPr/>
        <p:nvPr/>
      </p:nvGrpSpPr>
      <p:grpSpPr>
        <a:xfrm>
          <a:off x="0" y="0"/>
          <a:ext cx="0" cy="0"/>
          <a:chOff x="0" y="0"/>
          <a:chExt cx="0" cy="0"/>
        </a:xfrm>
      </p:grpSpPr>
      <p:pic>
        <p:nvPicPr>
          <p:cNvPr id="6146" name="Picture 2" descr="Oregon to recriminalise drugs after 'dystopian nightmare' of fentanyl  addiction">
            <a:extLst>
              <a:ext uri="{FF2B5EF4-FFF2-40B4-BE49-F238E27FC236}">
                <a16:creationId xmlns:a16="http://schemas.microsoft.com/office/drawing/2014/main" id="{E182374C-497E-CB94-386C-69BFE9F0CE71}"/>
              </a:ext>
            </a:extLst>
          </p:cNvPr>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t="7153" b="3223"/>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6158" name="Rectangle 6157">
            <a:extLst>
              <a:ext uri="{FF2B5EF4-FFF2-40B4-BE49-F238E27FC236}">
                <a16:creationId xmlns:a16="http://schemas.microsoft.com/office/drawing/2014/main" id="{12EBF2A4-FABB-6804-F425-15260D0A1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extBox 4">
            <a:extLst>
              <a:ext uri="{FF2B5EF4-FFF2-40B4-BE49-F238E27FC236}">
                <a16:creationId xmlns:a16="http://schemas.microsoft.com/office/drawing/2014/main" id="{A74465B1-4C08-A488-2CF8-0A24FC7D5E0B}"/>
              </a:ext>
            </a:extLst>
          </p:cNvPr>
          <p:cNvSpPr txBox="1"/>
          <p:nvPr/>
        </p:nvSpPr>
        <p:spPr>
          <a:xfrm>
            <a:off x="694267" y="761999"/>
            <a:ext cx="11379200" cy="830997"/>
          </a:xfrm>
          <a:prstGeom prst="rect">
            <a:avLst/>
          </a:prstGeom>
          <a:noFill/>
        </p:spPr>
        <p:txBody>
          <a:bodyPr wrap="square">
            <a:spAutoFit/>
          </a:bodyPr>
          <a:lstStyle/>
          <a:p>
            <a:r>
              <a:rPr lang="en-US" sz="4800" dirty="0">
                <a:solidFill>
                  <a:schemeClr val="bg1"/>
                </a:solidFill>
              </a:rPr>
              <a:t>What do we want Jesus to change about…</a:t>
            </a:r>
          </a:p>
        </p:txBody>
      </p:sp>
      <p:sp>
        <p:nvSpPr>
          <p:cNvPr id="2" name="TextBox 1">
            <a:extLst>
              <a:ext uri="{FF2B5EF4-FFF2-40B4-BE49-F238E27FC236}">
                <a16:creationId xmlns:a16="http://schemas.microsoft.com/office/drawing/2014/main" id="{034D3B90-B949-C5B0-4A95-258D5DFD3D3C}"/>
              </a:ext>
            </a:extLst>
          </p:cNvPr>
          <p:cNvSpPr txBox="1"/>
          <p:nvPr/>
        </p:nvSpPr>
        <p:spPr>
          <a:xfrm>
            <a:off x="694267" y="1710266"/>
            <a:ext cx="11379200" cy="3046988"/>
          </a:xfrm>
          <a:prstGeom prst="rect">
            <a:avLst/>
          </a:prstGeom>
          <a:noFill/>
        </p:spPr>
        <p:txBody>
          <a:bodyPr wrap="square">
            <a:spAutoFit/>
          </a:bodyPr>
          <a:lstStyle/>
          <a:p>
            <a:pPr marL="685800" indent="-685800">
              <a:buFont typeface="Arial" panose="020B0604020202020204" pitchFamily="34" charset="0"/>
              <a:buChar char="•"/>
            </a:pPr>
            <a:r>
              <a:rPr lang="en-US" sz="4800" dirty="0">
                <a:solidFill>
                  <a:schemeClr val="bg1"/>
                </a:solidFill>
              </a:rPr>
              <a:t>Us?</a:t>
            </a:r>
          </a:p>
          <a:p>
            <a:pPr marL="685800" indent="-685800">
              <a:buFont typeface="Arial" panose="020B0604020202020204" pitchFamily="34" charset="0"/>
              <a:buChar char="•"/>
            </a:pPr>
            <a:r>
              <a:rPr lang="en-US" sz="4800" dirty="0">
                <a:solidFill>
                  <a:schemeClr val="bg1"/>
                </a:solidFill>
              </a:rPr>
              <a:t>Spokane?</a:t>
            </a:r>
          </a:p>
          <a:p>
            <a:pPr marL="685800" indent="-685800">
              <a:buFont typeface="Arial" panose="020B0604020202020204" pitchFamily="34" charset="0"/>
              <a:buChar char="•"/>
            </a:pPr>
            <a:r>
              <a:rPr lang="en-US" sz="4800" dirty="0">
                <a:solidFill>
                  <a:schemeClr val="bg1"/>
                </a:solidFill>
              </a:rPr>
              <a:t>Mosaic?</a:t>
            </a:r>
          </a:p>
          <a:p>
            <a:pPr marL="685800" indent="-685800">
              <a:buFont typeface="Arial" panose="020B0604020202020204" pitchFamily="34" charset="0"/>
              <a:buChar char="•"/>
            </a:pPr>
            <a:endParaRPr lang="en-US" sz="4800" dirty="0">
              <a:solidFill>
                <a:schemeClr val="bg1"/>
              </a:solidFill>
            </a:endParaRPr>
          </a:p>
        </p:txBody>
      </p:sp>
    </p:spTree>
    <p:extLst>
      <p:ext uri="{BB962C8B-B14F-4D97-AF65-F5344CB8AC3E}">
        <p14:creationId xmlns:p14="http://schemas.microsoft.com/office/powerpoint/2010/main" val="1325870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a:extLst>
            <a:ext uri="{FF2B5EF4-FFF2-40B4-BE49-F238E27FC236}">
              <a16:creationId xmlns:a16="http://schemas.microsoft.com/office/drawing/2014/main" id="{6852E100-C875-E93D-5504-ABC2343DE3D1}"/>
            </a:ext>
          </a:extLst>
        </p:cNvPr>
        <p:cNvGrpSpPr/>
        <p:nvPr/>
      </p:nvGrpSpPr>
      <p:grpSpPr>
        <a:xfrm>
          <a:off x="0" y="0"/>
          <a:ext cx="0" cy="0"/>
          <a:chOff x="0" y="0"/>
          <a:chExt cx="0" cy="0"/>
        </a:xfrm>
      </p:grpSpPr>
      <p:pic>
        <p:nvPicPr>
          <p:cNvPr id="4098" name="Picture 2" descr="Healing of Bartimaeus | Jesus Film Project">
            <a:extLst>
              <a:ext uri="{FF2B5EF4-FFF2-40B4-BE49-F238E27FC236}">
                <a16:creationId xmlns:a16="http://schemas.microsoft.com/office/drawing/2014/main" id="{949619A5-7025-E1CD-A26E-353CF14A6D3A}"/>
              </a:ext>
            </a:extLst>
          </p:cNvPr>
          <p:cNvPicPr>
            <a:picLocks noChangeAspect="1" noChangeArrowheads="1"/>
          </p:cNvPicPr>
          <p:nvPr/>
        </p:nvPicPr>
        <p:blipFill>
          <a:blip r:embed="rId2">
            <a:alphaModFix amt="70000"/>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123406" y="0"/>
            <a:ext cx="14630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C8755E9-DC52-5D23-8662-2C56F45E9BE9}"/>
              </a:ext>
            </a:extLst>
          </p:cNvPr>
          <p:cNvSpPr>
            <a:spLocks noGrp="1"/>
          </p:cNvSpPr>
          <p:nvPr>
            <p:ph type="title"/>
          </p:nvPr>
        </p:nvSpPr>
        <p:spPr>
          <a:xfrm>
            <a:off x="465667" y="365125"/>
            <a:ext cx="10888133" cy="5603875"/>
          </a:xfrm>
        </p:spPr>
        <p:txBody>
          <a:bodyPr>
            <a:noAutofit/>
          </a:bodyPr>
          <a:lstStyle/>
          <a:p>
            <a:r>
              <a:rPr lang="en-US" sz="4800" b="1" u="sng" dirty="0">
                <a:solidFill>
                  <a:schemeClr val="bg1"/>
                </a:solidFill>
                <a:latin typeface="Calibri" panose="020F0502020204030204" pitchFamily="34" charset="0"/>
                <a:ea typeface="Calibri" panose="020F0502020204030204" pitchFamily="34" charset="0"/>
                <a:cs typeface="Calibri" panose="020F0502020204030204" pitchFamily="34" charset="0"/>
              </a:rPr>
              <a:t>Mark 10:47</a:t>
            </a:r>
            <a:br>
              <a:rPr lang="en-US" sz="4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r>
              <a:rPr lang="en-US" sz="48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When he heard that it was Jesus of Nazareth, he began to shout, “Jesus, Son of David, have mercy on me!”</a:t>
            </a:r>
            <a:endParaRPr lang="en-US" sz="48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70331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Modern city messiah jesus christ in the heart of todays bustling  metropolitan landscape a symbol of spirituality amidst contemporary urban  life | Premium AI-generated image">
            <a:extLst>
              <a:ext uri="{FF2B5EF4-FFF2-40B4-BE49-F238E27FC236}">
                <a16:creationId xmlns:a16="http://schemas.microsoft.com/office/drawing/2014/main" id="{09CAC8AC-240A-2061-B84B-E028BE83F1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8620" b="10457"/>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7177" name="Rectangle 717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8ACAF13-EB66-6E9F-1E03-19007B0D22BB}"/>
              </a:ext>
            </a:extLst>
          </p:cNvPr>
          <p:cNvSpPr>
            <a:spLocks noGrp="1"/>
          </p:cNvSpPr>
          <p:nvPr>
            <p:ph idx="1"/>
          </p:nvPr>
        </p:nvSpPr>
        <p:spPr>
          <a:xfrm>
            <a:off x="829733" y="918667"/>
            <a:ext cx="3822189" cy="3742762"/>
          </a:xfrm>
        </p:spPr>
        <p:txBody>
          <a:bodyPr>
            <a:normAutofit/>
          </a:bodyPr>
          <a:lstStyle/>
          <a:p>
            <a:pPr marL="0" indent="0">
              <a:buNone/>
            </a:pPr>
            <a:r>
              <a:rPr lang="en-US" sz="3600" dirty="0">
                <a:effectLst/>
                <a:latin typeface="Calibri" panose="020F0502020204030204" pitchFamily="34" charset="0"/>
                <a:ea typeface="Calibri" panose="020F0502020204030204" pitchFamily="34" charset="0"/>
                <a:cs typeface="Times New Roman" panose="02020603050405020304" pitchFamily="18" charset="0"/>
              </a:rPr>
              <a:t>If we knew that Jesus was passing by our home or apartment, our church or our city, for what would we be seeking mercy?</a:t>
            </a:r>
            <a:endParaRPr lang="en-US" sz="3600" dirty="0"/>
          </a:p>
        </p:txBody>
      </p:sp>
    </p:spTree>
    <p:extLst>
      <p:ext uri="{BB962C8B-B14F-4D97-AF65-F5344CB8AC3E}">
        <p14:creationId xmlns:p14="http://schemas.microsoft.com/office/powerpoint/2010/main" val="477589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a:extLst>
            <a:ext uri="{FF2B5EF4-FFF2-40B4-BE49-F238E27FC236}">
              <a16:creationId xmlns:a16="http://schemas.microsoft.com/office/drawing/2014/main" id="{9063A808-6616-ED02-33A8-DB456F0087FF}"/>
            </a:ext>
          </a:extLst>
        </p:cNvPr>
        <p:cNvGrpSpPr/>
        <p:nvPr/>
      </p:nvGrpSpPr>
      <p:grpSpPr>
        <a:xfrm>
          <a:off x="0" y="0"/>
          <a:ext cx="0" cy="0"/>
          <a:chOff x="0" y="0"/>
          <a:chExt cx="0" cy="0"/>
        </a:xfrm>
      </p:grpSpPr>
      <p:pic>
        <p:nvPicPr>
          <p:cNvPr id="4098" name="Picture 2" descr="Healing of Bartimaeus | Jesus Film Project">
            <a:extLst>
              <a:ext uri="{FF2B5EF4-FFF2-40B4-BE49-F238E27FC236}">
                <a16:creationId xmlns:a16="http://schemas.microsoft.com/office/drawing/2014/main" id="{C1E9EA0E-FAFC-62AD-5897-22ADDFD58974}"/>
              </a:ext>
            </a:extLst>
          </p:cNvPr>
          <p:cNvPicPr>
            <a:picLocks noChangeAspect="1" noChangeArrowheads="1"/>
          </p:cNvPicPr>
          <p:nvPr/>
        </p:nvPicPr>
        <p:blipFill>
          <a:blip r:embed="rId2">
            <a:alphaModFix amt="70000"/>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123406" y="0"/>
            <a:ext cx="14630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B7F525A-F5B6-C203-1A22-65A883703550}"/>
              </a:ext>
            </a:extLst>
          </p:cNvPr>
          <p:cNvSpPr>
            <a:spLocks noGrp="1"/>
          </p:cNvSpPr>
          <p:nvPr>
            <p:ph type="title"/>
          </p:nvPr>
        </p:nvSpPr>
        <p:spPr>
          <a:xfrm>
            <a:off x="465667" y="365125"/>
            <a:ext cx="10888133" cy="5603875"/>
          </a:xfrm>
        </p:spPr>
        <p:txBody>
          <a:bodyPr>
            <a:noAutofit/>
          </a:bodyPr>
          <a:lstStyle/>
          <a:p>
            <a:endParaRPr lang="en-US"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42208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a:extLst>
            <a:ext uri="{FF2B5EF4-FFF2-40B4-BE49-F238E27FC236}">
              <a16:creationId xmlns:a16="http://schemas.microsoft.com/office/drawing/2014/main" id="{E3793971-9601-5F67-44B4-D6FD208E34BF}"/>
            </a:ext>
          </a:extLst>
        </p:cNvPr>
        <p:cNvGrpSpPr/>
        <p:nvPr/>
      </p:nvGrpSpPr>
      <p:grpSpPr>
        <a:xfrm>
          <a:off x="0" y="0"/>
          <a:ext cx="0" cy="0"/>
          <a:chOff x="0" y="0"/>
          <a:chExt cx="0" cy="0"/>
        </a:xfrm>
      </p:grpSpPr>
      <p:pic>
        <p:nvPicPr>
          <p:cNvPr id="4098" name="Picture 2" descr="Healing of Bartimaeus | Jesus Film Project">
            <a:extLst>
              <a:ext uri="{FF2B5EF4-FFF2-40B4-BE49-F238E27FC236}">
                <a16:creationId xmlns:a16="http://schemas.microsoft.com/office/drawing/2014/main" id="{356FC002-23A8-F549-5DA4-FDB3BFD6D6A5}"/>
              </a:ext>
            </a:extLst>
          </p:cNvPr>
          <p:cNvPicPr>
            <a:picLocks noChangeAspect="1" noChangeArrowheads="1"/>
          </p:cNvPicPr>
          <p:nvPr/>
        </p:nvPicPr>
        <p:blipFill>
          <a:blip r:embed="rId2">
            <a:alphaModFix amt="70000"/>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123406" y="0"/>
            <a:ext cx="14630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BFDB292-6F50-B127-A907-DB1F340A40E9}"/>
              </a:ext>
            </a:extLst>
          </p:cNvPr>
          <p:cNvSpPr>
            <a:spLocks noGrp="1"/>
          </p:cNvSpPr>
          <p:nvPr>
            <p:ph type="title"/>
          </p:nvPr>
        </p:nvSpPr>
        <p:spPr>
          <a:xfrm>
            <a:off x="465667" y="365125"/>
            <a:ext cx="10888133" cy="5603875"/>
          </a:xfrm>
        </p:spPr>
        <p:txBody>
          <a:bodyPr>
            <a:noAutofit/>
          </a:bodyPr>
          <a:lstStyle/>
          <a:p>
            <a:r>
              <a:rPr lang="en-US" sz="4800" b="1" u="sng" dirty="0">
                <a:solidFill>
                  <a:schemeClr val="bg1"/>
                </a:solidFill>
                <a:latin typeface="Calibri" panose="020F0502020204030204" pitchFamily="34" charset="0"/>
                <a:ea typeface="Calibri" panose="020F0502020204030204" pitchFamily="34" charset="0"/>
                <a:cs typeface="Calibri" panose="020F0502020204030204" pitchFamily="34" charset="0"/>
              </a:rPr>
              <a:t>Mark 10:48</a:t>
            </a:r>
            <a:br>
              <a:rPr lang="en-US" sz="4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r>
              <a:rPr lang="en-US" sz="4800" b="1"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Many rebuked him and told him to be quiet,</a:t>
            </a:r>
            <a:r>
              <a:rPr lang="en-US" sz="48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but he shouted all the more, “Son of David, have mercy on me!”</a:t>
            </a:r>
            <a:endParaRPr lang="en-US" sz="48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54718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a:extLst>
            <a:ext uri="{FF2B5EF4-FFF2-40B4-BE49-F238E27FC236}">
              <a16:creationId xmlns:a16="http://schemas.microsoft.com/office/drawing/2014/main" id="{EF73C50C-4D02-DF13-C809-4560D9A550A9}"/>
            </a:ext>
          </a:extLst>
        </p:cNvPr>
        <p:cNvGrpSpPr/>
        <p:nvPr/>
      </p:nvGrpSpPr>
      <p:grpSpPr>
        <a:xfrm>
          <a:off x="0" y="0"/>
          <a:ext cx="0" cy="0"/>
          <a:chOff x="0" y="0"/>
          <a:chExt cx="0" cy="0"/>
        </a:xfrm>
      </p:grpSpPr>
      <p:pic>
        <p:nvPicPr>
          <p:cNvPr id="4098" name="Picture 2" descr="Healing of Bartimaeus | Jesus Film Project">
            <a:extLst>
              <a:ext uri="{FF2B5EF4-FFF2-40B4-BE49-F238E27FC236}">
                <a16:creationId xmlns:a16="http://schemas.microsoft.com/office/drawing/2014/main" id="{9F7F07F8-C288-ED60-22D3-0F67C88DA9F3}"/>
              </a:ext>
            </a:extLst>
          </p:cNvPr>
          <p:cNvPicPr>
            <a:picLocks noChangeAspect="1" noChangeArrowheads="1"/>
          </p:cNvPicPr>
          <p:nvPr/>
        </p:nvPicPr>
        <p:blipFill>
          <a:blip r:embed="rId2">
            <a:alphaModFix amt="70000"/>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123406" y="0"/>
            <a:ext cx="14630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0B77FC3-1BAD-B4F1-CE13-BEF4D5094E52}"/>
              </a:ext>
            </a:extLst>
          </p:cNvPr>
          <p:cNvSpPr>
            <a:spLocks noGrp="1"/>
          </p:cNvSpPr>
          <p:nvPr>
            <p:ph type="title"/>
          </p:nvPr>
        </p:nvSpPr>
        <p:spPr>
          <a:xfrm>
            <a:off x="465667" y="365125"/>
            <a:ext cx="10888133" cy="5603875"/>
          </a:xfrm>
        </p:spPr>
        <p:txBody>
          <a:bodyPr>
            <a:noAutofit/>
          </a:bodyPr>
          <a:lstStyle/>
          <a:p>
            <a:pPr algn="ctr"/>
            <a:r>
              <a:rPr lang="en-US" sz="6000" dirty="0">
                <a:solidFill>
                  <a:schemeClr val="bg1"/>
                </a:solidFill>
                <a:latin typeface="Calibri" panose="020F0502020204030204" pitchFamily="34" charset="0"/>
                <a:ea typeface="Calibri" panose="020F0502020204030204" pitchFamily="34" charset="0"/>
                <a:cs typeface="Calibri" panose="020F0502020204030204" pitchFamily="34" charset="0"/>
              </a:rPr>
              <a:t>There will always be opposition to any steps of faith we take.</a:t>
            </a:r>
          </a:p>
        </p:txBody>
      </p:sp>
    </p:spTree>
    <p:extLst>
      <p:ext uri="{BB962C8B-B14F-4D97-AF65-F5344CB8AC3E}">
        <p14:creationId xmlns:p14="http://schemas.microsoft.com/office/powerpoint/2010/main" val="3675095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a:extLst>
            <a:ext uri="{FF2B5EF4-FFF2-40B4-BE49-F238E27FC236}">
              <a16:creationId xmlns:a16="http://schemas.microsoft.com/office/drawing/2014/main" id="{9CF04375-5E3E-9E3C-5D4F-A2A4B5FDEBD9}"/>
            </a:ext>
          </a:extLst>
        </p:cNvPr>
        <p:cNvGrpSpPr/>
        <p:nvPr/>
      </p:nvGrpSpPr>
      <p:grpSpPr>
        <a:xfrm>
          <a:off x="0" y="0"/>
          <a:ext cx="0" cy="0"/>
          <a:chOff x="0" y="0"/>
          <a:chExt cx="0" cy="0"/>
        </a:xfrm>
      </p:grpSpPr>
      <p:pic>
        <p:nvPicPr>
          <p:cNvPr id="4098" name="Picture 2" descr="Healing of Bartimaeus | Jesus Film Project">
            <a:extLst>
              <a:ext uri="{FF2B5EF4-FFF2-40B4-BE49-F238E27FC236}">
                <a16:creationId xmlns:a16="http://schemas.microsoft.com/office/drawing/2014/main" id="{44D51D76-CCB1-ED06-A320-447C3016941B}"/>
              </a:ext>
            </a:extLst>
          </p:cNvPr>
          <p:cNvPicPr>
            <a:picLocks noChangeAspect="1" noChangeArrowheads="1"/>
          </p:cNvPicPr>
          <p:nvPr/>
        </p:nvPicPr>
        <p:blipFill>
          <a:blip r:embed="rId2">
            <a:alphaModFix amt="70000"/>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123406" y="0"/>
            <a:ext cx="14630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97AB1DA-9D78-7678-9176-886C4DBD0070}"/>
              </a:ext>
            </a:extLst>
          </p:cNvPr>
          <p:cNvSpPr>
            <a:spLocks noGrp="1"/>
          </p:cNvSpPr>
          <p:nvPr>
            <p:ph type="title"/>
          </p:nvPr>
        </p:nvSpPr>
        <p:spPr>
          <a:xfrm>
            <a:off x="465667" y="365125"/>
            <a:ext cx="10888133" cy="5603875"/>
          </a:xfrm>
        </p:spPr>
        <p:txBody>
          <a:bodyPr>
            <a:noAutofit/>
          </a:bodyPr>
          <a:lstStyle/>
          <a:p>
            <a:pPr algn="ctr"/>
            <a:r>
              <a:rPr lang="en-US" sz="6000" dirty="0">
                <a:solidFill>
                  <a:schemeClr val="bg1"/>
                </a:solidFill>
                <a:latin typeface="Calibri" panose="020F0502020204030204" pitchFamily="34" charset="0"/>
                <a:ea typeface="Calibri" panose="020F0502020204030204" pitchFamily="34" charset="0"/>
                <a:cs typeface="Calibri" panose="020F0502020204030204" pitchFamily="34" charset="0"/>
              </a:rPr>
              <a:t>There will always be opposition to any steps of faith we take but…</a:t>
            </a:r>
            <a:br>
              <a:rPr lang="en-US" sz="6000" dirty="0">
                <a:solidFill>
                  <a:schemeClr val="bg1"/>
                </a:solidFill>
                <a:latin typeface="Calibri" panose="020F0502020204030204" pitchFamily="34" charset="0"/>
                <a:ea typeface="Calibri" panose="020F0502020204030204" pitchFamily="34" charset="0"/>
                <a:cs typeface="Calibri" panose="020F0502020204030204" pitchFamily="34" charset="0"/>
              </a:rPr>
            </a:br>
            <a:r>
              <a:rPr lang="en-US" sz="6000" b="1" dirty="0">
                <a:solidFill>
                  <a:schemeClr val="bg1"/>
                </a:solidFill>
                <a:latin typeface="Calibri" panose="020F0502020204030204" pitchFamily="34" charset="0"/>
                <a:ea typeface="Calibri" panose="020F0502020204030204" pitchFamily="34" charset="0"/>
                <a:cs typeface="Calibri" panose="020F0502020204030204" pitchFamily="34" charset="0"/>
              </a:rPr>
              <a:t>let opposition fuel your determination.</a:t>
            </a:r>
            <a:endParaRPr lang="en-US" sz="6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5888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7E4BDD-372F-E6F8-072F-F2A6A29C3B6A}"/>
              </a:ext>
            </a:extLst>
          </p:cNvPr>
          <p:cNvSpPr>
            <a:spLocks noGrp="1"/>
          </p:cNvSpPr>
          <p:nvPr>
            <p:ph type="title"/>
          </p:nvPr>
        </p:nvSpPr>
        <p:spPr>
          <a:xfrm>
            <a:off x="5297762" y="329184"/>
            <a:ext cx="6251110" cy="1783080"/>
          </a:xfrm>
        </p:spPr>
        <p:txBody>
          <a:bodyPr anchor="b">
            <a:normAutofit/>
          </a:bodyPr>
          <a:lstStyle/>
          <a:p>
            <a:endParaRPr lang="en-US" sz="5400" dirty="0"/>
          </a:p>
        </p:txBody>
      </p:sp>
      <p:pic>
        <p:nvPicPr>
          <p:cNvPr id="8194" name="Picture 2" descr="Harriet (2019) - IMDb">
            <a:extLst>
              <a:ext uri="{FF2B5EF4-FFF2-40B4-BE49-F238E27FC236}">
                <a16:creationId xmlns:a16="http://schemas.microsoft.com/office/drawing/2014/main" id="{48906F97-59CC-6A08-61A9-3A029DB517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 b="603"/>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820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Photo of Harriet Tubman from 1870s">
            <a:extLst>
              <a:ext uri="{FF2B5EF4-FFF2-40B4-BE49-F238E27FC236}">
                <a16:creationId xmlns:a16="http://schemas.microsoft.com/office/drawing/2014/main" id="{4BED9CB7-3B53-98E5-E377-4A61AF1ADB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4678" y="432816"/>
            <a:ext cx="4086225" cy="6096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Tubman pictured with family">
            <a:extLst>
              <a:ext uri="{FF2B5EF4-FFF2-40B4-BE49-F238E27FC236}">
                <a16:creationId xmlns:a16="http://schemas.microsoft.com/office/drawing/2014/main" id="{960CA737-6863-6E01-C972-91A340FCB1F3}"/>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2349" t="5149" r="48373" b="2991"/>
          <a:stretch/>
        </p:blipFill>
        <p:spPr bwMode="auto">
          <a:xfrm>
            <a:off x="8301102" y="1220724"/>
            <a:ext cx="4097651" cy="4743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69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a:extLst>
            <a:ext uri="{FF2B5EF4-FFF2-40B4-BE49-F238E27FC236}">
              <a16:creationId xmlns:a16="http://schemas.microsoft.com/office/drawing/2014/main" id="{134C6DEC-F692-5954-57E3-9630F560AFE8}"/>
            </a:ext>
          </a:extLst>
        </p:cNvPr>
        <p:cNvGrpSpPr/>
        <p:nvPr/>
      </p:nvGrpSpPr>
      <p:grpSpPr>
        <a:xfrm>
          <a:off x="0" y="0"/>
          <a:ext cx="0" cy="0"/>
          <a:chOff x="0" y="0"/>
          <a:chExt cx="0" cy="0"/>
        </a:xfrm>
      </p:grpSpPr>
      <p:pic>
        <p:nvPicPr>
          <p:cNvPr id="4098" name="Picture 2" descr="Healing of Bartimaeus | Jesus Film Project">
            <a:extLst>
              <a:ext uri="{FF2B5EF4-FFF2-40B4-BE49-F238E27FC236}">
                <a16:creationId xmlns:a16="http://schemas.microsoft.com/office/drawing/2014/main" id="{77956D18-9A46-1EFD-8546-8D35667459CE}"/>
              </a:ext>
            </a:extLst>
          </p:cNvPr>
          <p:cNvPicPr>
            <a:picLocks noChangeAspect="1" noChangeArrowheads="1"/>
          </p:cNvPicPr>
          <p:nvPr/>
        </p:nvPicPr>
        <p:blipFill>
          <a:blip r:embed="rId2">
            <a:alphaModFix amt="70000"/>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123406" y="0"/>
            <a:ext cx="14630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E6DB131-2614-62AB-ADBD-5140538F9682}"/>
              </a:ext>
            </a:extLst>
          </p:cNvPr>
          <p:cNvSpPr>
            <a:spLocks noGrp="1"/>
          </p:cNvSpPr>
          <p:nvPr>
            <p:ph type="title"/>
          </p:nvPr>
        </p:nvSpPr>
        <p:spPr>
          <a:xfrm>
            <a:off x="465667" y="365125"/>
            <a:ext cx="10888133" cy="5603875"/>
          </a:xfrm>
        </p:spPr>
        <p:txBody>
          <a:bodyPr>
            <a:noAutofit/>
          </a:bodyPr>
          <a:lstStyle/>
          <a:p>
            <a:r>
              <a:rPr lang="en-US" sz="4800" b="1" u="sng" dirty="0">
                <a:solidFill>
                  <a:schemeClr val="bg1"/>
                </a:solidFill>
                <a:latin typeface="Calibri" panose="020F0502020204030204" pitchFamily="34" charset="0"/>
                <a:ea typeface="Calibri" panose="020F0502020204030204" pitchFamily="34" charset="0"/>
                <a:cs typeface="Calibri" panose="020F0502020204030204" pitchFamily="34" charset="0"/>
              </a:rPr>
              <a:t>Mark 10:49-50</a:t>
            </a:r>
            <a:br>
              <a:rPr lang="en-US" sz="4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r>
              <a:rPr lang="en-US" sz="48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Jesus stopped and said, “Call him.” So they called to the blind man, “Cheer up! On your feet! He’s calling you.” </a:t>
            </a:r>
            <a:r>
              <a:rPr lang="en-US" sz="4800" b="1" i="1"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50 </a:t>
            </a:r>
            <a:r>
              <a:rPr lang="en-US" sz="48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Throwing his cloak aside, he jumped to his feet and came to Jesus.</a:t>
            </a:r>
            <a:endParaRPr lang="en-US" sz="48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03029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a:extLst>
            <a:ext uri="{FF2B5EF4-FFF2-40B4-BE49-F238E27FC236}">
              <a16:creationId xmlns:a16="http://schemas.microsoft.com/office/drawing/2014/main" id="{5D4522AC-AB6C-B9DF-2FEC-BE8A88DE33AE}"/>
            </a:ext>
          </a:extLst>
        </p:cNvPr>
        <p:cNvGrpSpPr/>
        <p:nvPr/>
      </p:nvGrpSpPr>
      <p:grpSpPr>
        <a:xfrm>
          <a:off x="0" y="0"/>
          <a:ext cx="0" cy="0"/>
          <a:chOff x="0" y="0"/>
          <a:chExt cx="0" cy="0"/>
        </a:xfrm>
      </p:grpSpPr>
      <p:pic>
        <p:nvPicPr>
          <p:cNvPr id="4098" name="Picture 2" descr="Healing of Bartimaeus | Jesus Film Project">
            <a:extLst>
              <a:ext uri="{FF2B5EF4-FFF2-40B4-BE49-F238E27FC236}">
                <a16:creationId xmlns:a16="http://schemas.microsoft.com/office/drawing/2014/main" id="{6CF9732B-D81A-636B-37C5-7B24531D8724}"/>
              </a:ext>
            </a:extLst>
          </p:cNvPr>
          <p:cNvPicPr>
            <a:picLocks noChangeAspect="1" noChangeArrowheads="1"/>
          </p:cNvPicPr>
          <p:nvPr/>
        </p:nvPicPr>
        <p:blipFill>
          <a:blip r:embed="rId2">
            <a:alphaModFix amt="70000"/>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123406" y="0"/>
            <a:ext cx="14630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EA1E47B-EE53-F500-EC8A-C77637669280}"/>
              </a:ext>
            </a:extLst>
          </p:cNvPr>
          <p:cNvSpPr>
            <a:spLocks noGrp="1"/>
          </p:cNvSpPr>
          <p:nvPr>
            <p:ph type="title"/>
          </p:nvPr>
        </p:nvSpPr>
        <p:spPr>
          <a:xfrm>
            <a:off x="465667" y="365125"/>
            <a:ext cx="10888133" cy="5603875"/>
          </a:xfrm>
        </p:spPr>
        <p:txBody>
          <a:bodyPr>
            <a:noAutofit/>
          </a:bodyPr>
          <a:lstStyle/>
          <a:p>
            <a:r>
              <a:rPr lang="en-US" sz="4800" b="1" u="sng" dirty="0">
                <a:solidFill>
                  <a:schemeClr val="bg1"/>
                </a:solidFill>
                <a:latin typeface="Calibri" panose="020F0502020204030204" pitchFamily="34" charset="0"/>
                <a:ea typeface="Calibri" panose="020F0502020204030204" pitchFamily="34" charset="0"/>
                <a:cs typeface="Calibri" panose="020F0502020204030204" pitchFamily="34" charset="0"/>
              </a:rPr>
              <a:t>Mark 10:51</a:t>
            </a:r>
            <a:br>
              <a:rPr lang="en-US" sz="4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r>
              <a:rPr lang="en-US" sz="48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What do you want me to do for you?</a:t>
            </a:r>
            <a:endParaRPr lang="en-US" sz="48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63856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a:extLst>
            <a:ext uri="{FF2B5EF4-FFF2-40B4-BE49-F238E27FC236}">
              <a16:creationId xmlns:a16="http://schemas.microsoft.com/office/drawing/2014/main" id="{C0768908-ECFB-98B5-08C9-9840061779C9}"/>
            </a:ext>
          </a:extLst>
        </p:cNvPr>
        <p:cNvGrpSpPr/>
        <p:nvPr/>
      </p:nvGrpSpPr>
      <p:grpSpPr>
        <a:xfrm>
          <a:off x="0" y="0"/>
          <a:ext cx="0" cy="0"/>
          <a:chOff x="0" y="0"/>
          <a:chExt cx="0" cy="0"/>
        </a:xfrm>
      </p:grpSpPr>
      <p:pic>
        <p:nvPicPr>
          <p:cNvPr id="4098" name="Picture 2" descr="Healing of Bartimaeus | Jesus Film Project">
            <a:extLst>
              <a:ext uri="{FF2B5EF4-FFF2-40B4-BE49-F238E27FC236}">
                <a16:creationId xmlns:a16="http://schemas.microsoft.com/office/drawing/2014/main" id="{BBC9D1A1-0A25-5F53-7BC5-45A8BCBC0C9E}"/>
              </a:ext>
            </a:extLst>
          </p:cNvPr>
          <p:cNvPicPr>
            <a:picLocks noChangeAspect="1" noChangeArrowheads="1"/>
          </p:cNvPicPr>
          <p:nvPr/>
        </p:nvPicPr>
        <p:blipFill>
          <a:blip r:embed="rId2">
            <a:alphaModFix amt="70000"/>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123406" y="0"/>
            <a:ext cx="14630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0BA6B50-08A0-B4C9-1C8A-17936BE9D3AF}"/>
              </a:ext>
            </a:extLst>
          </p:cNvPr>
          <p:cNvSpPr>
            <a:spLocks noGrp="1"/>
          </p:cNvSpPr>
          <p:nvPr>
            <p:ph type="title"/>
          </p:nvPr>
        </p:nvSpPr>
        <p:spPr>
          <a:xfrm>
            <a:off x="465667" y="365125"/>
            <a:ext cx="10888133" cy="5603875"/>
          </a:xfrm>
        </p:spPr>
        <p:txBody>
          <a:bodyPr>
            <a:noAutofit/>
          </a:bodyPr>
          <a:lstStyle/>
          <a:p>
            <a:r>
              <a:rPr lang="en-US" sz="4800" b="1" u="sng" dirty="0">
                <a:solidFill>
                  <a:schemeClr val="bg1"/>
                </a:solidFill>
                <a:latin typeface="Calibri" panose="020F0502020204030204" pitchFamily="34" charset="0"/>
                <a:ea typeface="Calibri" panose="020F0502020204030204" pitchFamily="34" charset="0"/>
                <a:cs typeface="Calibri" panose="020F0502020204030204" pitchFamily="34" charset="0"/>
              </a:rPr>
              <a:t>Mark 10:51</a:t>
            </a:r>
            <a:br>
              <a:rPr lang="en-US" sz="4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r>
              <a:rPr lang="en-US" sz="48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What do you want me to do for you?</a:t>
            </a:r>
            <a:br>
              <a:rPr lang="en-US" sz="48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r>
              <a:rPr lang="en-US" sz="48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 blind man said, “Rabbi, I want to see.”</a:t>
            </a:r>
            <a:endParaRPr lang="en-US" sz="48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63737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a:extLst>
            <a:ext uri="{FF2B5EF4-FFF2-40B4-BE49-F238E27FC236}">
              <a16:creationId xmlns:a16="http://schemas.microsoft.com/office/drawing/2014/main" id="{0E490070-E591-39DF-9FE5-18E71A353B92}"/>
            </a:ext>
          </a:extLst>
        </p:cNvPr>
        <p:cNvGrpSpPr/>
        <p:nvPr/>
      </p:nvGrpSpPr>
      <p:grpSpPr>
        <a:xfrm>
          <a:off x="0" y="0"/>
          <a:ext cx="0" cy="0"/>
          <a:chOff x="0" y="0"/>
          <a:chExt cx="0" cy="0"/>
        </a:xfrm>
      </p:grpSpPr>
      <p:pic>
        <p:nvPicPr>
          <p:cNvPr id="4098" name="Picture 2" descr="Healing of Bartimaeus | Jesus Film Project">
            <a:extLst>
              <a:ext uri="{FF2B5EF4-FFF2-40B4-BE49-F238E27FC236}">
                <a16:creationId xmlns:a16="http://schemas.microsoft.com/office/drawing/2014/main" id="{5DA78E5D-85A9-82BD-40FB-6F9F20A012F2}"/>
              </a:ext>
            </a:extLst>
          </p:cNvPr>
          <p:cNvPicPr>
            <a:picLocks noChangeAspect="1" noChangeArrowheads="1"/>
          </p:cNvPicPr>
          <p:nvPr/>
        </p:nvPicPr>
        <p:blipFill>
          <a:blip r:embed="rId2">
            <a:alphaModFix amt="70000"/>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123406" y="0"/>
            <a:ext cx="14630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2BE1D8B-8595-DF79-2B8F-69A603151ABA}"/>
              </a:ext>
            </a:extLst>
          </p:cNvPr>
          <p:cNvSpPr>
            <a:spLocks noGrp="1"/>
          </p:cNvSpPr>
          <p:nvPr>
            <p:ph type="title"/>
          </p:nvPr>
        </p:nvSpPr>
        <p:spPr>
          <a:xfrm>
            <a:off x="465667" y="365125"/>
            <a:ext cx="10888133" cy="5603875"/>
          </a:xfrm>
        </p:spPr>
        <p:txBody>
          <a:bodyPr>
            <a:noAutofit/>
          </a:bodyPr>
          <a:lstStyle/>
          <a:p>
            <a:r>
              <a:rPr lang="en-US" sz="4800" b="1" u="sng" dirty="0">
                <a:solidFill>
                  <a:schemeClr val="bg1"/>
                </a:solidFill>
                <a:latin typeface="Calibri" panose="020F0502020204030204" pitchFamily="34" charset="0"/>
                <a:ea typeface="Calibri" panose="020F0502020204030204" pitchFamily="34" charset="0"/>
                <a:cs typeface="Calibri" panose="020F0502020204030204" pitchFamily="34" charset="0"/>
              </a:rPr>
              <a:t>Mark 10:52</a:t>
            </a:r>
            <a:br>
              <a:rPr lang="en-US" sz="4800" b="1" u="sng" dirty="0">
                <a:solidFill>
                  <a:schemeClr val="bg1"/>
                </a:solidFill>
                <a:latin typeface="Calibri" panose="020F0502020204030204" pitchFamily="34" charset="0"/>
                <a:ea typeface="Calibri" panose="020F0502020204030204" pitchFamily="34" charset="0"/>
                <a:cs typeface="Calibri" panose="020F0502020204030204" pitchFamily="34" charset="0"/>
              </a:rPr>
            </a:br>
            <a:r>
              <a:rPr lang="en-US" sz="48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“Go,” said Jesus, “your faith has healed you.” Immediately he received his sight </a:t>
            </a:r>
            <a:br>
              <a:rPr lang="en-US" sz="48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r>
              <a:rPr lang="en-US" sz="48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and followed Jesus along the road.</a:t>
            </a: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48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505933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42AD437A-AB35-36A0-18DA-2D0BFEEDEA0F}"/>
            </a:ext>
          </a:extLst>
        </p:cNvPr>
        <p:cNvGrpSpPr/>
        <p:nvPr/>
      </p:nvGrpSpPr>
      <p:grpSpPr>
        <a:xfrm>
          <a:off x="0" y="0"/>
          <a:ext cx="0" cy="0"/>
          <a:chOff x="0" y="0"/>
          <a:chExt cx="0" cy="0"/>
        </a:xfrm>
      </p:grpSpPr>
      <p:sp>
        <p:nvSpPr>
          <p:cNvPr id="9227" name="Rectangle 9226">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Following Jesus Christ, Our Perfect Example | Come unto Christ">
            <a:extLst>
              <a:ext uri="{FF2B5EF4-FFF2-40B4-BE49-F238E27FC236}">
                <a16:creationId xmlns:a16="http://schemas.microsoft.com/office/drawing/2014/main" id="{70A667F5-7400-C883-7215-8DAD0951EE2D}"/>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t="14279" b="1452"/>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37AA91A-3741-599F-EAD5-0FC08691D8C8}"/>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5100" i="1">
                <a:solidFill>
                  <a:srgbClr val="FFFFFF"/>
                </a:solidFill>
                <a:effectLst/>
              </a:rPr>
              <a:t>Immediately he received his sight </a:t>
            </a:r>
            <a:br>
              <a:rPr lang="en-US" sz="5100" i="1">
                <a:solidFill>
                  <a:srgbClr val="FFFFFF"/>
                </a:solidFill>
                <a:effectLst/>
              </a:rPr>
            </a:br>
            <a:r>
              <a:rPr lang="en-US" sz="5100" i="1">
                <a:solidFill>
                  <a:srgbClr val="FFFFFF"/>
                </a:solidFill>
                <a:effectLst/>
              </a:rPr>
              <a:t>and followed Jesus along the road.</a:t>
            </a:r>
            <a:br>
              <a:rPr lang="en-US" sz="5100">
                <a:solidFill>
                  <a:srgbClr val="FFFFFF"/>
                </a:solidFill>
                <a:effectLst/>
              </a:rPr>
            </a:br>
            <a:endParaRPr lang="en-US" sz="5100">
              <a:solidFill>
                <a:srgbClr val="FFFFFF"/>
              </a:solidFill>
            </a:endParaRPr>
          </a:p>
        </p:txBody>
      </p:sp>
    </p:spTree>
    <p:extLst>
      <p:ext uri="{BB962C8B-B14F-4D97-AF65-F5344CB8AC3E}">
        <p14:creationId xmlns:p14="http://schemas.microsoft.com/office/powerpoint/2010/main" val="259924566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a:extLst>
            <a:ext uri="{FF2B5EF4-FFF2-40B4-BE49-F238E27FC236}">
              <a16:creationId xmlns:a16="http://schemas.microsoft.com/office/drawing/2014/main" id="{049AB0D7-943A-C8E2-3CE5-BD7090AE2663}"/>
            </a:ext>
          </a:extLst>
        </p:cNvPr>
        <p:cNvGrpSpPr/>
        <p:nvPr/>
      </p:nvGrpSpPr>
      <p:grpSpPr>
        <a:xfrm>
          <a:off x="0" y="0"/>
          <a:ext cx="0" cy="0"/>
          <a:chOff x="0" y="0"/>
          <a:chExt cx="0" cy="0"/>
        </a:xfrm>
      </p:grpSpPr>
      <p:pic>
        <p:nvPicPr>
          <p:cNvPr id="4098" name="Picture 2" descr="Healing of Bartimaeus | Jesus Film Project">
            <a:extLst>
              <a:ext uri="{FF2B5EF4-FFF2-40B4-BE49-F238E27FC236}">
                <a16:creationId xmlns:a16="http://schemas.microsoft.com/office/drawing/2014/main" id="{FD6D67F3-E8A2-828F-DD07-5B7DC4BF6ECD}"/>
              </a:ext>
            </a:extLst>
          </p:cNvPr>
          <p:cNvPicPr>
            <a:picLocks noChangeAspect="1" noChangeArrowheads="1"/>
          </p:cNvPicPr>
          <p:nvPr/>
        </p:nvPicPr>
        <p:blipFill>
          <a:blip r:embed="rId2">
            <a:alphaModFix amt="70000"/>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123406" y="0"/>
            <a:ext cx="14630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A6579F2-D2E0-8283-769E-5A70E2883613}"/>
              </a:ext>
            </a:extLst>
          </p:cNvPr>
          <p:cNvSpPr>
            <a:spLocks noGrp="1"/>
          </p:cNvSpPr>
          <p:nvPr>
            <p:ph type="title"/>
          </p:nvPr>
        </p:nvSpPr>
        <p:spPr>
          <a:xfrm>
            <a:off x="465667" y="365125"/>
            <a:ext cx="10888133" cy="5603875"/>
          </a:xfrm>
        </p:spPr>
        <p:txBody>
          <a:bodyPr>
            <a:noAutofit/>
          </a:bodyPr>
          <a:lstStyle/>
          <a:p>
            <a:r>
              <a:rPr lang="en-US" sz="4000" b="1" i="0" u="sng"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MARK 10</a:t>
            </a:r>
            <a:r>
              <a:rPr lang="en-US" sz="40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br>
              <a:rPr lang="en-US" sz="40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r>
              <a:rPr lang="en-US" sz="4000" b="1" i="0"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46 </a:t>
            </a:r>
            <a:r>
              <a:rPr lang="en-US" sz="40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Then they came to Jericho. As Jesus and his disciples, together with a large crowd, were leaving the city, a blind man, Bartimaeus (which means “son of Timaeus”), was sitting by the roadside begging. </a:t>
            </a:r>
            <a:r>
              <a:rPr lang="en-US" sz="4000" b="1" i="0"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47 </a:t>
            </a:r>
            <a:r>
              <a:rPr lang="en-US" sz="40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When he heard that it was Jesus of Nazareth, he began to shout, “Jesus, Son of David, have mercy on me!”</a:t>
            </a:r>
            <a:br>
              <a:rPr lang="en-US" sz="40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r>
              <a:rPr lang="en-US" sz="4000" b="1" i="0"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48 </a:t>
            </a:r>
            <a:r>
              <a:rPr lang="en-US" sz="40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Many rebuked him and told him to be quiet, but he shouted all the more, “Son of David, have mercy on me!”</a:t>
            </a:r>
            <a:endParaRPr lang="en-US"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384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a:extLst>
            <a:ext uri="{FF2B5EF4-FFF2-40B4-BE49-F238E27FC236}">
              <a16:creationId xmlns:a16="http://schemas.microsoft.com/office/drawing/2014/main" id="{D8660AF8-C013-57C8-B0FD-DD4BEE0DBFA6}"/>
            </a:ext>
          </a:extLst>
        </p:cNvPr>
        <p:cNvGrpSpPr/>
        <p:nvPr/>
      </p:nvGrpSpPr>
      <p:grpSpPr>
        <a:xfrm>
          <a:off x="0" y="0"/>
          <a:ext cx="0" cy="0"/>
          <a:chOff x="0" y="0"/>
          <a:chExt cx="0" cy="0"/>
        </a:xfrm>
      </p:grpSpPr>
      <p:pic>
        <p:nvPicPr>
          <p:cNvPr id="4098" name="Picture 2" descr="Healing of Bartimaeus | Jesus Film Project">
            <a:extLst>
              <a:ext uri="{FF2B5EF4-FFF2-40B4-BE49-F238E27FC236}">
                <a16:creationId xmlns:a16="http://schemas.microsoft.com/office/drawing/2014/main" id="{45B588FB-5734-F69F-ABB9-1A59D72FFCED}"/>
              </a:ext>
            </a:extLst>
          </p:cNvPr>
          <p:cNvPicPr>
            <a:picLocks noChangeAspect="1" noChangeArrowheads="1"/>
          </p:cNvPicPr>
          <p:nvPr/>
        </p:nvPicPr>
        <p:blipFill>
          <a:blip r:embed="rId2">
            <a:alphaModFix amt="70000"/>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123406" y="0"/>
            <a:ext cx="14630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339FC3D-99A8-76C7-6764-E6861CDA9E4F}"/>
              </a:ext>
            </a:extLst>
          </p:cNvPr>
          <p:cNvSpPr>
            <a:spLocks noGrp="1"/>
          </p:cNvSpPr>
          <p:nvPr>
            <p:ph type="title"/>
          </p:nvPr>
        </p:nvSpPr>
        <p:spPr>
          <a:xfrm>
            <a:off x="465667" y="365125"/>
            <a:ext cx="10888133" cy="5603875"/>
          </a:xfrm>
        </p:spPr>
        <p:txBody>
          <a:bodyPr>
            <a:noAutofit/>
          </a:bodyPr>
          <a:lstStyle/>
          <a:p>
            <a:pPr algn="l"/>
            <a:r>
              <a:rPr lang="en-US" sz="4000" b="1" i="0" u="sng"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MARK 10</a:t>
            </a:r>
            <a:r>
              <a:rPr lang="en-US" sz="40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br>
              <a:rPr lang="en-US" sz="40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r>
              <a:rPr lang="en-US" sz="4000" b="1" i="0"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49 </a:t>
            </a:r>
            <a:r>
              <a:rPr lang="en-US" sz="40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Jesus stopped and said, “Call him.”</a:t>
            </a:r>
            <a:br>
              <a:rPr lang="en-US" sz="40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r>
              <a:rPr lang="en-US" sz="40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So they called to the blind man, “Cheer up! On your feet! He’s calling you.” </a:t>
            </a:r>
            <a:r>
              <a:rPr lang="en-US" sz="4000" b="1" i="0"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50 </a:t>
            </a:r>
            <a:r>
              <a:rPr lang="en-US" sz="40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Throwing his cloak aside, he jumped to his feet and came to Jesus.</a:t>
            </a:r>
            <a:br>
              <a:rPr lang="en-US" sz="40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r>
              <a:rPr lang="en-US" sz="4000" b="1" i="0"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51 </a:t>
            </a:r>
            <a:r>
              <a:rPr lang="en-US" sz="40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“What do you want me to do for you?” Jesus asked him.</a:t>
            </a:r>
            <a:br>
              <a:rPr lang="en-US" sz="40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r>
              <a:rPr lang="en-US" sz="40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 blind man said, “Rabbi, I want to see.”</a:t>
            </a:r>
            <a:br>
              <a:rPr lang="en-US" sz="40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r>
              <a:rPr lang="en-US" sz="4000" b="1" i="0"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52 </a:t>
            </a:r>
            <a:r>
              <a:rPr lang="en-US" sz="40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“Go,” said Jesus, “your faith has healed you.” Immediately he received his sight and followed Jesus along the road.</a:t>
            </a:r>
            <a:endParaRPr lang="en-US"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46106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a:extLst>
            <a:ext uri="{FF2B5EF4-FFF2-40B4-BE49-F238E27FC236}">
              <a16:creationId xmlns:a16="http://schemas.microsoft.com/office/drawing/2014/main" id="{4E0DEA74-A0C6-6932-58FE-32527447D7DB}"/>
            </a:ext>
          </a:extLst>
        </p:cNvPr>
        <p:cNvGrpSpPr/>
        <p:nvPr/>
      </p:nvGrpSpPr>
      <p:grpSpPr>
        <a:xfrm>
          <a:off x="0" y="0"/>
          <a:ext cx="0" cy="0"/>
          <a:chOff x="0" y="0"/>
          <a:chExt cx="0" cy="0"/>
        </a:xfrm>
      </p:grpSpPr>
      <p:pic>
        <p:nvPicPr>
          <p:cNvPr id="4098" name="Picture 2" descr="Healing of Bartimaeus | Jesus Film Project">
            <a:extLst>
              <a:ext uri="{FF2B5EF4-FFF2-40B4-BE49-F238E27FC236}">
                <a16:creationId xmlns:a16="http://schemas.microsoft.com/office/drawing/2014/main" id="{B8A71B4D-EA4C-7F74-6FDE-3796172117E7}"/>
              </a:ext>
            </a:extLst>
          </p:cNvPr>
          <p:cNvPicPr>
            <a:picLocks noChangeAspect="1" noChangeArrowheads="1"/>
          </p:cNvPicPr>
          <p:nvPr/>
        </p:nvPicPr>
        <p:blipFill>
          <a:blip r:embed="rId2">
            <a:alphaModFix amt="70000"/>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123406" y="0"/>
            <a:ext cx="14630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AE8D482-98CF-0A09-3ACB-ACC085BC7593}"/>
              </a:ext>
            </a:extLst>
          </p:cNvPr>
          <p:cNvSpPr>
            <a:spLocks noGrp="1"/>
          </p:cNvSpPr>
          <p:nvPr>
            <p:ph type="title"/>
          </p:nvPr>
        </p:nvSpPr>
        <p:spPr>
          <a:xfrm>
            <a:off x="400595" y="365125"/>
            <a:ext cx="10953206" cy="5603875"/>
          </a:xfrm>
        </p:spPr>
        <p:txBody>
          <a:bodyPr>
            <a:noAutofit/>
          </a:bodyPr>
          <a:lstStyle/>
          <a:p>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&gt;</a:t>
            </a:r>
            <a:r>
              <a:rPr lang="en-US" b="1" dirty="0">
                <a:solidFill>
                  <a:srgbClr val="FFC000"/>
                </a:solidFill>
                <a:latin typeface="Calibri" panose="020F0502020204030204" pitchFamily="34" charset="0"/>
                <a:ea typeface="Calibri" panose="020F0502020204030204" pitchFamily="34" charset="0"/>
                <a:cs typeface="Calibri" panose="020F0502020204030204" pitchFamily="34" charset="0"/>
              </a:rPr>
              <a:t>Matthew 20</a:t>
            </a:r>
            <a:br>
              <a:rPr lang="en-US"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r>
              <a:rPr lang="en-US"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&gt;</a:t>
            </a:r>
            <a:r>
              <a:rPr lang="en-US" b="1" dirty="0">
                <a:solidFill>
                  <a:srgbClr val="FFC000"/>
                </a:solidFill>
                <a:latin typeface="Calibri" panose="020F0502020204030204" pitchFamily="34" charset="0"/>
                <a:ea typeface="Calibri" panose="020F0502020204030204" pitchFamily="34" charset="0"/>
                <a:cs typeface="Calibri" panose="020F0502020204030204" pitchFamily="34" charset="0"/>
              </a:rPr>
              <a:t>Mark 10</a:t>
            </a:r>
            <a:b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b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&gt;</a:t>
            </a:r>
            <a:r>
              <a:rPr lang="en-US" b="1" dirty="0">
                <a:solidFill>
                  <a:srgbClr val="FFC000"/>
                </a:solidFill>
                <a:latin typeface="Calibri" panose="020F0502020204030204" pitchFamily="34" charset="0"/>
                <a:ea typeface="Calibri" panose="020F0502020204030204" pitchFamily="34" charset="0"/>
                <a:cs typeface="Calibri" panose="020F0502020204030204" pitchFamily="34" charset="0"/>
              </a:rPr>
              <a:t>Luke 18</a:t>
            </a:r>
            <a:endParaRPr lang="en-US"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63577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60+ Jericho Ruins Palestine Stock Photos, Pictures &amp; Royalty-Free Images -  iStock">
            <a:extLst>
              <a:ext uri="{FF2B5EF4-FFF2-40B4-BE49-F238E27FC236}">
                <a16:creationId xmlns:a16="http://schemas.microsoft.com/office/drawing/2014/main" id="{7F28C995-1BB6-8B3D-C5EA-D838BAEF6FA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1542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5127" name="Rectangle 512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extBox 4">
            <a:extLst>
              <a:ext uri="{FF2B5EF4-FFF2-40B4-BE49-F238E27FC236}">
                <a16:creationId xmlns:a16="http://schemas.microsoft.com/office/drawing/2014/main" id="{38C24357-6588-568F-6A4F-473EB330D2BE}"/>
              </a:ext>
            </a:extLst>
          </p:cNvPr>
          <p:cNvSpPr txBox="1"/>
          <p:nvPr/>
        </p:nvSpPr>
        <p:spPr>
          <a:xfrm>
            <a:off x="5791201" y="5149334"/>
            <a:ext cx="3674533" cy="1200329"/>
          </a:xfrm>
          <a:prstGeom prst="rect">
            <a:avLst/>
          </a:prstGeom>
          <a:noFill/>
        </p:spPr>
        <p:txBody>
          <a:bodyPr wrap="square">
            <a:spAutoFit/>
          </a:bodyPr>
          <a:lstStyle/>
          <a:p>
            <a:r>
              <a:rPr lang="en-US" sz="7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Jericho</a:t>
            </a:r>
            <a:r>
              <a:rPr lang="en-US" sz="7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7200" dirty="0">
              <a:solidFill>
                <a:schemeClr val="bg1"/>
              </a:solidFill>
            </a:endParaRPr>
          </a:p>
        </p:txBody>
      </p:sp>
    </p:spTree>
    <p:extLst>
      <p:ext uri="{BB962C8B-B14F-4D97-AF65-F5344CB8AC3E}">
        <p14:creationId xmlns:p14="http://schemas.microsoft.com/office/powerpoint/2010/main" val="1547778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16B5A25-21AE-FD2E-849B-8AF19E864E7E}"/>
            </a:ext>
          </a:extLst>
        </p:cNvPr>
        <p:cNvGrpSpPr/>
        <p:nvPr/>
      </p:nvGrpSpPr>
      <p:grpSpPr>
        <a:xfrm>
          <a:off x="0" y="0"/>
          <a:ext cx="0" cy="0"/>
          <a:chOff x="0" y="0"/>
          <a:chExt cx="0" cy="0"/>
        </a:xfrm>
      </p:grpSpPr>
      <p:sp>
        <p:nvSpPr>
          <p:cNvPr id="5127" name="Rectangle 5126">
            <a:extLst>
              <a:ext uri="{FF2B5EF4-FFF2-40B4-BE49-F238E27FC236}">
                <a16:creationId xmlns:a16="http://schemas.microsoft.com/office/drawing/2014/main" id="{14624E0B-F4AA-DA22-B394-7EE2BB722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122" name="Picture 2" descr="60+ Jericho Ruins Palestine Stock Photos, Pictures &amp; Royalty-Free Images -  iStock">
            <a:extLst>
              <a:ext uri="{FF2B5EF4-FFF2-40B4-BE49-F238E27FC236}">
                <a16:creationId xmlns:a16="http://schemas.microsoft.com/office/drawing/2014/main" id="{E8513370-B8AB-B522-4DB7-B8E784022B84}"/>
              </a:ext>
            </a:extLst>
          </p:cNvPr>
          <p:cNvPicPr>
            <a:picLocks noGrp="1" noChangeAspect="1" noChangeArrowheads="1"/>
          </p:cNvPicPr>
          <p:nvPr>
            <p:ph idx="1"/>
          </p:nvPr>
        </p:nvPicPr>
        <p:blipFill>
          <a:blip r:embed="rId2">
            <a:alphaModFix/>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b="1542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C9B49FF-1909-9131-63D9-2904088FA0F7}"/>
              </a:ext>
            </a:extLst>
          </p:cNvPr>
          <p:cNvSpPr txBox="1"/>
          <p:nvPr/>
        </p:nvSpPr>
        <p:spPr>
          <a:xfrm>
            <a:off x="567267" y="474133"/>
            <a:ext cx="11294533" cy="5509200"/>
          </a:xfrm>
          <a:prstGeom prst="rect">
            <a:avLst/>
          </a:prstGeom>
          <a:noFill/>
        </p:spPr>
        <p:txBody>
          <a:bodyPr wrap="square">
            <a:spAutoFit/>
          </a:bodyPr>
          <a:lstStyle/>
          <a:p>
            <a:pPr algn="l"/>
            <a:r>
              <a:rPr lang="en-US" sz="4400" b="1" i="0" u="sng" dirty="0">
                <a:solidFill>
                  <a:schemeClr val="bg1"/>
                </a:solidFill>
                <a:effectLst/>
                <a:latin typeface="Calibri" panose="020F0502020204030204" pitchFamily="34" charset="0"/>
                <a:ea typeface="Calibri" panose="020F0502020204030204" pitchFamily="34" charset="0"/>
                <a:cs typeface="Calibri" panose="020F0502020204030204" pitchFamily="34" charset="0"/>
              </a:rPr>
              <a:t>JOSHUA 6:26 </a:t>
            </a:r>
          </a:p>
          <a:p>
            <a:pPr algn="l"/>
            <a:r>
              <a:rPr lang="en-US" sz="44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that time Joshua pronounced this solemn oath: “Cursed before the </a:t>
            </a:r>
            <a:r>
              <a:rPr lang="en-US" sz="4400" b="0" i="0" cap="small"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Lord</a:t>
            </a:r>
            <a:r>
              <a:rPr lang="en-US" sz="44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is the one who undertakes to rebuild this city, Jericho:</a:t>
            </a:r>
          </a:p>
          <a:p>
            <a:pPr algn="l"/>
            <a:r>
              <a:rPr lang="en-US" sz="44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the cost of his firstborn son</a:t>
            </a:r>
            <a:br>
              <a:rPr lang="en-US" sz="44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r>
              <a:rPr lang="en-US" sz="44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he will lay its foundations;</a:t>
            </a:r>
            <a:br>
              <a:rPr lang="en-US" sz="44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r>
              <a:rPr lang="en-US" sz="44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the cost of his youngest</a:t>
            </a:r>
            <a:br>
              <a:rPr lang="en-US" sz="44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r>
              <a:rPr lang="en-US" sz="44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he will set up its gates.”   (See 2 Kings 6:34)</a:t>
            </a:r>
          </a:p>
        </p:txBody>
      </p:sp>
    </p:spTree>
    <p:extLst>
      <p:ext uri="{BB962C8B-B14F-4D97-AF65-F5344CB8AC3E}">
        <p14:creationId xmlns:p14="http://schemas.microsoft.com/office/powerpoint/2010/main" val="4182426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Oregon to recriminalise drugs after 'dystopian nightmare' of fentanyl  addiction">
            <a:extLst>
              <a:ext uri="{FF2B5EF4-FFF2-40B4-BE49-F238E27FC236}">
                <a16:creationId xmlns:a16="http://schemas.microsoft.com/office/drawing/2014/main" id="{55CC5A59-3CDC-E726-4CF7-212D7EEE67B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7153" b="3223"/>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6158" name="Rectangle 615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976620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75CC6-698E-8907-DDC2-211CF2945574}"/>
              </a:ext>
            </a:extLst>
          </p:cNvPr>
          <p:cNvSpPr>
            <a:spLocks noGrp="1"/>
          </p:cNvSpPr>
          <p:nvPr>
            <p:ph type="ctrTitle"/>
          </p:nvPr>
        </p:nvSpPr>
        <p:spPr>
          <a:xfrm>
            <a:off x="484719" y="771816"/>
            <a:ext cx="5776235" cy="6264488"/>
          </a:xfrm>
        </p:spPr>
        <p:txBody>
          <a:bodyPr anchor="b">
            <a:noAutofit/>
          </a:bodyPr>
          <a:lstStyle/>
          <a:p>
            <a:pPr algn="l"/>
            <a:r>
              <a:rPr lang="en-US" sz="1800" b="0" i="0" dirty="0">
                <a:solidFill>
                  <a:srgbClr val="000000"/>
                </a:solidFill>
                <a:effectLst/>
                <a:latin typeface="Source Sans Pro" panose="020B0503030403020204" pitchFamily="34" charset="0"/>
              </a:rPr>
              <a:t>&gt;</a:t>
            </a:r>
            <a:r>
              <a:rPr lang="en-US" sz="1800" b="1" i="0" dirty="0">
                <a:solidFill>
                  <a:srgbClr val="000000"/>
                </a:solidFill>
                <a:effectLst/>
                <a:latin typeface="Source Sans Pro" panose="020B0503030403020204" pitchFamily="34" charset="0"/>
              </a:rPr>
              <a:t>58% </a:t>
            </a:r>
            <a:r>
              <a:rPr lang="en-US" sz="1800" b="0" i="0" dirty="0">
                <a:solidFill>
                  <a:srgbClr val="000000"/>
                </a:solidFill>
                <a:effectLst/>
                <a:latin typeface="Source Sans Pro" panose="020B0503030403020204" pitchFamily="34" charset="0"/>
              </a:rPr>
              <a:t>of respondents think the overall </a:t>
            </a:r>
            <a:r>
              <a:rPr lang="en-US" sz="1800" b="1" i="0" dirty="0">
                <a:solidFill>
                  <a:srgbClr val="000000"/>
                </a:solidFill>
                <a:effectLst/>
                <a:latin typeface="Source Sans Pro" panose="020B0503030403020204" pitchFamily="34" charset="0"/>
              </a:rPr>
              <a:t>quality of life </a:t>
            </a:r>
            <a:r>
              <a:rPr lang="en-US" sz="1800" b="0" i="0" dirty="0">
                <a:solidFill>
                  <a:srgbClr val="000000"/>
                </a:solidFill>
                <a:effectLst/>
                <a:latin typeface="Source Sans Pro" panose="020B0503030403020204" pitchFamily="34" charset="0"/>
              </a:rPr>
              <a:t>in the region is getting worse.</a:t>
            </a:r>
            <a:br>
              <a:rPr lang="en-US" sz="1800" dirty="0">
                <a:solidFill>
                  <a:srgbClr val="000000"/>
                </a:solidFill>
                <a:latin typeface="Source Sans Pro" panose="020B0503030403020204" pitchFamily="34" charset="0"/>
              </a:rPr>
            </a:br>
            <a:r>
              <a:rPr lang="en-US" sz="1800" dirty="0">
                <a:solidFill>
                  <a:srgbClr val="000000"/>
                </a:solidFill>
                <a:latin typeface="Source Sans Pro" panose="020B0503030403020204" pitchFamily="34" charset="0"/>
              </a:rPr>
              <a:t>&gt;</a:t>
            </a:r>
            <a:r>
              <a:rPr lang="en-US" sz="1800" b="1" i="0" dirty="0">
                <a:solidFill>
                  <a:srgbClr val="000000"/>
                </a:solidFill>
                <a:effectLst/>
                <a:latin typeface="Source Sans Pro" panose="020B0503030403020204" pitchFamily="34" charset="0"/>
              </a:rPr>
              <a:t>58% </a:t>
            </a:r>
            <a:r>
              <a:rPr lang="en-US" sz="1800" b="0" i="0" dirty="0">
                <a:solidFill>
                  <a:srgbClr val="000000"/>
                </a:solidFill>
                <a:effectLst/>
                <a:latin typeface="Source Sans Pro" panose="020B0503030403020204" pitchFamily="34" charset="0"/>
              </a:rPr>
              <a:t>of respondents have actively </a:t>
            </a:r>
            <a:r>
              <a:rPr lang="en-US" sz="1800" b="1" i="0" dirty="0">
                <a:solidFill>
                  <a:srgbClr val="000000"/>
                </a:solidFill>
                <a:effectLst/>
                <a:latin typeface="Source Sans Pro" panose="020B0503030403020204" pitchFamily="34" charset="0"/>
              </a:rPr>
              <a:t>considered moving </a:t>
            </a:r>
            <a:r>
              <a:rPr lang="en-US" sz="1800" b="0" i="0" dirty="0">
                <a:solidFill>
                  <a:srgbClr val="000000"/>
                </a:solidFill>
                <a:effectLst/>
                <a:latin typeface="Source Sans Pro" panose="020B0503030403020204" pitchFamily="34" charset="0"/>
              </a:rPr>
              <a:t>out of the area.</a:t>
            </a:r>
            <a:br>
              <a:rPr lang="en-US" sz="1800" dirty="0">
                <a:solidFill>
                  <a:srgbClr val="000000"/>
                </a:solidFill>
                <a:latin typeface="Source Sans Pro" panose="020B0503030403020204" pitchFamily="34" charset="0"/>
              </a:rPr>
            </a:br>
            <a:r>
              <a:rPr lang="en-US" sz="1800" dirty="0">
                <a:solidFill>
                  <a:srgbClr val="000000"/>
                </a:solidFill>
                <a:latin typeface="Source Sans Pro" panose="020B0503030403020204" pitchFamily="34" charset="0"/>
              </a:rPr>
              <a:t>&gt;</a:t>
            </a:r>
            <a:r>
              <a:rPr lang="en-US" sz="1800" b="1" i="0" dirty="0">
                <a:solidFill>
                  <a:srgbClr val="000000"/>
                </a:solidFill>
                <a:effectLst/>
                <a:latin typeface="Source Sans Pro" panose="020B0503030403020204" pitchFamily="34" charset="0"/>
              </a:rPr>
              <a:t>89% </a:t>
            </a:r>
            <a:r>
              <a:rPr lang="en-US" sz="1800" b="0" i="0" dirty="0">
                <a:solidFill>
                  <a:srgbClr val="000000"/>
                </a:solidFill>
                <a:effectLst/>
                <a:latin typeface="Source Sans Pro" panose="020B0503030403020204" pitchFamily="34" charset="0"/>
              </a:rPr>
              <a:t>of respondents are </a:t>
            </a:r>
            <a:r>
              <a:rPr lang="en-US" sz="1800" b="1" i="0" dirty="0">
                <a:solidFill>
                  <a:srgbClr val="000000"/>
                </a:solidFill>
                <a:effectLst/>
                <a:latin typeface="Source Sans Pro" panose="020B0503030403020204" pitchFamily="34" charset="0"/>
              </a:rPr>
              <a:t>worried about the future </a:t>
            </a:r>
            <a:r>
              <a:rPr lang="en-US" sz="1800" b="0" i="0" dirty="0">
                <a:solidFill>
                  <a:srgbClr val="000000"/>
                </a:solidFill>
                <a:effectLst/>
                <a:latin typeface="Source Sans Pro" panose="020B0503030403020204" pitchFamily="34" charset="0"/>
              </a:rPr>
              <a:t>of downtown Spokane.</a:t>
            </a:r>
            <a:br>
              <a:rPr lang="en-US" sz="1800" b="0" i="0" dirty="0">
                <a:solidFill>
                  <a:srgbClr val="000000"/>
                </a:solidFill>
                <a:effectLst/>
                <a:latin typeface="Source Sans Pro" panose="020B0503030403020204" pitchFamily="34" charset="0"/>
              </a:rPr>
            </a:br>
            <a:r>
              <a:rPr lang="en-US" sz="1800" b="0" i="0" dirty="0">
                <a:solidFill>
                  <a:srgbClr val="000000"/>
                </a:solidFill>
                <a:effectLst/>
                <a:latin typeface="Source Sans Pro" panose="020B0503030403020204" pitchFamily="34" charset="0"/>
              </a:rPr>
              <a:t>&gt;</a:t>
            </a:r>
            <a:r>
              <a:rPr lang="en-US" sz="1800" b="1" i="0" dirty="0">
                <a:solidFill>
                  <a:srgbClr val="000000"/>
                </a:solidFill>
                <a:effectLst/>
                <a:latin typeface="Source Sans Pro" panose="020B0503030403020204" pitchFamily="34" charset="0"/>
              </a:rPr>
              <a:t>74% </a:t>
            </a:r>
            <a:r>
              <a:rPr lang="en-US" sz="1800" b="0" i="0" dirty="0">
                <a:solidFill>
                  <a:srgbClr val="000000"/>
                </a:solidFill>
                <a:effectLst/>
                <a:latin typeface="Source Sans Pro" panose="020B0503030403020204" pitchFamily="34" charset="0"/>
              </a:rPr>
              <a:t>of respondents agree that recent policy decisions by the city are </a:t>
            </a:r>
            <a:r>
              <a:rPr lang="en-US" sz="1800" b="1" i="0" dirty="0">
                <a:solidFill>
                  <a:srgbClr val="000000"/>
                </a:solidFill>
                <a:effectLst/>
                <a:latin typeface="Source Sans Pro" panose="020B0503030403020204" pitchFamily="34" charset="0"/>
              </a:rPr>
              <a:t>causing local small businesses to close </a:t>
            </a:r>
            <a:r>
              <a:rPr lang="en-US" sz="1800" b="0" i="0" dirty="0">
                <a:solidFill>
                  <a:srgbClr val="000000"/>
                </a:solidFill>
                <a:effectLst/>
                <a:latin typeface="Source Sans Pro" panose="020B0503030403020204" pitchFamily="34" charset="0"/>
              </a:rPr>
              <a:t>and move away.</a:t>
            </a:r>
            <a:br>
              <a:rPr lang="en-US" sz="1800" b="0" i="0" dirty="0">
                <a:solidFill>
                  <a:srgbClr val="000000"/>
                </a:solidFill>
                <a:effectLst/>
                <a:latin typeface="Source Sans Pro" panose="020B0503030403020204" pitchFamily="34" charset="0"/>
              </a:rPr>
            </a:br>
            <a:r>
              <a:rPr lang="en-US" sz="1800" b="0" i="0" dirty="0">
                <a:solidFill>
                  <a:srgbClr val="000000"/>
                </a:solidFill>
                <a:effectLst/>
                <a:latin typeface="Source Sans Pro" panose="020B0503030403020204" pitchFamily="34" charset="0"/>
              </a:rPr>
              <a:t>&gt;only </a:t>
            </a:r>
            <a:r>
              <a:rPr lang="en-US" sz="1800" b="1" i="0" dirty="0">
                <a:solidFill>
                  <a:srgbClr val="000000"/>
                </a:solidFill>
                <a:effectLst/>
                <a:latin typeface="Source Sans Pro" panose="020B0503030403020204" pitchFamily="34" charset="0"/>
              </a:rPr>
              <a:t>21% </a:t>
            </a:r>
            <a:r>
              <a:rPr lang="en-US" sz="1800" b="0" i="0" dirty="0">
                <a:solidFill>
                  <a:srgbClr val="000000"/>
                </a:solidFill>
                <a:effectLst/>
                <a:latin typeface="Source Sans Pro" panose="020B0503030403020204" pitchFamily="34" charset="0"/>
              </a:rPr>
              <a:t>would </a:t>
            </a:r>
            <a:r>
              <a:rPr lang="en-US" sz="1800" b="1" i="0" dirty="0">
                <a:solidFill>
                  <a:srgbClr val="000000"/>
                </a:solidFill>
                <a:effectLst/>
                <a:latin typeface="Source Sans Pro" panose="020B0503030403020204" pitchFamily="34" charset="0"/>
              </a:rPr>
              <a:t>feel safe visiting downtown </a:t>
            </a:r>
            <a:r>
              <a:rPr lang="en-US" sz="1800" b="0" i="0" dirty="0">
                <a:solidFill>
                  <a:srgbClr val="000000"/>
                </a:solidFill>
                <a:effectLst/>
                <a:latin typeface="Source Sans Pro" panose="020B0503030403020204" pitchFamily="34" charset="0"/>
              </a:rPr>
              <a:t>Spokane at night.</a:t>
            </a:r>
            <a:br>
              <a:rPr lang="en-US" sz="1800" b="0" i="0" dirty="0">
                <a:solidFill>
                  <a:srgbClr val="000000"/>
                </a:solidFill>
                <a:effectLst/>
                <a:latin typeface="Source Sans Pro" panose="020B0503030403020204" pitchFamily="34" charset="0"/>
              </a:rPr>
            </a:br>
            <a:r>
              <a:rPr lang="en-US" sz="1800" b="0" i="0" dirty="0">
                <a:solidFill>
                  <a:srgbClr val="000000"/>
                </a:solidFill>
                <a:effectLst/>
                <a:latin typeface="Source Sans Pro" panose="020B0503030403020204" pitchFamily="34" charset="0"/>
              </a:rPr>
              <a:t>&gt;</a:t>
            </a:r>
            <a:r>
              <a:rPr lang="en-US" sz="1800" b="1" i="0" dirty="0">
                <a:solidFill>
                  <a:srgbClr val="000000"/>
                </a:solidFill>
                <a:effectLst/>
                <a:latin typeface="Source Sans Pro" panose="020B0503030403020204" pitchFamily="34" charset="0"/>
              </a:rPr>
              <a:t>94% </a:t>
            </a:r>
            <a:r>
              <a:rPr lang="en-US" sz="1800" b="0" i="0" dirty="0">
                <a:solidFill>
                  <a:srgbClr val="000000"/>
                </a:solidFill>
                <a:effectLst/>
                <a:latin typeface="Source Sans Pro" panose="020B0503030403020204" pitchFamily="34" charset="0"/>
              </a:rPr>
              <a:t>of respondents agree that downtown Spokane cannot fully recover until the </a:t>
            </a:r>
            <a:r>
              <a:rPr lang="en-US" sz="1800" b="1" i="0" dirty="0">
                <a:solidFill>
                  <a:srgbClr val="000000"/>
                </a:solidFill>
                <a:effectLst/>
                <a:latin typeface="Source Sans Pro" panose="020B0503030403020204" pitchFamily="34" charset="0"/>
              </a:rPr>
              <a:t>homelessness</a:t>
            </a:r>
            <a:r>
              <a:rPr lang="en-US" sz="1800" b="0" i="0" dirty="0">
                <a:solidFill>
                  <a:srgbClr val="000000"/>
                </a:solidFill>
                <a:effectLst/>
                <a:latin typeface="Source Sans Pro" panose="020B0503030403020204" pitchFamily="34" charset="0"/>
              </a:rPr>
              <a:t> and public safety problems are addressed.</a:t>
            </a:r>
            <a:br>
              <a:rPr lang="en-US" sz="1800" b="0" i="0" dirty="0">
                <a:solidFill>
                  <a:srgbClr val="000000"/>
                </a:solidFill>
                <a:effectLst/>
                <a:latin typeface="Source Sans Pro" panose="020B0503030403020204" pitchFamily="34" charset="0"/>
              </a:rPr>
            </a:br>
            <a:r>
              <a:rPr lang="en-US" sz="1800" b="0" i="0" dirty="0">
                <a:solidFill>
                  <a:srgbClr val="000000"/>
                </a:solidFill>
                <a:effectLst/>
                <a:latin typeface="Source Sans Pro" panose="020B0503030403020204" pitchFamily="34" charset="0"/>
              </a:rPr>
              <a:t>&gt;</a:t>
            </a:r>
            <a:r>
              <a:rPr lang="en-US" sz="1800" b="1" i="0" dirty="0">
                <a:solidFill>
                  <a:srgbClr val="000000"/>
                </a:solidFill>
                <a:effectLst/>
                <a:latin typeface="Source Sans Pro" panose="020B0503030403020204" pitchFamily="34" charset="0"/>
              </a:rPr>
              <a:t>69% </a:t>
            </a:r>
            <a:r>
              <a:rPr lang="en-US" sz="1800" b="0" i="0" dirty="0">
                <a:solidFill>
                  <a:srgbClr val="000000"/>
                </a:solidFill>
                <a:effectLst/>
                <a:latin typeface="Source Sans Pro" panose="020B0503030403020204" pitchFamily="34" charset="0"/>
              </a:rPr>
              <a:t>of respondents feel less safe in their </a:t>
            </a:r>
            <a:r>
              <a:rPr lang="en-US" sz="1800" b="1" i="0" dirty="0">
                <a:solidFill>
                  <a:srgbClr val="000000"/>
                </a:solidFill>
                <a:effectLst/>
                <a:latin typeface="Source Sans Pro" panose="020B0503030403020204" pitchFamily="34" charset="0"/>
              </a:rPr>
              <a:t>own neighborhood</a:t>
            </a:r>
            <a:r>
              <a:rPr lang="en-US" sz="1800" b="0" i="0" dirty="0">
                <a:solidFill>
                  <a:srgbClr val="000000"/>
                </a:solidFill>
                <a:effectLst/>
                <a:latin typeface="Source Sans Pro" panose="020B0503030403020204" pitchFamily="34" charset="0"/>
              </a:rPr>
              <a:t> than they did two years ago.</a:t>
            </a:r>
            <a:br>
              <a:rPr lang="en-US" sz="1800" b="0" i="0" dirty="0">
                <a:solidFill>
                  <a:srgbClr val="000000"/>
                </a:solidFill>
                <a:effectLst/>
                <a:latin typeface="Source Sans Pro" panose="020B0503030403020204" pitchFamily="34" charset="0"/>
              </a:rPr>
            </a:br>
            <a:r>
              <a:rPr lang="en-US" sz="1800" b="0" i="0" dirty="0">
                <a:solidFill>
                  <a:srgbClr val="000000"/>
                </a:solidFill>
                <a:effectLst/>
                <a:latin typeface="Source Sans Pro" panose="020B0503030403020204" pitchFamily="34" charset="0"/>
              </a:rPr>
              <a:t>&gt;</a:t>
            </a:r>
            <a:r>
              <a:rPr lang="en-US" sz="1800" b="1" i="0" dirty="0">
                <a:solidFill>
                  <a:srgbClr val="000000"/>
                </a:solidFill>
                <a:effectLst/>
                <a:latin typeface="Source Sans Pro" panose="020B0503030403020204" pitchFamily="34" charset="0"/>
              </a:rPr>
              <a:t>72% </a:t>
            </a:r>
            <a:r>
              <a:rPr lang="en-US" sz="1800" b="0" i="0" dirty="0">
                <a:solidFill>
                  <a:srgbClr val="000000"/>
                </a:solidFill>
                <a:effectLst/>
                <a:latin typeface="Source Sans Pro" panose="020B0503030403020204" pitchFamily="34" charset="0"/>
              </a:rPr>
              <a:t>of respondents think providing funding to </a:t>
            </a:r>
            <a:r>
              <a:rPr lang="en-US" sz="1800" b="1" i="0" dirty="0">
                <a:solidFill>
                  <a:srgbClr val="000000"/>
                </a:solidFill>
                <a:effectLst/>
                <a:latin typeface="Source Sans Pro" panose="020B0503030403020204" pitchFamily="34" charset="0"/>
              </a:rPr>
              <a:t>mental health and substance abuse </a:t>
            </a:r>
            <a:r>
              <a:rPr lang="en-US" sz="1800" b="0" i="0" dirty="0">
                <a:solidFill>
                  <a:srgbClr val="000000"/>
                </a:solidFill>
                <a:effectLst/>
                <a:latin typeface="Source Sans Pro" panose="020B0503030403020204" pitchFamily="34" charset="0"/>
              </a:rPr>
              <a:t>facilities is important or extremely important.</a:t>
            </a:r>
            <a:br>
              <a:rPr lang="en-US" sz="1800" b="0" i="0" dirty="0">
                <a:solidFill>
                  <a:srgbClr val="000000"/>
                </a:solidFill>
                <a:effectLst/>
                <a:latin typeface="Source Sans Pro" panose="020B0503030403020204" pitchFamily="34" charset="0"/>
              </a:rPr>
            </a:br>
            <a:r>
              <a:rPr lang="en-US" sz="1800" b="0" i="0" dirty="0">
                <a:solidFill>
                  <a:srgbClr val="000000"/>
                </a:solidFill>
                <a:effectLst/>
                <a:latin typeface="Source Sans Pro" panose="020B0503030403020204" pitchFamily="34" charset="0"/>
              </a:rPr>
              <a:t>*</a:t>
            </a:r>
            <a:r>
              <a:rPr lang="en-US" sz="1800" b="1" i="0" dirty="0">
                <a:solidFill>
                  <a:srgbClr val="000000"/>
                </a:solidFill>
                <a:effectLst/>
                <a:latin typeface="Source Sans Pro" panose="020B0503030403020204" pitchFamily="34" charset="0"/>
              </a:rPr>
              <a:t>78% </a:t>
            </a:r>
            <a:r>
              <a:rPr lang="en-US" sz="1800" b="0" i="0" dirty="0">
                <a:solidFill>
                  <a:srgbClr val="000000"/>
                </a:solidFill>
                <a:effectLst/>
                <a:latin typeface="Source Sans Pro" panose="020B0503030403020204" pitchFamily="34" charset="0"/>
              </a:rPr>
              <a:t>of respondents agree that hiring </a:t>
            </a:r>
            <a:r>
              <a:rPr lang="en-US" sz="1800" b="1" i="0" dirty="0">
                <a:solidFill>
                  <a:srgbClr val="000000"/>
                </a:solidFill>
                <a:effectLst/>
                <a:latin typeface="Source Sans Pro" panose="020B0503030403020204" pitchFamily="34" charset="0"/>
              </a:rPr>
              <a:t>more police officers </a:t>
            </a:r>
            <a:r>
              <a:rPr lang="en-US" sz="1800" b="0" i="0" dirty="0">
                <a:solidFill>
                  <a:srgbClr val="000000"/>
                </a:solidFill>
                <a:effectLst/>
                <a:latin typeface="Source Sans Pro" panose="020B0503030403020204" pitchFamily="34" charset="0"/>
              </a:rPr>
              <a:t>should be an immediate priority for the city.</a:t>
            </a:r>
            <a:br>
              <a:rPr lang="en-US" sz="1800" b="0" i="0" dirty="0">
                <a:solidFill>
                  <a:srgbClr val="000000"/>
                </a:solidFill>
                <a:effectLst/>
                <a:latin typeface="Source Sans Pro" panose="020B0503030403020204" pitchFamily="34" charset="0"/>
              </a:rPr>
            </a:br>
            <a:r>
              <a:rPr lang="en-US" sz="1800" b="0" i="0" dirty="0">
                <a:solidFill>
                  <a:srgbClr val="000000"/>
                </a:solidFill>
                <a:effectLst/>
                <a:latin typeface="Source Sans Pro" panose="020B0503030403020204" pitchFamily="34" charset="0"/>
              </a:rPr>
              <a:t>*</a:t>
            </a:r>
            <a:r>
              <a:rPr lang="en-US" sz="1800" b="1" i="0" dirty="0">
                <a:solidFill>
                  <a:srgbClr val="000000"/>
                </a:solidFill>
                <a:effectLst/>
                <a:latin typeface="Source Sans Pro" panose="020B0503030403020204" pitchFamily="34" charset="0"/>
              </a:rPr>
              <a:t>77% </a:t>
            </a:r>
            <a:r>
              <a:rPr lang="en-US" sz="1800" b="0" i="0" dirty="0">
                <a:solidFill>
                  <a:srgbClr val="000000"/>
                </a:solidFill>
                <a:effectLst/>
                <a:latin typeface="Source Sans Pro" panose="020B0503030403020204" pitchFamily="34" charset="0"/>
              </a:rPr>
              <a:t>of respondents </a:t>
            </a:r>
            <a:r>
              <a:rPr lang="en-US" sz="1800" b="1" i="0" dirty="0">
                <a:solidFill>
                  <a:srgbClr val="000000"/>
                </a:solidFill>
                <a:effectLst/>
                <a:latin typeface="Source Sans Pro" panose="020B0503030403020204" pitchFamily="34" charset="0"/>
              </a:rPr>
              <a:t>don't trust the local government </a:t>
            </a:r>
            <a:r>
              <a:rPr lang="en-US" sz="1800" b="0" i="0" dirty="0">
                <a:solidFill>
                  <a:srgbClr val="000000"/>
                </a:solidFill>
                <a:effectLst/>
                <a:latin typeface="Source Sans Pro" panose="020B0503030403020204" pitchFamily="34" charset="0"/>
              </a:rPr>
              <a:t>to spend their </a:t>
            </a:r>
            <a:r>
              <a:rPr lang="en-US" sz="1800" b="1" i="0" dirty="0">
                <a:solidFill>
                  <a:srgbClr val="000000"/>
                </a:solidFill>
                <a:effectLst/>
                <a:latin typeface="Source Sans Pro" panose="020B0503030403020204" pitchFamily="34" charset="0"/>
              </a:rPr>
              <a:t>tax dollars responsibly</a:t>
            </a:r>
            <a:r>
              <a:rPr lang="en-US" sz="1800" b="0" i="0" dirty="0">
                <a:solidFill>
                  <a:srgbClr val="000000"/>
                </a:solidFill>
                <a:effectLst/>
                <a:latin typeface="Source Sans Pro" panose="020B0503030403020204" pitchFamily="34" charset="0"/>
              </a:rPr>
              <a:t>.</a:t>
            </a:r>
            <a:br>
              <a:rPr lang="en-US" sz="1800" b="0" i="0" dirty="0">
                <a:solidFill>
                  <a:srgbClr val="000000"/>
                </a:solidFill>
                <a:effectLst/>
                <a:latin typeface="Source Sans Pro" panose="020B0503030403020204" pitchFamily="34" charset="0"/>
              </a:rPr>
            </a:br>
            <a:br>
              <a:rPr lang="en-US" sz="1800" b="0" i="0" dirty="0">
                <a:solidFill>
                  <a:srgbClr val="000000"/>
                </a:solidFill>
                <a:effectLst/>
                <a:latin typeface="Source Sans Pro" panose="020B0503030403020204" pitchFamily="34" charset="0"/>
              </a:rPr>
            </a:br>
            <a:endParaRPr lang="en-US" sz="1800" dirty="0"/>
          </a:p>
        </p:txBody>
      </p:sp>
      <p:pic>
        <p:nvPicPr>
          <p:cNvPr id="1026" name="Picture 2">
            <a:extLst>
              <a:ext uri="{FF2B5EF4-FFF2-40B4-BE49-F238E27FC236}">
                <a16:creationId xmlns:a16="http://schemas.microsoft.com/office/drawing/2014/main" id="{DD9142FC-5568-92D8-CAA3-853A9B34592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87992" y="3175320"/>
            <a:ext cx="401934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8698FB2-376F-2D04-4909-34B33D2408B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64408" y="939480"/>
            <a:ext cx="4708833" cy="92999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1A2B186-7BF9-ED93-6704-24E008C53F0E}"/>
              </a:ext>
            </a:extLst>
          </p:cNvPr>
          <p:cNvSpPr txBox="1"/>
          <p:nvPr/>
        </p:nvSpPr>
        <p:spPr>
          <a:xfrm>
            <a:off x="6750630" y="2384935"/>
            <a:ext cx="5022611" cy="646331"/>
          </a:xfrm>
          <a:prstGeom prst="rect">
            <a:avLst/>
          </a:prstGeom>
          <a:noFill/>
        </p:spPr>
        <p:txBody>
          <a:bodyPr wrap="square">
            <a:spAutoFit/>
          </a:bodyPr>
          <a:lstStyle/>
          <a:p>
            <a:pPr algn="ctr">
              <a:spcBef>
                <a:spcPts val="2550"/>
              </a:spcBef>
              <a:spcAft>
                <a:spcPts val="375"/>
              </a:spcAft>
            </a:pPr>
            <a:r>
              <a:rPr lang="en-US" b="0" i="0" dirty="0">
                <a:solidFill>
                  <a:srgbClr val="231F20"/>
                </a:solidFill>
                <a:effectLst/>
                <a:latin typeface="Merriweather" panose="020F0502020204030204" pitchFamily="2" charset="0"/>
              </a:rPr>
              <a:t>Spokane's quality of life viewed negatively, survey shows</a:t>
            </a:r>
          </a:p>
        </p:txBody>
      </p:sp>
      <p:sp>
        <p:nvSpPr>
          <p:cNvPr id="6" name="TextBox 5">
            <a:extLst>
              <a:ext uri="{FF2B5EF4-FFF2-40B4-BE49-F238E27FC236}">
                <a16:creationId xmlns:a16="http://schemas.microsoft.com/office/drawing/2014/main" id="{C945AF62-B508-B258-7ADB-3455A6AF891B}"/>
              </a:ext>
            </a:extLst>
          </p:cNvPr>
          <p:cNvSpPr txBox="1"/>
          <p:nvPr/>
        </p:nvSpPr>
        <p:spPr>
          <a:xfrm>
            <a:off x="489097" y="59267"/>
            <a:ext cx="5242836" cy="584775"/>
          </a:xfrm>
          <a:prstGeom prst="rect">
            <a:avLst/>
          </a:prstGeom>
          <a:noFill/>
        </p:spPr>
        <p:txBody>
          <a:bodyPr wrap="square" rtlCol="0">
            <a:spAutoFit/>
          </a:bodyPr>
          <a:lstStyle/>
          <a:p>
            <a:r>
              <a:rPr lang="en-US" sz="3200" dirty="0"/>
              <a:t>Recent Survey Results:</a:t>
            </a:r>
          </a:p>
        </p:txBody>
      </p:sp>
    </p:spTree>
    <p:extLst>
      <p:ext uri="{BB962C8B-B14F-4D97-AF65-F5344CB8AC3E}">
        <p14:creationId xmlns:p14="http://schemas.microsoft.com/office/powerpoint/2010/main" val="39650171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667</TotalTime>
  <Words>919</Words>
  <Application>Microsoft Office PowerPoint</Application>
  <PresentationFormat>Widescreen</PresentationFormat>
  <Paragraphs>46</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Aptos</vt:lpstr>
      <vt:lpstr>Aptos Display</vt:lpstr>
      <vt:lpstr>Arial</vt:lpstr>
      <vt:lpstr>Calibri</vt:lpstr>
      <vt:lpstr>Merriweather</vt:lpstr>
      <vt:lpstr>Source Sans Pro</vt:lpstr>
      <vt:lpstr>Times New Roman</vt:lpstr>
      <vt:lpstr>Office Theme</vt:lpstr>
      <vt:lpstr>Who is one of the most famous people you have every seen or met  in Spokane?</vt:lpstr>
      <vt:lpstr>PowerPoint Presentation</vt:lpstr>
      <vt:lpstr>MARK 10  46 Then they came to Jericho. As Jesus and his disciples, together with a large crowd, were leaving the city, a blind man, Bartimaeus (which means “son of Timaeus”), was sitting by the roadside begging. 47 When he heard that it was Jesus of Nazareth, he began to shout, “Jesus, Son of David, have mercy on me!” 48 Many rebuked him and told him to be quiet, but he shouted all the more, “Son of David, have mercy on me!”</vt:lpstr>
      <vt:lpstr>MARK 10  49 Jesus stopped and said, “Call him.” So they called to the blind man, “Cheer up! On your feet! He’s calling you.” 50 Throwing his cloak aside, he jumped to his feet and came to Jesus. 51 “What do you want me to do for you?” Jesus asked him. The blind man said, “Rabbi, I want to see.” 52 “Go,” said Jesus, “your faith has healed you.” Immediately he received his sight and followed Jesus along the road.</vt:lpstr>
      <vt:lpstr>&gt;Matthew 20 &gt;Mark 10 &gt;Luke 18</vt:lpstr>
      <vt:lpstr>PowerPoint Presentation</vt:lpstr>
      <vt:lpstr>PowerPoint Presentation</vt:lpstr>
      <vt:lpstr>PowerPoint Presentation</vt:lpstr>
      <vt:lpstr>&gt;58% of respondents think the overall quality of life in the region is getting worse. &gt;58% of respondents have actively considered moving out of the area. &gt;89% of respondents are worried about the future of downtown Spokane. &gt;74% of respondents agree that recent policy decisions by the city are causing local small businesses to close and move away. &gt;only 21% would feel safe visiting downtown Spokane at night. &gt;94% of respondents agree that downtown Spokane cannot fully recover until the homelessness and public safety problems are addressed. &gt;69% of respondents feel less safe in their own neighborhood than they did two years ago. &gt;72% of respondents think providing funding to mental health and substance abuse facilities is important or extremely important. *78% of respondents agree that hiring more police officers should be an immediate priority for the city. *77% of respondents don't trust the local government to spend their tax dollars responsibly.  </vt:lpstr>
      <vt:lpstr>PowerPoint Presentation</vt:lpstr>
      <vt:lpstr>PowerPoint Presentation</vt:lpstr>
      <vt:lpstr>Qualities that made Bartimaeus a great miracle candidate:</vt:lpstr>
      <vt:lpstr>Qualities that made Bartimaeus a great miracle candidate:</vt:lpstr>
      <vt:lpstr>Qualities that made Bartimaeus a great miracle candidate:</vt:lpstr>
      <vt:lpstr>Qualities that made Bartimaeus a great miracle candidate:</vt:lpstr>
      <vt:lpstr>Qualities that made Bartimaeus a great miracle candidate:</vt:lpstr>
      <vt:lpstr>PowerPoint Presentation</vt:lpstr>
      <vt:lpstr>Mark 10:47 When he heard that it was Jesus of Nazareth, he began to shout, “Jesus, Son of David, have mercy on me!”</vt:lpstr>
      <vt:lpstr>PowerPoint Presentation</vt:lpstr>
      <vt:lpstr>Mark 10:48 Many rebuked him and told him to be quiet, but he shouted all the more, “Son of David, have mercy on me!”</vt:lpstr>
      <vt:lpstr>There will always be opposition to any steps of faith we take.</vt:lpstr>
      <vt:lpstr>There will always be opposition to any steps of faith we take but… let opposition fuel your determination.</vt:lpstr>
      <vt:lpstr>PowerPoint Presentation</vt:lpstr>
      <vt:lpstr>Mark 10:49-50 Jesus stopped and said, “Call him.” So they called to the blind man, “Cheer up! On your feet! He’s calling you.” 50 Throwing his cloak aside, he jumped to his feet and came to Jesus.</vt:lpstr>
      <vt:lpstr>Mark 10:51 What do you want me to do for you?</vt:lpstr>
      <vt:lpstr>Mark 10:51 What do you want me to do for you? The blind man said, “Rabbi, I want to see.”</vt:lpstr>
      <vt:lpstr>Mark 10:52 “Go,” said Jesus, “your faith has healed you.” Immediately he received his sight  and followed Jesus along the road. </vt:lpstr>
      <vt:lpstr>Immediately he received his sight  and followed Jesus along the road.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 Repsold</dc:creator>
  <cp:lastModifiedBy>John Repsold</cp:lastModifiedBy>
  <cp:revision>1</cp:revision>
  <dcterms:created xsi:type="dcterms:W3CDTF">2024-11-02T17:52:30Z</dcterms:created>
  <dcterms:modified xsi:type="dcterms:W3CDTF">2024-11-03T04:59:45Z</dcterms:modified>
</cp:coreProperties>
</file>