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0" r:id="rId2"/>
    <p:sldId id="296" r:id="rId3"/>
    <p:sldId id="271" r:id="rId4"/>
    <p:sldId id="276" r:id="rId5"/>
    <p:sldId id="277" r:id="rId6"/>
    <p:sldId id="278" r:id="rId7"/>
    <p:sldId id="279" r:id="rId8"/>
    <p:sldId id="280" r:id="rId9"/>
    <p:sldId id="297" r:id="rId10"/>
    <p:sldId id="282" r:id="rId11"/>
    <p:sldId id="298" r:id="rId12"/>
    <p:sldId id="283" r:id="rId13"/>
    <p:sldId id="284" r:id="rId14"/>
    <p:sldId id="299" r:id="rId15"/>
    <p:sldId id="285" r:id="rId16"/>
    <p:sldId id="286" r:id="rId17"/>
    <p:sldId id="287" r:id="rId18"/>
    <p:sldId id="300" r:id="rId19"/>
    <p:sldId id="288" r:id="rId20"/>
    <p:sldId id="289" r:id="rId21"/>
    <p:sldId id="290" r:id="rId22"/>
    <p:sldId id="291" r:id="rId23"/>
    <p:sldId id="292" r:id="rId24"/>
    <p:sldId id="293" r:id="rId25"/>
    <p:sldId id="294" r:id="rId26"/>
    <p:sldId id="295" r:id="rId27"/>
    <p:sldId id="30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5D9FC-9467-4EA5-8BC3-D704C83097EC}" v="64" dt="2024-10-27T13:57:24.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Repsold" userId="8b3db0d36d8e9c60" providerId="LiveId" clId="{4C55D9FC-9467-4EA5-8BC3-D704C83097EC}"/>
    <pc:docChg chg="undo custSel addSld delSld modSld sldOrd">
      <pc:chgData name="John Repsold" userId="8b3db0d36d8e9c60" providerId="LiveId" clId="{4C55D9FC-9467-4EA5-8BC3-D704C83097EC}" dt="2024-10-27T14:05:10.280" v="1152"/>
      <pc:docMkLst>
        <pc:docMk/>
      </pc:docMkLst>
      <pc:sldChg chg="del">
        <pc:chgData name="John Repsold" userId="8b3db0d36d8e9c60" providerId="LiveId" clId="{4C55D9FC-9467-4EA5-8BC3-D704C83097EC}" dt="2024-10-27T04:49:17.743" v="56" actId="47"/>
        <pc:sldMkLst>
          <pc:docMk/>
          <pc:sldMk cId="225903208" sldId="261"/>
        </pc:sldMkLst>
      </pc:sldChg>
      <pc:sldChg chg="del">
        <pc:chgData name="John Repsold" userId="8b3db0d36d8e9c60" providerId="LiveId" clId="{4C55D9FC-9467-4EA5-8BC3-D704C83097EC}" dt="2024-10-27T04:48:09.513" v="26" actId="47"/>
        <pc:sldMkLst>
          <pc:docMk/>
          <pc:sldMk cId="725351813" sldId="262"/>
        </pc:sldMkLst>
      </pc:sldChg>
      <pc:sldChg chg="del">
        <pc:chgData name="John Repsold" userId="8b3db0d36d8e9c60" providerId="LiveId" clId="{4C55D9FC-9467-4EA5-8BC3-D704C83097EC}" dt="2024-10-27T04:48:09.231" v="25" actId="47"/>
        <pc:sldMkLst>
          <pc:docMk/>
          <pc:sldMk cId="690661013" sldId="263"/>
        </pc:sldMkLst>
      </pc:sldChg>
      <pc:sldChg chg="del">
        <pc:chgData name="John Repsold" userId="8b3db0d36d8e9c60" providerId="LiveId" clId="{4C55D9FC-9467-4EA5-8BC3-D704C83097EC}" dt="2024-10-27T04:48:08.776" v="24" actId="47"/>
        <pc:sldMkLst>
          <pc:docMk/>
          <pc:sldMk cId="3502535473" sldId="264"/>
        </pc:sldMkLst>
      </pc:sldChg>
      <pc:sldChg chg="del">
        <pc:chgData name="John Repsold" userId="8b3db0d36d8e9c60" providerId="LiveId" clId="{4C55D9FC-9467-4EA5-8BC3-D704C83097EC}" dt="2024-10-27T04:48:10.032" v="28" actId="47"/>
        <pc:sldMkLst>
          <pc:docMk/>
          <pc:sldMk cId="3365725475" sldId="265"/>
        </pc:sldMkLst>
      </pc:sldChg>
      <pc:sldChg chg="del">
        <pc:chgData name="John Repsold" userId="8b3db0d36d8e9c60" providerId="LiveId" clId="{4C55D9FC-9467-4EA5-8BC3-D704C83097EC}" dt="2024-10-27T04:48:11.224" v="30" actId="47"/>
        <pc:sldMkLst>
          <pc:docMk/>
          <pc:sldMk cId="3970447629" sldId="266"/>
        </pc:sldMkLst>
      </pc:sldChg>
      <pc:sldChg chg="del">
        <pc:chgData name="John Repsold" userId="8b3db0d36d8e9c60" providerId="LiveId" clId="{4C55D9FC-9467-4EA5-8BC3-D704C83097EC}" dt="2024-10-27T04:48:09.749" v="27" actId="47"/>
        <pc:sldMkLst>
          <pc:docMk/>
          <pc:sldMk cId="1959338391" sldId="267"/>
        </pc:sldMkLst>
      </pc:sldChg>
      <pc:sldChg chg="del">
        <pc:chgData name="John Repsold" userId="8b3db0d36d8e9c60" providerId="LiveId" clId="{4C55D9FC-9467-4EA5-8BC3-D704C83097EC}" dt="2024-10-27T04:48:10.611" v="29" actId="47"/>
        <pc:sldMkLst>
          <pc:docMk/>
          <pc:sldMk cId="2547281112" sldId="268"/>
        </pc:sldMkLst>
      </pc:sldChg>
      <pc:sldChg chg="del">
        <pc:chgData name="John Repsold" userId="8b3db0d36d8e9c60" providerId="LiveId" clId="{4C55D9FC-9467-4EA5-8BC3-D704C83097EC}" dt="2024-10-27T04:49:18.309" v="57" actId="47"/>
        <pc:sldMkLst>
          <pc:docMk/>
          <pc:sldMk cId="552429580" sldId="269"/>
        </pc:sldMkLst>
      </pc:sldChg>
      <pc:sldChg chg="delSp modSp mod modAnim">
        <pc:chgData name="John Repsold" userId="8b3db0d36d8e9c60" providerId="LiveId" clId="{4C55D9FC-9467-4EA5-8BC3-D704C83097EC}" dt="2024-10-27T04:34:25.853" v="10" actId="20577"/>
        <pc:sldMkLst>
          <pc:docMk/>
          <pc:sldMk cId="3604957623" sldId="270"/>
        </pc:sldMkLst>
        <pc:spChg chg="mod">
          <ac:chgData name="John Repsold" userId="8b3db0d36d8e9c60" providerId="LiveId" clId="{4C55D9FC-9467-4EA5-8BC3-D704C83097EC}" dt="2024-10-27T04:34:25.853" v="10" actId="20577"/>
          <ac:spMkLst>
            <pc:docMk/>
            <pc:sldMk cId="3604957623" sldId="270"/>
            <ac:spMk id="2" creationId="{527AE1A1-8C86-64F2-0037-2329C0F8155D}"/>
          </ac:spMkLst>
        </pc:spChg>
        <pc:picChg chg="del">
          <ac:chgData name="John Repsold" userId="8b3db0d36d8e9c60" providerId="LiveId" clId="{4C55D9FC-9467-4EA5-8BC3-D704C83097EC}" dt="2024-10-27T04:34:06.108" v="7" actId="478"/>
          <ac:picMkLst>
            <pc:docMk/>
            <pc:sldMk cId="3604957623" sldId="270"/>
            <ac:picMk id="9218" creationId="{67B98BF9-2E81-F80D-F4DF-AD93B1E81C13}"/>
          </ac:picMkLst>
        </pc:picChg>
      </pc:sldChg>
      <pc:sldChg chg="addSp delSp modSp mod">
        <pc:chgData name="John Repsold" userId="8b3db0d36d8e9c60" providerId="LiveId" clId="{4C55D9FC-9467-4EA5-8BC3-D704C83097EC}" dt="2024-10-27T04:45:17.422" v="23" actId="171"/>
        <pc:sldMkLst>
          <pc:docMk/>
          <pc:sldMk cId="1438018893" sldId="271"/>
        </pc:sldMkLst>
        <pc:spChg chg="add mod">
          <ac:chgData name="John Repsold" userId="8b3db0d36d8e9c60" providerId="LiveId" clId="{4C55D9FC-9467-4EA5-8BC3-D704C83097EC}" dt="2024-10-27T04:41:43.293" v="11" actId="478"/>
          <ac:spMkLst>
            <pc:docMk/>
            <pc:sldMk cId="1438018893" sldId="271"/>
            <ac:spMk id="4" creationId="{3D34A317-0E16-C070-FFD3-1373701E01E7}"/>
          </ac:spMkLst>
        </pc:spChg>
        <pc:picChg chg="del">
          <ac:chgData name="John Repsold" userId="8b3db0d36d8e9c60" providerId="LiveId" clId="{4C55D9FC-9467-4EA5-8BC3-D704C83097EC}" dt="2024-10-27T04:41:43.293" v="11" actId="478"/>
          <ac:picMkLst>
            <pc:docMk/>
            <pc:sldMk cId="1438018893" sldId="271"/>
            <ac:picMk id="6" creationId="{EABF954D-57B3-A75D-708D-8E098F21FB43}"/>
          </ac:picMkLst>
        </pc:picChg>
        <pc:picChg chg="add mod">
          <ac:chgData name="John Repsold" userId="8b3db0d36d8e9c60" providerId="LiveId" clId="{4C55D9FC-9467-4EA5-8BC3-D704C83097EC}" dt="2024-10-27T04:41:58.636" v="15" actId="1076"/>
          <ac:picMkLst>
            <pc:docMk/>
            <pc:sldMk cId="1438018893" sldId="271"/>
            <ac:picMk id="1026" creationId="{44B32217-CF2A-F18B-CAE0-1A75F618B36A}"/>
          </ac:picMkLst>
        </pc:picChg>
        <pc:picChg chg="add del mod">
          <ac:chgData name="John Repsold" userId="8b3db0d36d8e9c60" providerId="LiveId" clId="{4C55D9FC-9467-4EA5-8BC3-D704C83097EC}" dt="2024-10-27T04:45:02.615" v="19" actId="478"/>
          <ac:picMkLst>
            <pc:docMk/>
            <pc:sldMk cId="1438018893" sldId="271"/>
            <ac:picMk id="1028" creationId="{66A37A6F-FD53-6475-56BC-FDB4AC933BD2}"/>
          </ac:picMkLst>
        </pc:picChg>
        <pc:picChg chg="add mod">
          <ac:chgData name="John Repsold" userId="8b3db0d36d8e9c60" providerId="LiveId" clId="{4C55D9FC-9467-4EA5-8BC3-D704C83097EC}" dt="2024-10-27T04:45:17.422" v="23" actId="171"/>
          <ac:picMkLst>
            <pc:docMk/>
            <pc:sldMk cId="1438018893" sldId="271"/>
            <ac:picMk id="1030" creationId="{B5F8F041-1868-17D6-CFBE-E7834FD93CEB}"/>
          </ac:picMkLst>
        </pc:picChg>
        <pc:picChg chg="del">
          <ac:chgData name="John Repsold" userId="8b3db0d36d8e9c60" providerId="LiveId" clId="{4C55D9FC-9467-4EA5-8BC3-D704C83097EC}" dt="2024-10-27T04:41:44.850" v="12" actId="478"/>
          <ac:picMkLst>
            <pc:docMk/>
            <pc:sldMk cId="1438018893" sldId="271"/>
            <ac:picMk id="10246" creationId="{FDD389A0-923D-CE7C-C467-835D4744D29A}"/>
          </ac:picMkLst>
        </pc:picChg>
      </pc:sldChg>
      <pc:sldChg chg="del">
        <pc:chgData name="John Repsold" userId="8b3db0d36d8e9c60" providerId="LiveId" clId="{4C55D9FC-9467-4EA5-8BC3-D704C83097EC}" dt="2024-10-27T04:48:11.899" v="31" actId="47"/>
        <pc:sldMkLst>
          <pc:docMk/>
          <pc:sldMk cId="1018705283" sldId="272"/>
        </pc:sldMkLst>
      </pc:sldChg>
      <pc:sldChg chg="del">
        <pc:chgData name="John Repsold" userId="8b3db0d36d8e9c60" providerId="LiveId" clId="{4C55D9FC-9467-4EA5-8BC3-D704C83097EC}" dt="2024-10-27T04:48:12.998" v="32" actId="47"/>
        <pc:sldMkLst>
          <pc:docMk/>
          <pc:sldMk cId="4013545849" sldId="273"/>
        </pc:sldMkLst>
      </pc:sldChg>
      <pc:sldChg chg="del">
        <pc:chgData name="John Repsold" userId="8b3db0d36d8e9c60" providerId="LiveId" clId="{4C55D9FC-9467-4EA5-8BC3-D704C83097EC}" dt="2024-10-27T04:48:13.786" v="33" actId="47"/>
        <pc:sldMkLst>
          <pc:docMk/>
          <pc:sldMk cId="1456619036" sldId="274"/>
        </pc:sldMkLst>
      </pc:sldChg>
      <pc:sldChg chg="modSp mod">
        <pc:chgData name="John Repsold" userId="8b3db0d36d8e9c60" providerId="LiveId" clId="{4C55D9FC-9467-4EA5-8BC3-D704C83097EC}" dt="2024-10-27T04:48:42.671" v="40" actId="255"/>
        <pc:sldMkLst>
          <pc:docMk/>
          <pc:sldMk cId="1852274523" sldId="276"/>
        </pc:sldMkLst>
        <pc:spChg chg="mod">
          <ac:chgData name="John Repsold" userId="8b3db0d36d8e9c60" providerId="LiveId" clId="{4C55D9FC-9467-4EA5-8BC3-D704C83097EC}" dt="2024-10-27T04:48:42.671" v="40" actId="255"/>
          <ac:spMkLst>
            <pc:docMk/>
            <pc:sldMk cId="1852274523" sldId="276"/>
            <ac:spMk id="3" creationId="{CED88FC9-DC0E-4E90-9A77-961ABBEB2982}"/>
          </ac:spMkLst>
        </pc:spChg>
      </pc:sldChg>
      <pc:sldChg chg="modSp add mod">
        <pc:chgData name="John Repsold" userId="8b3db0d36d8e9c60" providerId="LiveId" clId="{4C55D9FC-9467-4EA5-8BC3-D704C83097EC}" dt="2024-10-27T04:50:05.110" v="76" actId="20577"/>
        <pc:sldMkLst>
          <pc:docMk/>
          <pc:sldMk cId="1414525770" sldId="277"/>
        </pc:sldMkLst>
        <pc:spChg chg="mod">
          <ac:chgData name="John Repsold" userId="8b3db0d36d8e9c60" providerId="LiveId" clId="{4C55D9FC-9467-4EA5-8BC3-D704C83097EC}" dt="2024-10-27T04:50:05.110" v="76" actId="20577"/>
          <ac:spMkLst>
            <pc:docMk/>
            <pc:sldMk cId="1414525770" sldId="277"/>
            <ac:spMk id="3" creationId="{337EF7DC-0F65-1779-343F-C37113BF44CF}"/>
          </ac:spMkLst>
        </pc:spChg>
      </pc:sldChg>
      <pc:sldChg chg="del">
        <pc:chgData name="John Repsold" userId="8b3db0d36d8e9c60" providerId="LiveId" clId="{4C55D9FC-9467-4EA5-8BC3-D704C83097EC}" dt="2024-10-27T04:49:10.535" v="41" actId="47"/>
        <pc:sldMkLst>
          <pc:docMk/>
          <pc:sldMk cId="4165198977" sldId="277"/>
        </pc:sldMkLst>
      </pc:sldChg>
      <pc:sldChg chg="del">
        <pc:chgData name="John Repsold" userId="8b3db0d36d8e9c60" providerId="LiveId" clId="{4C55D9FC-9467-4EA5-8BC3-D704C83097EC}" dt="2024-10-27T04:49:11.022" v="42" actId="47"/>
        <pc:sldMkLst>
          <pc:docMk/>
          <pc:sldMk cId="1046000767" sldId="278"/>
        </pc:sldMkLst>
      </pc:sldChg>
      <pc:sldChg chg="modSp add mod">
        <pc:chgData name="John Repsold" userId="8b3db0d36d8e9c60" providerId="LiveId" clId="{4C55D9FC-9467-4EA5-8BC3-D704C83097EC}" dt="2024-10-27T04:50:47.254" v="85" actId="20577"/>
        <pc:sldMkLst>
          <pc:docMk/>
          <pc:sldMk cId="4185439732" sldId="278"/>
        </pc:sldMkLst>
        <pc:spChg chg="mod">
          <ac:chgData name="John Repsold" userId="8b3db0d36d8e9c60" providerId="LiveId" clId="{4C55D9FC-9467-4EA5-8BC3-D704C83097EC}" dt="2024-10-27T04:50:47.254" v="85" actId="20577"/>
          <ac:spMkLst>
            <pc:docMk/>
            <pc:sldMk cId="4185439732" sldId="278"/>
            <ac:spMk id="3" creationId="{8CCD732A-9A27-3F47-29CC-92C2BC54EE23}"/>
          </ac:spMkLst>
        </pc:spChg>
      </pc:sldChg>
      <pc:sldChg chg="modSp add mod">
        <pc:chgData name="John Repsold" userId="8b3db0d36d8e9c60" providerId="LiveId" clId="{4C55D9FC-9467-4EA5-8BC3-D704C83097EC}" dt="2024-10-27T04:51:40.936" v="96" actId="20577"/>
        <pc:sldMkLst>
          <pc:docMk/>
          <pc:sldMk cId="3852115688" sldId="279"/>
        </pc:sldMkLst>
        <pc:spChg chg="mod">
          <ac:chgData name="John Repsold" userId="8b3db0d36d8e9c60" providerId="LiveId" clId="{4C55D9FC-9467-4EA5-8BC3-D704C83097EC}" dt="2024-10-27T04:51:40.936" v="96" actId="20577"/>
          <ac:spMkLst>
            <pc:docMk/>
            <pc:sldMk cId="3852115688" sldId="279"/>
            <ac:spMk id="3" creationId="{F8A603AE-478D-AFFB-4940-037DAF6C8B10}"/>
          </ac:spMkLst>
        </pc:spChg>
      </pc:sldChg>
      <pc:sldChg chg="del">
        <pc:chgData name="John Repsold" userId="8b3db0d36d8e9c60" providerId="LiveId" clId="{4C55D9FC-9467-4EA5-8BC3-D704C83097EC}" dt="2024-10-27T04:49:11.665" v="43" actId="47"/>
        <pc:sldMkLst>
          <pc:docMk/>
          <pc:sldMk cId="4251357558" sldId="279"/>
        </pc:sldMkLst>
      </pc:sldChg>
      <pc:sldChg chg="modSp add mod">
        <pc:chgData name="John Repsold" userId="8b3db0d36d8e9c60" providerId="LiveId" clId="{4C55D9FC-9467-4EA5-8BC3-D704C83097EC}" dt="2024-10-27T04:52:30.638" v="105" actId="20577"/>
        <pc:sldMkLst>
          <pc:docMk/>
          <pc:sldMk cId="1043115400" sldId="280"/>
        </pc:sldMkLst>
        <pc:spChg chg="mod">
          <ac:chgData name="John Repsold" userId="8b3db0d36d8e9c60" providerId="LiveId" clId="{4C55D9FC-9467-4EA5-8BC3-D704C83097EC}" dt="2024-10-27T04:52:30.638" v="105" actId="20577"/>
          <ac:spMkLst>
            <pc:docMk/>
            <pc:sldMk cId="1043115400" sldId="280"/>
            <ac:spMk id="3" creationId="{AFFCF66A-FF44-8768-D0F6-3BCA95CAC4E1}"/>
          </ac:spMkLst>
        </pc:spChg>
      </pc:sldChg>
      <pc:sldChg chg="del">
        <pc:chgData name="John Repsold" userId="8b3db0d36d8e9c60" providerId="LiveId" clId="{4C55D9FC-9467-4EA5-8BC3-D704C83097EC}" dt="2024-10-27T04:49:12.293" v="44" actId="47"/>
        <pc:sldMkLst>
          <pc:docMk/>
          <pc:sldMk cId="3892938058" sldId="280"/>
        </pc:sldMkLst>
      </pc:sldChg>
      <pc:sldChg chg="del">
        <pc:chgData name="John Repsold" userId="8b3db0d36d8e9c60" providerId="LiveId" clId="{4C55D9FC-9467-4EA5-8BC3-D704C83097EC}" dt="2024-10-27T04:49:12.795" v="45" actId="47"/>
        <pc:sldMkLst>
          <pc:docMk/>
          <pc:sldMk cId="1316958707" sldId="281"/>
        </pc:sldMkLst>
      </pc:sldChg>
      <pc:sldChg chg="addSp delSp modSp new del mod setBg">
        <pc:chgData name="John Repsold" userId="8b3db0d36d8e9c60" providerId="LiveId" clId="{4C55D9FC-9467-4EA5-8BC3-D704C83097EC}" dt="2024-10-27T13:50:29.001" v="1111" actId="47"/>
        <pc:sldMkLst>
          <pc:docMk/>
          <pc:sldMk cId="1631761475" sldId="281"/>
        </pc:sldMkLst>
        <pc:spChg chg="del">
          <ac:chgData name="John Repsold" userId="8b3db0d36d8e9c60" providerId="LiveId" clId="{4C55D9FC-9467-4EA5-8BC3-D704C83097EC}" dt="2024-10-27T05:05:02.941" v="108" actId="26606"/>
          <ac:spMkLst>
            <pc:docMk/>
            <pc:sldMk cId="1631761475" sldId="281"/>
            <ac:spMk id="2" creationId="{6CFC5FB4-6F9E-C9CF-F6BA-8214A4ACEF76}"/>
          </ac:spMkLst>
        </pc:spChg>
        <pc:spChg chg="del">
          <ac:chgData name="John Repsold" userId="8b3db0d36d8e9c60" providerId="LiveId" clId="{4C55D9FC-9467-4EA5-8BC3-D704C83097EC}" dt="2024-10-27T05:05:02.941" v="108" actId="26606"/>
          <ac:spMkLst>
            <pc:docMk/>
            <pc:sldMk cId="1631761475" sldId="281"/>
            <ac:spMk id="3" creationId="{D2E9583F-BA4F-6A8E-515C-764E4DCEC6B0}"/>
          </ac:spMkLst>
        </pc:spChg>
        <pc:spChg chg="add">
          <ac:chgData name="John Repsold" userId="8b3db0d36d8e9c60" providerId="LiveId" clId="{4C55D9FC-9467-4EA5-8BC3-D704C83097EC}" dt="2024-10-27T05:05:02.941" v="108" actId="26606"/>
          <ac:spMkLst>
            <pc:docMk/>
            <pc:sldMk cId="1631761475" sldId="281"/>
            <ac:spMk id="2059" creationId="{DA1DAC79-DDBA-4382-9D43-6E5F685BE5FB}"/>
          </ac:spMkLst>
        </pc:spChg>
        <pc:spChg chg="add">
          <ac:chgData name="John Repsold" userId="8b3db0d36d8e9c60" providerId="LiveId" clId="{4C55D9FC-9467-4EA5-8BC3-D704C83097EC}" dt="2024-10-27T05:05:02.941" v="108" actId="26606"/>
          <ac:spMkLst>
            <pc:docMk/>
            <pc:sldMk cId="1631761475" sldId="281"/>
            <ac:spMk id="2065" creationId="{6AACA73D-178F-4CFC-99E3-9F4FCBBDBA83}"/>
          </ac:spMkLst>
        </pc:spChg>
        <pc:picChg chg="add mod">
          <ac:chgData name="John Repsold" userId="8b3db0d36d8e9c60" providerId="LiveId" clId="{4C55D9FC-9467-4EA5-8BC3-D704C83097EC}" dt="2024-10-27T05:05:02.941" v="108" actId="26606"/>
          <ac:picMkLst>
            <pc:docMk/>
            <pc:sldMk cId="1631761475" sldId="281"/>
            <ac:picMk id="2050" creationId="{61B42A33-274C-5E7F-3AC5-32C1C93D4781}"/>
          </ac:picMkLst>
        </pc:picChg>
        <pc:picChg chg="add">
          <ac:chgData name="John Repsold" userId="8b3db0d36d8e9c60" providerId="LiveId" clId="{4C55D9FC-9467-4EA5-8BC3-D704C83097EC}" dt="2024-10-27T05:05:02.941" v="108" actId="26606"/>
          <ac:picMkLst>
            <pc:docMk/>
            <pc:sldMk cId="1631761475" sldId="281"/>
            <ac:picMk id="2055" creationId="{5B89E5C5-A037-45B3-9D37-3658914D4799}"/>
          </ac:picMkLst>
        </pc:picChg>
        <pc:picChg chg="add">
          <ac:chgData name="John Repsold" userId="8b3db0d36d8e9c60" providerId="LiveId" clId="{4C55D9FC-9467-4EA5-8BC3-D704C83097EC}" dt="2024-10-27T05:05:02.941" v="108" actId="26606"/>
          <ac:picMkLst>
            <pc:docMk/>
            <pc:sldMk cId="1631761475" sldId="281"/>
            <ac:picMk id="2057" creationId="{5ACB93B0-521E-443D-9750-AFCFDDB3E801}"/>
          </ac:picMkLst>
        </pc:picChg>
        <pc:picChg chg="add">
          <ac:chgData name="John Repsold" userId="8b3db0d36d8e9c60" providerId="LiveId" clId="{4C55D9FC-9467-4EA5-8BC3-D704C83097EC}" dt="2024-10-27T05:05:02.941" v="108" actId="26606"/>
          <ac:picMkLst>
            <pc:docMk/>
            <pc:sldMk cId="1631761475" sldId="281"/>
            <ac:picMk id="2061" creationId="{E0880F10-995F-4F01-A83B-7ECDB7BE7905}"/>
          </ac:picMkLst>
        </pc:picChg>
        <pc:picChg chg="add">
          <ac:chgData name="John Repsold" userId="8b3db0d36d8e9c60" providerId="LiveId" clId="{4C55D9FC-9467-4EA5-8BC3-D704C83097EC}" dt="2024-10-27T05:05:02.941" v="108" actId="26606"/>
          <ac:picMkLst>
            <pc:docMk/>
            <pc:sldMk cId="1631761475" sldId="281"/>
            <ac:picMk id="2063" creationId="{A2D49266-1F08-40F2-B0E1-1D919DCB5780}"/>
          </ac:picMkLst>
        </pc:picChg>
      </pc:sldChg>
      <pc:sldChg chg="addSp delSp modSp new mod ord setBg">
        <pc:chgData name="John Repsold" userId="8b3db0d36d8e9c60" providerId="LiveId" clId="{4C55D9FC-9467-4EA5-8BC3-D704C83097EC}" dt="2024-10-27T13:49:31.458" v="1107" actId="20577"/>
        <pc:sldMkLst>
          <pc:docMk/>
          <pc:sldMk cId="458617123" sldId="282"/>
        </pc:sldMkLst>
        <pc:spChg chg="del mod">
          <ac:chgData name="John Repsold" userId="8b3db0d36d8e9c60" providerId="LiveId" clId="{4C55D9FC-9467-4EA5-8BC3-D704C83097EC}" dt="2024-10-27T13:47:58.316" v="997" actId="478"/>
          <ac:spMkLst>
            <pc:docMk/>
            <pc:sldMk cId="458617123" sldId="282"/>
            <ac:spMk id="2" creationId="{57986E14-6D49-1EF3-B00F-B8540962E4F6}"/>
          </ac:spMkLst>
        </pc:spChg>
        <pc:spChg chg="mod">
          <ac:chgData name="John Repsold" userId="8b3db0d36d8e9c60" providerId="LiveId" clId="{4C55D9FC-9467-4EA5-8BC3-D704C83097EC}" dt="2024-10-27T13:49:31.458" v="1107" actId="20577"/>
          <ac:spMkLst>
            <pc:docMk/>
            <pc:sldMk cId="458617123" sldId="282"/>
            <ac:spMk id="3" creationId="{BEA8BDFD-E736-55F8-2373-F7FFBD399FDB}"/>
          </ac:spMkLst>
        </pc:spChg>
        <pc:spChg chg="add">
          <ac:chgData name="John Repsold" userId="8b3db0d36d8e9c60" providerId="LiveId" clId="{4C55D9FC-9467-4EA5-8BC3-D704C83097EC}" dt="2024-10-27T13:47:09.935" v="959" actId="26606"/>
          <ac:spMkLst>
            <pc:docMk/>
            <pc:sldMk cId="458617123" sldId="282"/>
            <ac:spMk id="3081" creationId="{C8A3C342-1D03-412F-8DD3-BF519E8E0AE9}"/>
          </ac:spMkLst>
        </pc:spChg>
        <pc:spChg chg="add">
          <ac:chgData name="John Repsold" userId="8b3db0d36d8e9c60" providerId="LiveId" clId="{4C55D9FC-9467-4EA5-8BC3-D704C83097EC}" dt="2024-10-27T13:47:09.935" v="959" actId="26606"/>
          <ac:spMkLst>
            <pc:docMk/>
            <pc:sldMk cId="458617123" sldId="282"/>
            <ac:spMk id="3083" creationId="{81CC9B02-E087-4350-AEBD-2C3CF001AF01}"/>
          </ac:spMkLst>
        </pc:spChg>
        <pc:picChg chg="add del mod">
          <ac:chgData name="John Repsold" userId="8b3db0d36d8e9c60" providerId="LiveId" clId="{4C55D9FC-9467-4EA5-8BC3-D704C83097EC}" dt="2024-10-27T05:08:46.897" v="126" actId="478"/>
          <ac:picMkLst>
            <pc:docMk/>
            <pc:sldMk cId="458617123" sldId="282"/>
            <ac:picMk id="3074" creationId="{CEEE924C-00E1-3D86-34E4-0706147751D7}"/>
          </ac:picMkLst>
        </pc:picChg>
        <pc:picChg chg="add mod">
          <ac:chgData name="John Repsold" userId="8b3db0d36d8e9c60" providerId="LiveId" clId="{4C55D9FC-9467-4EA5-8BC3-D704C83097EC}" dt="2024-10-27T13:47:09.935" v="959" actId="26606"/>
          <ac:picMkLst>
            <pc:docMk/>
            <pc:sldMk cId="458617123" sldId="282"/>
            <ac:picMk id="3076" creationId="{0D57530C-75A5-B32C-A9BE-CB263F9508AF}"/>
          </ac:picMkLst>
        </pc:picChg>
      </pc:sldChg>
      <pc:sldChg chg="del">
        <pc:chgData name="John Repsold" userId="8b3db0d36d8e9c60" providerId="LiveId" clId="{4C55D9FC-9467-4EA5-8BC3-D704C83097EC}" dt="2024-10-27T04:49:13.726" v="47" actId="47"/>
        <pc:sldMkLst>
          <pc:docMk/>
          <pc:sldMk cId="3755475452" sldId="282"/>
        </pc:sldMkLst>
      </pc:sldChg>
      <pc:sldChg chg="del">
        <pc:chgData name="John Repsold" userId="8b3db0d36d8e9c60" providerId="LiveId" clId="{4C55D9FC-9467-4EA5-8BC3-D704C83097EC}" dt="2024-10-27T04:49:13.141" v="46" actId="47"/>
        <pc:sldMkLst>
          <pc:docMk/>
          <pc:sldMk cId="2136271177" sldId="283"/>
        </pc:sldMkLst>
      </pc:sldChg>
      <pc:sldChg chg="modSp add mod ord">
        <pc:chgData name="John Repsold" userId="8b3db0d36d8e9c60" providerId="LiveId" clId="{4C55D9FC-9467-4EA5-8BC3-D704C83097EC}" dt="2024-10-27T05:10:29.029" v="136" actId="20577"/>
        <pc:sldMkLst>
          <pc:docMk/>
          <pc:sldMk cId="2937584708" sldId="283"/>
        </pc:sldMkLst>
        <pc:spChg chg="mod">
          <ac:chgData name="John Repsold" userId="8b3db0d36d8e9c60" providerId="LiveId" clId="{4C55D9FC-9467-4EA5-8BC3-D704C83097EC}" dt="2024-10-27T05:10:29.029" v="136" actId="20577"/>
          <ac:spMkLst>
            <pc:docMk/>
            <pc:sldMk cId="2937584708" sldId="283"/>
            <ac:spMk id="3" creationId="{A0EDC4E2-00F0-0046-DB3A-25BFA16BC33A}"/>
          </ac:spMkLst>
        </pc:spChg>
      </pc:sldChg>
      <pc:sldChg chg="addSp delSp modSp new mod">
        <pc:chgData name="John Repsold" userId="8b3db0d36d8e9c60" providerId="LiveId" clId="{4C55D9FC-9467-4EA5-8BC3-D704C83097EC}" dt="2024-10-27T13:52:27.132" v="1114" actId="5793"/>
        <pc:sldMkLst>
          <pc:docMk/>
          <pc:sldMk cId="1252955674" sldId="284"/>
        </pc:sldMkLst>
        <pc:spChg chg="mod">
          <ac:chgData name="John Repsold" userId="8b3db0d36d8e9c60" providerId="LiveId" clId="{4C55D9FC-9467-4EA5-8BC3-D704C83097EC}" dt="2024-10-27T05:14:46.322" v="147" actId="1076"/>
          <ac:spMkLst>
            <pc:docMk/>
            <pc:sldMk cId="1252955674" sldId="284"/>
            <ac:spMk id="2" creationId="{667204AB-82CF-73C5-2C94-4E799847539A}"/>
          </ac:spMkLst>
        </pc:spChg>
        <pc:spChg chg="del">
          <ac:chgData name="John Repsold" userId="8b3db0d36d8e9c60" providerId="LiveId" clId="{4C55D9FC-9467-4EA5-8BC3-D704C83097EC}" dt="2024-10-27T05:13:53.691" v="143" actId="478"/>
          <ac:spMkLst>
            <pc:docMk/>
            <pc:sldMk cId="1252955674" sldId="284"/>
            <ac:spMk id="3" creationId="{1982C757-92A1-1C8B-5178-90C6DD787818}"/>
          </ac:spMkLst>
        </pc:spChg>
        <pc:spChg chg="add mod">
          <ac:chgData name="John Repsold" userId="8b3db0d36d8e9c60" providerId="LiveId" clId="{4C55D9FC-9467-4EA5-8BC3-D704C83097EC}" dt="2024-10-27T13:52:27.132" v="1114" actId="5793"/>
          <ac:spMkLst>
            <pc:docMk/>
            <pc:sldMk cId="1252955674" sldId="284"/>
            <ac:spMk id="4" creationId="{F4FD2EB4-D1CA-6D8B-40E7-D255717C94D0}"/>
          </ac:spMkLst>
        </pc:spChg>
      </pc:sldChg>
      <pc:sldChg chg="del">
        <pc:chgData name="John Repsold" userId="8b3db0d36d8e9c60" providerId="LiveId" clId="{4C55D9FC-9467-4EA5-8BC3-D704C83097EC}" dt="2024-10-27T04:49:14.557" v="49" actId="47"/>
        <pc:sldMkLst>
          <pc:docMk/>
          <pc:sldMk cId="2295966118" sldId="284"/>
        </pc:sldMkLst>
      </pc:sldChg>
      <pc:sldChg chg="modSp add mod">
        <pc:chgData name="John Repsold" userId="8b3db0d36d8e9c60" providerId="LiveId" clId="{4C55D9FC-9467-4EA5-8BC3-D704C83097EC}" dt="2024-10-27T05:15:33.708" v="340" actId="20577"/>
        <pc:sldMkLst>
          <pc:docMk/>
          <pc:sldMk cId="2942843627" sldId="285"/>
        </pc:sldMkLst>
        <pc:spChg chg="mod">
          <ac:chgData name="John Repsold" userId="8b3db0d36d8e9c60" providerId="LiveId" clId="{4C55D9FC-9467-4EA5-8BC3-D704C83097EC}" dt="2024-10-27T05:15:33.708" v="340" actId="20577"/>
          <ac:spMkLst>
            <pc:docMk/>
            <pc:sldMk cId="2942843627" sldId="285"/>
            <ac:spMk id="4" creationId="{9648E197-5F37-9A38-396F-84E044CE3244}"/>
          </ac:spMkLst>
        </pc:spChg>
      </pc:sldChg>
      <pc:sldChg chg="del">
        <pc:chgData name="John Repsold" userId="8b3db0d36d8e9c60" providerId="LiveId" clId="{4C55D9FC-9467-4EA5-8BC3-D704C83097EC}" dt="2024-10-27T04:49:14.195" v="48" actId="47"/>
        <pc:sldMkLst>
          <pc:docMk/>
          <pc:sldMk cId="4178127635" sldId="285"/>
        </pc:sldMkLst>
      </pc:sldChg>
      <pc:sldChg chg="add">
        <pc:chgData name="John Repsold" userId="8b3db0d36d8e9c60" providerId="LiveId" clId="{4C55D9FC-9467-4EA5-8BC3-D704C83097EC}" dt="2024-10-27T05:15:25.760" v="309" actId="2890"/>
        <pc:sldMkLst>
          <pc:docMk/>
          <pc:sldMk cId="719813406" sldId="286"/>
        </pc:sldMkLst>
      </pc:sldChg>
      <pc:sldChg chg="del">
        <pc:chgData name="John Repsold" userId="8b3db0d36d8e9c60" providerId="LiveId" clId="{4C55D9FC-9467-4EA5-8BC3-D704C83097EC}" dt="2024-10-27T04:49:14.905" v="50" actId="47"/>
        <pc:sldMkLst>
          <pc:docMk/>
          <pc:sldMk cId="2580949255" sldId="286"/>
        </pc:sldMkLst>
      </pc:sldChg>
      <pc:sldChg chg="modSp new mod">
        <pc:chgData name="John Repsold" userId="8b3db0d36d8e9c60" providerId="LiveId" clId="{4C55D9FC-9467-4EA5-8BC3-D704C83097EC}" dt="2024-10-27T13:53:45.447" v="1130" actId="20577"/>
        <pc:sldMkLst>
          <pc:docMk/>
          <pc:sldMk cId="1058754926" sldId="287"/>
        </pc:sldMkLst>
        <pc:spChg chg="mod">
          <ac:chgData name="John Repsold" userId="8b3db0d36d8e9c60" providerId="LiveId" clId="{4C55D9FC-9467-4EA5-8BC3-D704C83097EC}" dt="2024-10-27T05:18:38.549" v="409" actId="122"/>
          <ac:spMkLst>
            <pc:docMk/>
            <pc:sldMk cId="1058754926" sldId="287"/>
            <ac:spMk id="2" creationId="{797E62F2-EDCB-9512-A9D2-9C705EBCFF34}"/>
          </ac:spMkLst>
        </pc:spChg>
        <pc:spChg chg="mod">
          <ac:chgData name="John Repsold" userId="8b3db0d36d8e9c60" providerId="LiveId" clId="{4C55D9FC-9467-4EA5-8BC3-D704C83097EC}" dt="2024-10-27T13:53:45.447" v="1130" actId="20577"/>
          <ac:spMkLst>
            <pc:docMk/>
            <pc:sldMk cId="1058754926" sldId="287"/>
            <ac:spMk id="3" creationId="{0AADE080-4D65-1D72-30C0-2134DE0EC3B7}"/>
          </ac:spMkLst>
        </pc:spChg>
      </pc:sldChg>
      <pc:sldChg chg="del">
        <pc:chgData name="John Repsold" userId="8b3db0d36d8e9c60" providerId="LiveId" clId="{4C55D9FC-9467-4EA5-8BC3-D704C83097EC}" dt="2024-10-27T04:49:15.309" v="51" actId="47"/>
        <pc:sldMkLst>
          <pc:docMk/>
          <pc:sldMk cId="1588125680" sldId="287"/>
        </pc:sldMkLst>
      </pc:sldChg>
      <pc:sldChg chg="modSp add mod">
        <pc:chgData name="John Repsold" userId="8b3db0d36d8e9c60" providerId="LiveId" clId="{4C55D9FC-9467-4EA5-8BC3-D704C83097EC}" dt="2024-10-27T05:23:49.229" v="667" actId="207"/>
        <pc:sldMkLst>
          <pc:docMk/>
          <pc:sldMk cId="1374637756" sldId="288"/>
        </pc:sldMkLst>
        <pc:spChg chg="mod">
          <ac:chgData name="John Repsold" userId="8b3db0d36d8e9c60" providerId="LiveId" clId="{4C55D9FC-9467-4EA5-8BC3-D704C83097EC}" dt="2024-10-27T05:23:13.611" v="664" actId="2711"/>
          <ac:spMkLst>
            <pc:docMk/>
            <pc:sldMk cId="1374637756" sldId="288"/>
            <ac:spMk id="2" creationId="{4DA3FF16-C4FA-8E14-B11E-5DDAD82FE0BF}"/>
          </ac:spMkLst>
        </pc:spChg>
        <pc:spChg chg="mod">
          <ac:chgData name="John Repsold" userId="8b3db0d36d8e9c60" providerId="LiveId" clId="{4C55D9FC-9467-4EA5-8BC3-D704C83097EC}" dt="2024-10-27T05:23:49.229" v="667" actId="207"/>
          <ac:spMkLst>
            <pc:docMk/>
            <pc:sldMk cId="1374637756" sldId="288"/>
            <ac:spMk id="3" creationId="{AAF8188C-D62D-25B8-E1D0-56CEDB65BB1E}"/>
          </ac:spMkLst>
        </pc:spChg>
      </pc:sldChg>
      <pc:sldChg chg="del">
        <pc:chgData name="John Repsold" userId="8b3db0d36d8e9c60" providerId="LiveId" clId="{4C55D9FC-9467-4EA5-8BC3-D704C83097EC}" dt="2024-10-27T04:49:15.851" v="52" actId="47"/>
        <pc:sldMkLst>
          <pc:docMk/>
          <pc:sldMk cId="4135209504" sldId="288"/>
        </pc:sldMkLst>
      </pc:sldChg>
      <pc:sldChg chg="modSp add del mod ord">
        <pc:chgData name="John Repsold" userId="8b3db0d36d8e9c60" providerId="LiveId" clId="{4C55D9FC-9467-4EA5-8BC3-D704C83097EC}" dt="2024-10-27T14:00:03.848" v="1148" actId="115"/>
        <pc:sldMkLst>
          <pc:docMk/>
          <pc:sldMk cId="2763973432" sldId="289"/>
        </pc:sldMkLst>
        <pc:spChg chg="mod">
          <ac:chgData name="John Repsold" userId="8b3db0d36d8e9c60" providerId="LiveId" clId="{4C55D9FC-9467-4EA5-8BC3-D704C83097EC}" dt="2024-10-27T14:00:03.848" v="1148" actId="115"/>
          <ac:spMkLst>
            <pc:docMk/>
            <pc:sldMk cId="2763973432" sldId="289"/>
            <ac:spMk id="3" creationId="{C165562D-575E-321F-963E-62B4D630C5EB}"/>
          </ac:spMkLst>
        </pc:spChg>
      </pc:sldChg>
      <pc:sldChg chg="del">
        <pc:chgData name="John Repsold" userId="8b3db0d36d8e9c60" providerId="LiveId" clId="{4C55D9FC-9467-4EA5-8BC3-D704C83097EC}" dt="2024-10-27T04:49:16.363" v="53" actId="47"/>
        <pc:sldMkLst>
          <pc:docMk/>
          <pc:sldMk cId="3003138074" sldId="289"/>
        </pc:sldMkLst>
      </pc:sldChg>
      <pc:sldChg chg="del">
        <pc:chgData name="John Repsold" userId="8b3db0d36d8e9c60" providerId="LiveId" clId="{4C55D9FC-9467-4EA5-8BC3-D704C83097EC}" dt="2024-10-27T04:49:16.737" v="54" actId="47"/>
        <pc:sldMkLst>
          <pc:docMk/>
          <pc:sldMk cId="1468888191" sldId="290"/>
        </pc:sldMkLst>
      </pc:sldChg>
      <pc:sldChg chg="modSp add mod">
        <pc:chgData name="John Repsold" userId="8b3db0d36d8e9c60" providerId="LiveId" clId="{4C55D9FC-9467-4EA5-8BC3-D704C83097EC}" dt="2024-10-27T05:26:25.492" v="681" actId="115"/>
        <pc:sldMkLst>
          <pc:docMk/>
          <pc:sldMk cId="1746727526" sldId="290"/>
        </pc:sldMkLst>
        <pc:spChg chg="mod">
          <ac:chgData name="John Repsold" userId="8b3db0d36d8e9c60" providerId="LiveId" clId="{4C55D9FC-9467-4EA5-8BC3-D704C83097EC}" dt="2024-10-27T05:26:25.492" v="681" actId="115"/>
          <ac:spMkLst>
            <pc:docMk/>
            <pc:sldMk cId="1746727526" sldId="290"/>
            <ac:spMk id="3" creationId="{4C556D50-61CE-AD5E-543E-55F61B491E64}"/>
          </ac:spMkLst>
        </pc:spChg>
      </pc:sldChg>
      <pc:sldChg chg="del">
        <pc:chgData name="John Repsold" userId="8b3db0d36d8e9c60" providerId="LiveId" clId="{4C55D9FC-9467-4EA5-8BC3-D704C83097EC}" dt="2024-10-27T04:49:17.413" v="55" actId="47"/>
        <pc:sldMkLst>
          <pc:docMk/>
          <pc:sldMk cId="208746874" sldId="291"/>
        </pc:sldMkLst>
      </pc:sldChg>
      <pc:sldChg chg="modSp add mod">
        <pc:chgData name="John Repsold" userId="8b3db0d36d8e9c60" providerId="LiveId" clId="{4C55D9FC-9467-4EA5-8BC3-D704C83097EC}" dt="2024-10-27T05:29:46.679" v="711" actId="115"/>
        <pc:sldMkLst>
          <pc:docMk/>
          <pc:sldMk cId="1751094120" sldId="291"/>
        </pc:sldMkLst>
        <pc:spChg chg="mod">
          <ac:chgData name="John Repsold" userId="8b3db0d36d8e9c60" providerId="LiveId" clId="{4C55D9FC-9467-4EA5-8BC3-D704C83097EC}" dt="2024-10-27T05:29:46.679" v="711" actId="115"/>
          <ac:spMkLst>
            <pc:docMk/>
            <pc:sldMk cId="1751094120" sldId="291"/>
            <ac:spMk id="3" creationId="{560D414A-2BD9-2A67-3A50-1A37B50670AA}"/>
          </ac:spMkLst>
        </pc:spChg>
      </pc:sldChg>
      <pc:sldChg chg="modSp add mod ord">
        <pc:chgData name="John Repsold" userId="8b3db0d36d8e9c60" providerId="LiveId" clId="{4C55D9FC-9467-4EA5-8BC3-D704C83097EC}" dt="2024-10-27T14:01:16.818" v="1149" actId="255"/>
        <pc:sldMkLst>
          <pc:docMk/>
          <pc:sldMk cId="1026827627" sldId="292"/>
        </pc:sldMkLst>
        <pc:spChg chg="mod">
          <ac:chgData name="John Repsold" userId="8b3db0d36d8e9c60" providerId="LiveId" clId="{4C55D9FC-9467-4EA5-8BC3-D704C83097EC}" dt="2024-10-27T14:01:16.818" v="1149" actId="255"/>
          <ac:spMkLst>
            <pc:docMk/>
            <pc:sldMk cId="1026827627" sldId="292"/>
            <ac:spMk id="3" creationId="{7985AC1C-9CF0-8F9E-CEBD-AA39B446FC39}"/>
          </ac:spMkLst>
        </pc:spChg>
      </pc:sldChg>
      <pc:sldChg chg="del">
        <pc:chgData name="John Repsold" userId="8b3db0d36d8e9c60" providerId="LiveId" clId="{4C55D9FC-9467-4EA5-8BC3-D704C83097EC}" dt="2024-10-27T04:49:18.798" v="58" actId="47"/>
        <pc:sldMkLst>
          <pc:docMk/>
          <pc:sldMk cId="4082095189" sldId="292"/>
        </pc:sldMkLst>
      </pc:sldChg>
      <pc:sldChg chg="add ord">
        <pc:chgData name="John Repsold" userId="8b3db0d36d8e9c60" providerId="LiveId" clId="{4C55D9FC-9467-4EA5-8BC3-D704C83097EC}" dt="2024-10-27T05:32:55.425" v="718"/>
        <pc:sldMkLst>
          <pc:docMk/>
          <pc:sldMk cId="49202141" sldId="293"/>
        </pc:sldMkLst>
      </pc:sldChg>
      <pc:sldChg chg="del">
        <pc:chgData name="John Repsold" userId="8b3db0d36d8e9c60" providerId="LiveId" clId="{4C55D9FC-9467-4EA5-8BC3-D704C83097EC}" dt="2024-10-27T04:49:19.145" v="59" actId="47"/>
        <pc:sldMkLst>
          <pc:docMk/>
          <pc:sldMk cId="971467370" sldId="293"/>
        </pc:sldMkLst>
      </pc:sldChg>
      <pc:sldChg chg="del">
        <pc:chgData name="John Repsold" userId="8b3db0d36d8e9c60" providerId="LiveId" clId="{4C55D9FC-9467-4EA5-8BC3-D704C83097EC}" dt="2024-10-27T04:49:19.522" v="60" actId="47"/>
        <pc:sldMkLst>
          <pc:docMk/>
          <pc:sldMk cId="75491669" sldId="294"/>
        </pc:sldMkLst>
      </pc:sldChg>
      <pc:sldChg chg="addSp delSp modSp new mod setBg">
        <pc:chgData name="John Repsold" userId="8b3db0d36d8e9c60" providerId="LiveId" clId="{4C55D9FC-9467-4EA5-8BC3-D704C83097EC}" dt="2024-10-27T05:36:40.819" v="723" actId="26606"/>
        <pc:sldMkLst>
          <pc:docMk/>
          <pc:sldMk cId="4229948121" sldId="294"/>
        </pc:sldMkLst>
        <pc:spChg chg="add del">
          <ac:chgData name="John Repsold" userId="8b3db0d36d8e9c60" providerId="LiveId" clId="{4C55D9FC-9467-4EA5-8BC3-D704C83097EC}" dt="2024-10-27T05:36:40.819" v="723" actId="26606"/>
          <ac:spMkLst>
            <pc:docMk/>
            <pc:sldMk cId="4229948121" sldId="294"/>
            <ac:spMk id="2" creationId="{A33D5B87-1C04-AC1C-A5A7-4CFA2769FDF7}"/>
          </ac:spMkLst>
        </pc:spChg>
        <pc:spChg chg="add del">
          <ac:chgData name="John Repsold" userId="8b3db0d36d8e9c60" providerId="LiveId" clId="{4C55D9FC-9467-4EA5-8BC3-D704C83097EC}" dt="2024-10-27T05:36:40.819" v="723" actId="26606"/>
          <ac:spMkLst>
            <pc:docMk/>
            <pc:sldMk cId="4229948121" sldId="294"/>
            <ac:spMk id="3" creationId="{59419C72-A12E-0983-627C-8996ECB0AE3F}"/>
          </ac:spMkLst>
        </pc:spChg>
        <pc:spChg chg="add del">
          <ac:chgData name="John Repsold" userId="8b3db0d36d8e9c60" providerId="LiveId" clId="{4C55D9FC-9467-4EA5-8BC3-D704C83097EC}" dt="2024-10-27T05:36:40.771" v="722" actId="26606"/>
          <ac:spMkLst>
            <pc:docMk/>
            <pc:sldMk cId="4229948121" sldId="294"/>
            <ac:spMk id="4107" creationId="{DA1DAC79-DDBA-4382-9D43-6E5F685BE5FB}"/>
          </ac:spMkLst>
        </pc:spChg>
        <pc:spChg chg="add del">
          <ac:chgData name="John Repsold" userId="8b3db0d36d8e9c60" providerId="LiveId" clId="{4C55D9FC-9467-4EA5-8BC3-D704C83097EC}" dt="2024-10-27T05:36:40.771" v="722" actId="26606"/>
          <ac:spMkLst>
            <pc:docMk/>
            <pc:sldMk cId="4229948121" sldId="294"/>
            <ac:spMk id="4113" creationId="{6AACA73D-178F-4CFC-99E3-9F4FCBBDBA83}"/>
          </ac:spMkLst>
        </pc:spChg>
        <pc:spChg chg="add del">
          <ac:chgData name="John Repsold" userId="8b3db0d36d8e9c60" providerId="LiveId" clId="{4C55D9FC-9467-4EA5-8BC3-D704C83097EC}" dt="2024-10-27T05:36:40.771" v="722" actId="26606"/>
          <ac:spMkLst>
            <pc:docMk/>
            <pc:sldMk cId="4229948121" sldId="294"/>
            <ac:spMk id="4115" creationId="{52B1435E-BAB8-43AB-AF6A-C15D437DCB1B}"/>
          </ac:spMkLst>
        </pc:spChg>
        <pc:spChg chg="add">
          <ac:chgData name="John Repsold" userId="8b3db0d36d8e9c60" providerId="LiveId" clId="{4C55D9FC-9467-4EA5-8BC3-D704C83097EC}" dt="2024-10-27T05:36:40.819" v="723" actId="26606"/>
          <ac:spMkLst>
            <pc:docMk/>
            <pc:sldMk cId="4229948121" sldId="294"/>
            <ac:spMk id="4119" creationId="{DA1DAC79-DDBA-4382-9D43-6E5F685BE5FB}"/>
          </ac:spMkLst>
        </pc:spChg>
        <pc:spChg chg="add">
          <ac:chgData name="John Repsold" userId="8b3db0d36d8e9c60" providerId="LiveId" clId="{4C55D9FC-9467-4EA5-8BC3-D704C83097EC}" dt="2024-10-27T05:36:40.819" v="723" actId="26606"/>
          <ac:spMkLst>
            <pc:docMk/>
            <pc:sldMk cId="4229948121" sldId="294"/>
            <ac:spMk id="4122" creationId="{6AACA73D-178F-4CFC-99E3-9F4FCBBDBA83}"/>
          </ac:spMkLst>
        </pc:spChg>
        <pc:picChg chg="add mod">
          <ac:chgData name="John Repsold" userId="8b3db0d36d8e9c60" providerId="LiveId" clId="{4C55D9FC-9467-4EA5-8BC3-D704C83097EC}" dt="2024-10-27T05:36:40.819" v="723" actId="26606"/>
          <ac:picMkLst>
            <pc:docMk/>
            <pc:sldMk cId="4229948121" sldId="294"/>
            <ac:picMk id="4098" creationId="{58858B1C-56BB-544B-5CF7-0B62DE5D9873}"/>
          </ac:picMkLst>
        </pc:picChg>
        <pc:picChg chg="add del">
          <ac:chgData name="John Repsold" userId="8b3db0d36d8e9c60" providerId="LiveId" clId="{4C55D9FC-9467-4EA5-8BC3-D704C83097EC}" dt="2024-10-27T05:36:40.771" v="722" actId="26606"/>
          <ac:picMkLst>
            <pc:docMk/>
            <pc:sldMk cId="4229948121" sldId="294"/>
            <ac:picMk id="4103" creationId="{5B89E5C5-A037-45B3-9D37-3658914D4799}"/>
          </ac:picMkLst>
        </pc:picChg>
        <pc:picChg chg="add del">
          <ac:chgData name="John Repsold" userId="8b3db0d36d8e9c60" providerId="LiveId" clId="{4C55D9FC-9467-4EA5-8BC3-D704C83097EC}" dt="2024-10-27T05:36:40.771" v="722" actId="26606"/>
          <ac:picMkLst>
            <pc:docMk/>
            <pc:sldMk cId="4229948121" sldId="294"/>
            <ac:picMk id="4105" creationId="{5ACB93B0-521E-443D-9750-AFCFDDB3E801}"/>
          </ac:picMkLst>
        </pc:picChg>
        <pc:picChg chg="add del">
          <ac:chgData name="John Repsold" userId="8b3db0d36d8e9c60" providerId="LiveId" clId="{4C55D9FC-9467-4EA5-8BC3-D704C83097EC}" dt="2024-10-27T05:36:40.771" v="722" actId="26606"/>
          <ac:picMkLst>
            <pc:docMk/>
            <pc:sldMk cId="4229948121" sldId="294"/>
            <ac:picMk id="4109" creationId="{E0880F10-995F-4F01-A83B-7ECDB7BE7905}"/>
          </ac:picMkLst>
        </pc:picChg>
        <pc:picChg chg="add del">
          <ac:chgData name="John Repsold" userId="8b3db0d36d8e9c60" providerId="LiveId" clId="{4C55D9FC-9467-4EA5-8BC3-D704C83097EC}" dt="2024-10-27T05:36:40.771" v="722" actId="26606"/>
          <ac:picMkLst>
            <pc:docMk/>
            <pc:sldMk cId="4229948121" sldId="294"/>
            <ac:picMk id="4111" creationId="{A2D49266-1F08-40F2-B0E1-1D919DCB5780}"/>
          </ac:picMkLst>
        </pc:picChg>
        <pc:picChg chg="add">
          <ac:chgData name="John Repsold" userId="8b3db0d36d8e9c60" providerId="LiveId" clId="{4C55D9FC-9467-4EA5-8BC3-D704C83097EC}" dt="2024-10-27T05:36:40.819" v="723" actId="26606"/>
          <ac:picMkLst>
            <pc:docMk/>
            <pc:sldMk cId="4229948121" sldId="294"/>
            <ac:picMk id="4117" creationId="{5B89E5C5-A037-45B3-9D37-3658914D4799}"/>
          </ac:picMkLst>
        </pc:picChg>
        <pc:picChg chg="add">
          <ac:chgData name="John Repsold" userId="8b3db0d36d8e9c60" providerId="LiveId" clId="{4C55D9FC-9467-4EA5-8BC3-D704C83097EC}" dt="2024-10-27T05:36:40.819" v="723" actId="26606"/>
          <ac:picMkLst>
            <pc:docMk/>
            <pc:sldMk cId="4229948121" sldId="294"/>
            <ac:picMk id="4118" creationId="{5ACB93B0-521E-443D-9750-AFCFDDB3E801}"/>
          </ac:picMkLst>
        </pc:picChg>
        <pc:picChg chg="add">
          <ac:chgData name="John Repsold" userId="8b3db0d36d8e9c60" providerId="LiveId" clId="{4C55D9FC-9467-4EA5-8BC3-D704C83097EC}" dt="2024-10-27T05:36:40.819" v="723" actId="26606"/>
          <ac:picMkLst>
            <pc:docMk/>
            <pc:sldMk cId="4229948121" sldId="294"/>
            <ac:picMk id="4120" creationId="{E0880F10-995F-4F01-A83B-7ECDB7BE7905}"/>
          </ac:picMkLst>
        </pc:picChg>
        <pc:picChg chg="add">
          <ac:chgData name="John Repsold" userId="8b3db0d36d8e9c60" providerId="LiveId" clId="{4C55D9FC-9467-4EA5-8BC3-D704C83097EC}" dt="2024-10-27T05:36:40.819" v="723" actId="26606"/>
          <ac:picMkLst>
            <pc:docMk/>
            <pc:sldMk cId="4229948121" sldId="294"/>
            <ac:picMk id="4121" creationId="{A2D49266-1F08-40F2-B0E1-1D919DCB5780}"/>
          </ac:picMkLst>
        </pc:picChg>
      </pc:sldChg>
      <pc:sldChg chg="addSp delSp modSp new mod setBg">
        <pc:chgData name="John Repsold" userId="8b3db0d36d8e9c60" providerId="LiveId" clId="{4C55D9FC-9467-4EA5-8BC3-D704C83097EC}" dt="2024-10-27T05:42:00.813" v="726" actId="26606"/>
        <pc:sldMkLst>
          <pc:docMk/>
          <pc:sldMk cId="863388954" sldId="295"/>
        </pc:sldMkLst>
        <pc:spChg chg="del">
          <ac:chgData name="John Repsold" userId="8b3db0d36d8e9c60" providerId="LiveId" clId="{4C55D9FC-9467-4EA5-8BC3-D704C83097EC}" dt="2024-10-27T05:42:00.813" v="726" actId="26606"/>
          <ac:spMkLst>
            <pc:docMk/>
            <pc:sldMk cId="863388954" sldId="295"/>
            <ac:spMk id="2" creationId="{E61B21F2-4C3D-4C6B-5535-681D5B68AB83}"/>
          </ac:spMkLst>
        </pc:spChg>
        <pc:spChg chg="del">
          <ac:chgData name="John Repsold" userId="8b3db0d36d8e9c60" providerId="LiveId" clId="{4C55D9FC-9467-4EA5-8BC3-D704C83097EC}" dt="2024-10-27T05:42:00.813" v="726" actId="26606"/>
          <ac:spMkLst>
            <pc:docMk/>
            <pc:sldMk cId="863388954" sldId="295"/>
            <ac:spMk id="3" creationId="{82537E81-5F5D-E4EB-4523-35BC4B774F5A}"/>
          </ac:spMkLst>
        </pc:spChg>
        <pc:spChg chg="add">
          <ac:chgData name="John Repsold" userId="8b3db0d36d8e9c60" providerId="LiveId" clId="{4C55D9FC-9467-4EA5-8BC3-D704C83097EC}" dt="2024-10-27T05:42:00.813" v="726" actId="26606"/>
          <ac:spMkLst>
            <pc:docMk/>
            <pc:sldMk cId="863388954" sldId="295"/>
            <ac:spMk id="5131" creationId="{DA1DAC79-DDBA-4382-9D43-6E5F685BE5FB}"/>
          </ac:spMkLst>
        </pc:spChg>
        <pc:spChg chg="add">
          <ac:chgData name="John Repsold" userId="8b3db0d36d8e9c60" providerId="LiveId" clId="{4C55D9FC-9467-4EA5-8BC3-D704C83097EC}" dt="2024-10-27T05:42:00.813" v="726" actId="26606"/>
          <ac:spMkLst>
            <pc:docMk/>
            <pc:sldMk cId="863388954" sldId="295"/>
            <ac:spMk id="5137" creationId="{6AACA73D-178F-4CFC-99E3-9F4FCBBDBA83}"/>
          </ac:spMkLst>
        </pc:spChg>
        <pc:picChg chg="add mod">
          <ac:chgData name="John Repsold" userId="8b3db0d36d8e9c60" providerId="LiveId" clId="{4C55D9FC-9467-4EA5-8BC3-D704C83097EC}" dt="2024-10-27T05:42:00.813" v="726" actId="26606"/>
          <ac:picMkLst>
            <pc:docMk/>
            <pc:sldMk cId="863388954" sldId="295"/>
            <ac:picMk id="5122" creationId="{C13368D4-47E9-AAA7-4C5E-4BE20387E1D5}"/>
          </ac:picMkLst>
        </pc:picChg>
        <pc:picChg chg="add">
          <ac:chgData name="John Repsold" userId="8b3db0d36d8e9c60" providerId="LiveId" clId="{4C55D9FC-9467-4EA5-8BC3-D704C83097EC}" dt="2024-10-27T05:42:00.813" v="726" actId="26606"/>
          <ac:picMkLst>
            <pc:docMk/>
            <pc:sldMk cId="863388954" sldId="295"/>
            <ac:picMk id="5127" creationId="{5B89E5C5-A037-45B3-9D37-3658914D4799}"/>
          </ac:picMkLst>
        </pc:picChg>
        <pc:picChg chg="add">
          <ac:chgData name="John Repsold" userId="8b3db0d36d8e9c60" providerId="LiveId" clId="{4C55D9FC-9467-4EA5-8BC3-D704C83097EC}" dt="2024-10-27T05:42:00.813" v="726" actId="26606"/>
          <ac:picMkLst>
            <pc:docMk/>
            <pc:sldMk cId="863388954" sldId="295"/>
            <ac:picMk id="5129" creationId="{5ACB93B0-521E-443D-9750-AFCFDDB3E801}"/>
          </ac:picMkLst>
        </pc:picChg>
        <pc:picChg chg="add">
          <ac:chgData name="John Repsold" userId="8b3db0d36d8e9c60" providerId="LiveId" clId="{4C55D9FC-9467-4EA5-8BC3-D704C83097EC}" dt="2024-10-27T05:42:00.813" v="726" actId="26606"/>
          <ac:picMkLst>
            <pc:docMk/>
            <pc:sldMk cId="863388954" sldId="295"/>
            <ac:picMk id="5133" creationId="{E0880F10-995F-4F01-A83B-7ECDB7BE7905}"/>
          </ac:picMkLst>
        </pc:picChg>
        <pc:picChg chg="add">
          <ac:chgData name="John Repsold" userId="8b3db0d36d8e9c60" providerId="LiveId" clId="{4C55D9FC-9467-4EA5-8BC3-D704C83097EC}" dt="2024-10-27T05:42:00.813" v="726" actId="26606"/>
          <ac:picMkLst>
            <pc:docMk/>
            <pc:sldMk cId="863388954" sldId="295"/>
            <ac:picMk id="5135" creationId="{A2D49266-1F08-40F2-B0E1-1D919DCB5780}"/>
          </ac:picMkLst>
        </pc:picChg>
      </pc:sldChg>
      <pc:sldChg chg="del">
        <pc:chgData name="John Repsold" userId="8b3db0d36d8e9c60" providerId="LiveId" clId="{4C55D9FC-9467-4EA5-8BC3-D704C83097EC}" dt="2024-10-27T04:49:20.152" v="61" actId="47"/>
        <pc:sldMkLst>
          <pc:docMk/>
          <pc:sldMk cId="3943296620" sldId="295"/>
        </pc:sldMkLst>
      </pc:sldChg>
      <pc:sldChg chg="del">
        <pc:chgData name="John Repsold" userId="8b3db0d36d8e9c60" providerId="LiveId" clId="{4C55D9FC-9467-4EA5-8BC3-D704C83097EC}" dt="2024-10-27T04:49:21.096" v="62" actId="47"/>
        <pc:sldMkLst>
          <pc:docMk/>
          <pc:sldMk cId="788278629" sldId="296"/>
        </pc:sldMkLst>
      </pc:sldChg>
      <pc:sldChg chg="addSp delSp modSp new mod ord setBg">
        <pc:chgData name="John Repsold" userId="8b3db0d36d8e9c60" providerId="LiveId" clId="{4C55D9FC-9467-4EA5-8BC3-D704C83097EC}" dt="2024-10-27T13:40:32.620" v="955" actId="14100"/>
        <pc:sldMkLst>
          <pc:docMk/>
          <pc:sldMk cId="3525695988" sldId="296"/>
        </pc:sldMkLst>
        <pc:spChg chg="del">
          <ac:chgData name="John Repsold" userId="8b3db0d36d8e9c60" providerId="LiveId" clId="{4C55D9FC-9467-4EA5-8BC3-D704C83097EC}" dt="2024-10-27T06:01:50.891" v="784" actId="478"/>
          <ac:spMkLst>
            <pc:docMk/>
            <pc:sldMk cId="3525695988" sldId="296"/>
            <ac:spMk id="2" creationId="{31A8DAE1-D9A1-4202-35C9-BFFED068EE0A}"/>
          </ac:spMkLst>
        </pc:spChg>
        <pc:spChg chg="mod ord">
          <ac:chgData name="John Repsold" userId="8b3db0d36d8e9c60" providerId="LiveId" clId="{4C55D9FC-9467-4EA5-8BC3-D704C83097EC}" dt="2024-10-27T13:40:32.620" v="955" actId="14100"/>
          <ac:spMkLst>
            <pc:docMk/>
            <pc:sldMk cId="3525695988" sldId="296"/>
            <ac:spMk id="3" creationId="{920A2A1F-0D50-F1C8-F2BC-D62FDCA75F2E}"/>
          </ac:spMkLst>
        </pc:spChg>
        <pc:spChg chg="add del">
          <ac:chgData name="John Repsold" userId="8b3db0d36d8e9c60" providerId="LiveId" clId="{4C55D9FC-9467-4EA5-8BC3-D704C83097EC}" dt="2024-10-27T13:39:06.806" v="926" actId="26606"/>
          <ac:spMkLst>
            <pc:docMk/>
            <pc:sldMk cId="3525695988" sldId="296"/>
            <ac:spMk id="6153" creationId="{7DAA46B9-B7E8-4487-B28E-C63A6EB7AA27}"/>
          </ac:spMkLst>
        </pc:spChg>
        <pc:spChg chg="add del">
          <ac:chgData name="John Repsold" userId="8b3db0d36d8e9c60" providerId="LiveId" clId="{4C55D9FC-9467-4EA5-8BC3-D704C83097EC}" dt="2024-10-27T13:39:06.806" v="926" actId="26606"/>
          <ac:spMkLst>
            <pc:docMk/>
            <pc:sldMk cId="3525695988" sldId="296"/>
            <ac:spMk id="6155" creationId="{C866818C-1E5F-475A-B310-3C06B555FB69}"/>
          </ac:spMkLst>
        </pc:spChg>
        <pc:spChg chg="add del">
          <ac:chgData name="John Repsold" userId="8b3db0d36d8e9c60" providerId="LiveId" clId="{4C55D9FC-9467-4EA5-8BC3-D704C83097EC}" dt="2024-10-27T13:39:06.806" v="926" actId="26606"/>
          <ac:spMkLst>
            <pc:docMk/>
            <pc:sldMk cId="3525695988" sldId="296"/>
            <ac:spMk id="6157" creationId="{D12AFDE8-E1ED-4A49-B8B3-4953F4B8ACB9}"/>
          </ac:spMkLst>
        </pc:spChg>
        <pc:spChg chg="add">
          <ac:chgData name="John Repsold" userId="8b3db0d36d8e9c60" providerId="LiveId" clId="{4C55D9FC-9467-4EA5-8BC3-D704C83097EC}" dt="2024-10-27T13:39:06.806" v="926" actId="26606"/>
          <ac:spMkLst>
            <pc:docMk/>
            <pc:sldMk cId="3525695988" sldId="296"/>
            <ac:spMk id="6162" creationId="{B52D69C2-6C47-427C-AE60-582FE30B22A7}"/>
          </ac:spMkLst>
        </pc:spChg>
        <pc:spChg chg="add">
          <ac:chgData name="John Repsold" userId="8b3db0d36d8e9c60" providerId="LiveId" clId="{4C55D9FC-9467-4EA5-8BC3-D704C83097EC}" dt="2024-10-27T13:39:06.806" v="926" actId="26606"/>
          <ac:spMkLst>
            <pc:docMk/>
            <pc:sldMk cId="3525695988" sldId="296"/>
            <ac:spMk id="6164" creationId="{E849FE61-12C4-4A06-A722-B545DE0C8A24}"/>
          </ac:spMkLst>
        </pc:spChg>
        <pc:spChg chg="add">
          <ac:chgData name="John Repsold" userId="8b3db0d36d8e9c60" providerId="LiveId" clId="{4C55D9FC-9467-4EA5-8BC3-D704C83097EC}" dt="2024-10-27T13:39:06.806" v="926" actId="26606"/>
          <ac:spMkLst>
            <pc:docMk/>
            <pc:sldMk cId="3525695988" sldId="296"/>
            <ac:spMk id="6166" creationId="{7FB12D8C-572F-4417-9FE1-D691A132F69F}"/>
          </ac:spMkLst>
        </pc:spChg>
        <pc:picChg chg="add mod">
          <ac:chgData name="John Repsold" userId="8b3db0d36d8e9c60" providerId="LiveId" clId="{4C55D9FC-9467-4EA5-8BC3-D704C83097EC}" dt="2024-10-27T13:39:06.806" v="926" actId="26606"/>
          <ac:picMkLst>
            <pc:docMk/>
            <pc:sldMk cId="3525695988" sldId="296"/>
            <ac:picMk id="6146" creationId="{031335EE-C459-6A6A-D9F6-7BF9B577BF24}"/>
          </ac:picMkLst>
        </pc:picChg>
        <pc:picChg chg="add mod">
          <ac:chgData name="John Repsold" userId="8b3db0d36d8e9c60" providerId="LiveId" clId="{4C55D9FC-9467-4EA5-8BC3-D704C83097EC}" dt="2024-10-27T13:39:06.806" v="926" actId="26606"/>
          <ac:picMkLst>
            <pc:docMk/>
            <pc:sldMk cId="3525695988" sldId="296"/>
            <ac:picMk id="6148" creationId="{A1F1AC0B-BCEE-AD80-F29C-5CC957E7BECE}"/>
          </ac:picMkLst>
        </pc:picChg>
      </pc:sldChg>
      <pc:sldChg chg="del">
        <pc:chgData name="John Repsold" userId="8b3db0d36d8e9c60" providerId="LiveId" clId="{4C55D9FC-9467-4EA5-8BC3-D704C83097EC}" dt="2024-10-27T04:49:21.819" v="63" actId="47"/>
        <pc:sldMkLst>
          <pc:docMk/>
          <pc:sldMk cId="2910410012" sldId="297"/>
        </pc:sldMkLst>
      </pc:sldChg>
      <pc:sldChg chg="addSp delSp modSp new mod setBg">
        <pc:chgData name="John Repsold" userId="8b3db0d36d8e9c60" providerId="LiveId" clId="{4C55D9FC-9467-4EA5-8BC3-D704C83097EC}" dt="2024-10-27T13:45:43.161" v="958" actId="26606"/>
        <pc:sldMkLst>
          <pc:docMk/>
          <pc:sldMk cId="4138119439" sldId="297"/>
        </pc:sldMkLst>
        <pc:spChg chg="del">
          <ac:chgData name="John Repsold" userId="8b3db0d36d8e9c60" providerId="LiveId" clId="{4C55D9FC-9467-4EA5-8BC3-D704C83097EC}" dt="2024-10-27T13:45:43.161" v="958" actId="26606"/>
          <ac:spMkLst>
            <pc:docMk/>
            <pc:sldMk cId="4138119439" sldId="297"/>
            <ac:spMk id="2" creationId="{93F99E95-174F-AA6A-9980-898CC49D0AD6}"/>
          </ac:spMkLst>
        </pc:spChg>
        <pc:spChg chg="del">
          <ac:chgData name="John Repsold" userId="8b3db0d36d8e9c60" providerId="LiveId" clId="{4C55D9FC-9467-4EA5-8BC3-D704C83097EC}" dt="2024-10-27T13:45:43.161" v="958" actId="26606"/>
          <ac:spMkLst>
            <pc:docMk/>
            <pc:sldMk cId="4138119439" sldId="297"/>
            <ac:spMk id="3" creationId="{17F7E728-3502-B0C0-86B0-B052283207C3}"/>
          </ac:spMkLst>
        </pc:spChg>
        <pc:spChg chg="add">
          <ac:chgData name="John Repsold" userId="8b3db0d36d8e9c60" providerId="LiveId" clId="{4C55D9FC-9467-4EA5-8BC3-D704C83097EC}" dt="2024-10-27T13:45:43.161" v="958" actId="26606"/>
          <ac:spMkLst>
            <pc:docMk/>
            <pc:sldMk cId="4138119439" sldId="297"/>
            <ac:spMk id="7179" creationId="{DA1DAC79-DDBA-4382-9D43-6E5F685BE5FB}"/>
          </ac:spMkLst>
        </pc:spChg>
        <pc:spChg chg="add">
          <ac:chgData name="John Repsold" userId="8b3db0d36d8e9c60" providerId="LiveId" clId="{4C55D9FC-9467-4EA5-8BC3-D704C83097EC}" dt="2024-10-27T13:45:43.161" v="958" actId="26606"/>
          <ac:spMkLst>
            <pc:docMk/>
            <pc:sldMk cId="4138119439" sldId="297"/>
            <ac:spMk id="7185" creationId="{6AACA73D-178F-4CFC-99E3-9F4FCBBDBA83}"/>
          </ac:spMkLst>
        </pc:spChg>
        <pc:picChg chg="add mod">
          <ac:chgData name="John Repsold" userId="8b3db0d36d8e9c60" providerId="LiveId" clId="{4C55D9FC-9467-4EA5-8BC3-D704C83097EC}" dt="2024-10-27T13:45:43.161" v="958" actId="26606"/>
          <ac:picMkLst>
            <pc:docMk/>
            <pc:sldMk cId="4138119439" sldId="297"/>
            <ac:picMk id="7170" creationId="{D15FCBC5-E7CE-9AA0-126D-8D7000FFE099}"/>
          </ac:picMkLst>
        </pc:picChg>
        <pc:picChg chg="add">
          <ac:chgData name="John Repsold" userId="8b3db0d36d8e9c60" providerId="LiveId" clId="{4C55D9FC-9467-4EA5-8BC3-D704C83097EC}" dt="2024-10-27T13:45:43.161" v="958" actId="26606"/>
          <ac:picMkLst>
            <pc:docMk/>
            <pc:sldMk cId="4138119439" sldId="297"/>
            <ac:picMk id="7175" creationId="{5B89E5C5-A037-45B3-9D37-3658914D4799}"/>
          </ac:picMkLst>
        </pc:picChg>
        <pc:picChg chg="add">
          <ac:chgData name="John Repsold" userId="8b3db0d36d8e9c60" providerId="LiveId" clId="{4C55D9FC-9467-4EA5-8BC3-D704C83097EC}" dt="2024-10-27T13:45:43.161" v="958" actId="26606"/>
          <ac:picMkLst>
            <pc:docMk/>
            <pc:sldMk cId="4138119439" sldId="297"/>
            <ac:picMk id="7177" creationId="{5ACB93B0-521E-443D-9750-AFCFDDB3E801}"/>
          </ac:picMkLst>
        </pc:picChg>
        <pc:picChg chg="add">
          <ac:chgData name="John Repsold" userId="8b3db0d36d8e9c60" providerId="LiveId" clId="{4C55D9FC-9467-4EA5-8BC3-D704C83097EC}" dt="2024-10-27T13:45:43.161" v="958" actId="26606"/>
          <ac:picMkLst>
            <pc:docMk/>
            <pc:sldMk cId="4138119439" sldId="297"/>
            <ac:picMk id="7181" creationId="{E0880F10-995F-4F01-A83B-7ECDB7BE7905}"/>
          </ac:picMkLst>
        </pc:picChg>
        <pc:picChg chg="add">
          <ac:chgData name="John Repsold" userId="8b3db0d36d8e9c60" providerId="LiveId" clId="{4C55D9FC-9467-4EA5-8BC3-D704C83097EC}" dt="2024-10-27T13:45:43.161" v="958" actId="26606"/>
          <ac:picMkLst>
            <pc:docMk/>
            <pc:sldMk cId="4138119439" sldId="297"/>
            <ac:picMk id="7183" creationId="{A2D49266-1F08-40F2-B0E1-1D919DCB5780}"/>
          </ac:picMkLst>
        </pc:picChg>
      </pc:sldChg>
      <pc:sldChg chg="add ord">
        <pc:chgData name="John Repsold" userId="8b3db0d36d8e9c60" providerId="LiveId" clId="{4C55D9FC-9467-4EA5-8BC3-D704C83097EC}" dt="2024-10-27T13:50:14.427" v="1110"/>
        <pc:sldMkLst>
          <pc:docMk/>
          <pc:sldMk cId="2179426620" sldId="298"/>
        </pc:sldMkLst>
      </pc:sldChg>
      <pc:sldChg chg="add">
        <pc:chgData name="John Repsold" userId="8b3db0d36d8e9c60" providerId="LiveId" clId="{4C55D9FC-9467-4EA5-8BC3-D704C83097EC}" dt="2024-10-27T13:52:21.180" v="1112" actId="2890"/>
        <pc:sldMkLst>
          <pc:docMk/>
          <pc:sldMk cId="3931050216" sldId="299"/>
        </pc:sldMkLst>
      </pc:sldChg>
      <pc:sldChg chg="addSp delSp modSp new mod setBg">
        <pc:chgData name="John Repsold" userId="8b3db0d36d8e9c60" providerId="LiveId" clId="{4C55D9FC-9467-4EA5-8BC3-D704C83097EC}" dt="2024-10-27T13:57:28.503" v="1144" actId="26606"/>
        <pc:sldMkLst>
          <pc:docMk/>
          <pc:sldMk cId="1233716308" sldId="300"/>
        </pc:sldMkLst>
        <pc:spChg chg="del">
          <ac:chgData name="John Repsold" userId="8b3db0d36d8e9c60" providerId="LiveId" clId="{4C55D9FC-9467-4EA5-8BC3-D704C83097EC}" dt="2024-10-27T13:57:28.503" v="1144" actId="26606"/>
          <ac:spMkLst>
            <pc:docMk/>
            <pc:sldMk cId="1233716308" sldId="300"/>
            <ac:spMk id="2" creationId="{D4A84459-64CE-82AA-23BC-DC27CAFEEB4F}"/>
          </ac:spMkLst>
        </pc:spChg>
        <pc:spChg chg="del">
          <ac:chgData name="John Repsold" userId="8b3db0d36d8e9c60" providerId="LiveId" clId="{4C55D9FC-9467-4EA5-8BC3-D704C83097EC}" dt="2024-10-27T13:57:28.503" v="1144" actId="26606"/>
          <ac:spMkLst>
            <pc:docMk/>
            <pc:sldMk cId="1233716308" sldId="300"/>
            <ac:spMk id="3" creationId="{17EDF93C-B02A-E8B9-B0F3-1AACEA713C8C}"/>
          </ac:spMkLst>
        </pc:spChg>
        <pc:spChg chg="add">
          <ac:chgData name="John Repsold" userId="8b3db0d36d8e9c60" providerId="LiveId" clId="{4C55D9FC-9467-4EA5-8BC3-D704C83097EC}" dt="2024-10-27T13:57:28.503" v="1144" actId="26606"/>
          <ac:spMkLst>
            <pc:docMk/>
            <pc:sldMk cId="1233716308" sldId="300"/>
            <ac:spMk id="8205" creationId="{DA1DAC79-DDBA-4382-9D43-6E5F685BE5FB}"/>
          </ac:spMkLst>
        </pc:spChg>
        <pc:spChg chg="add">
          <ac:chgData name="John Repsold" userId="8b3db0d36d8e9c60" providerId="LiveId" clId="{4C55D9FC-9467-4EA5-8BC3-D704C83097EC}" dt="2024-10-27T13:57:28.503" v="1144" actId="26606"/>
          <ac:spMkLst>
            <pc:docMk/>
            <pc:sldMk cId="1233716308" sldId="300"/>
            <ac:spMk id="8211" creationId="{6AACA73D-178F-4CFC-99E3-9F4FCBBDBA83}"/>
          </ac:spMkLst>
        </pc:spChg>
        <pc:picChg chg="add del mod">
          <ac:chgData name="John Repsold" userId="8b3db0d36d8e9c60" providerId="LiveId" clId="{4C55D9FC-9467-4EA5-8BC3-D704C83097EC}" dt="2024-10-27T13:57:24.030" v="1143" actId="478"/>
          <ac:picMkLst>
            <pc:docMk/>
            <pc:sldMk cId="1233716308" sldId="300"/>
            <ac:picMk id="8194" creationId="{AA07F37A-2DB5-60C5-0F37-B2ACF6035055}"/>
          </ac:picMkLst>
        </pc:picChg>
        <pc:picChg chg="add mod">
          <ac:chgData name="John Repsold" userId="8b3db0d36d8e9c60" providerId="LiveId" clId="{4C55D9FC-9467-4EA5-8BC3-D704C83097EC}" dt="2024-10-27T13:57:28.503" v="1144" actId="26606"/>
          <ac:picMkLst>
            <pc:docMk/>
            <pc:sldMk cId="1233716308" sldId="300"/>
            <ac:picMk id="8196" creationId="{FD443901-D0D8-D669-030A-1ED7254A14FF}"/>
          </ac:picMkLst>
        </pc:picChg>
        <pc:picChg chg="add">
          <ac:chgData name="John Repsold" userId="8b3db0d36d8e9c60" providerId="LiveId" clId="{4C55D9FC-9467-4EA5-8BC3-D704C83097EC}" dt="2024-10-27T13:57:28.503" v="1144" actId="26606"/>
          <ac:picMkLst>
            <pc:docMk/>
            <pc:sldMk cId="1233716308" sldId="300"/>
            <ac:picMk id="8201" creationId="{5B89E5C5-A037-45B3-9D37-3658914D4799}"/>
          </ac:picMkLst>
        </pc:picChg>
        <pc:picChg chg="add">
          <ac:chgData name="John Repsold" userId="8b3db0d36d8e9c60" providerId="LiveId" clId="{4C55D9FC-9467-4EA5-8BC3-D704C83097EC}" dt="2024-10-27T13:57:28.503" v="1144" actId="26606"/>
          <ac:picMkLst>
            <pc:docMk/>
            <pc:sldMk cId="1233716308" sldId="300"/>
            <ac:picMk id="8203" creationId="{5ACB93B0-521E-443D-9750-AFCFDDB3E801}"/>
          </ac:picMkLst>
        </pc:picChg>
        <pc:picChg chg="add">
          <ac:chgData name="John Repsold" userId="8b3db0d36d8e9c60" providerId="LiveId" clId="{4C55D9FC-9467-4EA5-8BC3-D704C83097EC}" dt="2024-10-27T13:57:28.503" v="1144" actId="26606"/>
          <ac:picMkLst>
            <pc:docMk/>
            <pc:sldMk cId="1233716308" sldId="300"/>
            <ac:picMk id="8207" creationId="{E0880F10-995F-4F01-A83B-7ECDB7BE7905}"/>
          </ac:picMkLst>
        </pc:picChg>
        <pc:picChg chg="add">
          <ac:chgData name="John Repsold" userId="8b3db0d36d8e9c60" providerId="LiveId" clId="{4C55D9FC-9467-4EA5-8BC3-D704C83097EC}" dt="2024-10-27T13:57:28.503" v="1144" actId="26606"/>
          <ac:picMkLst>
            <pc:docMk/>
            <pc:sldMk cId="1233716308" sldId="300"/>
            <ac:picMk id="8209" creationId="{A2D49266-1F08-40F2-B0E1-1D919DCB5780}"/>
          </ac:picMkLst>
        </pc:picChg>
      </pc:sldChg>
      <pc:sldChg chg="add ord">
        <pc:chgData name="John Repsold" userId="8b3db0d36d8e9c60" providerId="LiveId" clId="{4C55D9FC-9467-4EA5-8BC3-D704C83097EC}" dt="2024-10-27T14:05:10.280" v="1152"/>
        <pc:sldMkLst>
          <pc:docMk/>
          <pc:sldMk cId="3498635705" sldId="30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275124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8B843C-9FDC-4A09-A8F8-A2D69EA10E26}"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42685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196568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8649-0007-418C-BE72-DA7BB477DF7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9473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4005554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8B843C-9FDC-4A09-A8F8-A2D69EA10E26}" type="datetimeFigureOut">
              <a:rPr lang="en-US" smtClean="0"/>
              <a:t>10/26/2024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242555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8B843C-9FDC-4A09-A8F8-A2D69EA10E26}" type="datetimeFigureOut">
              <a:rPr lang="en-US" smtClean="0"/>
              <a:t>10/26/2024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1167626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2393972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188333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157829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8393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8B843C-9FDC-4A09-A8F8-A2D69EA10E26}"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177327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8B843C-9FDC-4A09-A8F8-A2D69EA10E26}" type="datetimeFigureOut">
              <a:rPr lang="en-US" smtClean="0"/>
              <a:t>10/26/2024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77749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156975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51540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78B843C-9FDC-4A09-A8F8-A2D69EA10E26}" type="datetimeFigureOut">
              <a:rPr lang="en-US" smtClean="0"/>
              <a:t>10/26/2024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120423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8B843C-9FDC-4A09-A8F8-A2D69EA10E26}"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38649-0007-418C-BE72-DA7BB477DF7A}" type="slidenum">
              <a:rPr lang="en-US" smtClean="0"/>
              <a:t>‹#›</a:t>
            </a:fld>
            <a:endParaRPr lang="en-US"/>
          </a:p>
        </p:txBody>
      </p:sp>
    </p:spTree>
    <p:extLst>
      <p:ext uri="{BB962C8B-B14F-4D97-AF65-F5344CB8AC3E}">
        <p14:creationId xmlns:p14="http://schemas.microsoft.com/office/powerpoint/2010/main" val="356715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8B843C-9FDC-4A09-A8F8-A2D69EA10E26}" type="datetimeFigureOut">
              <a:rPr lang="en-US" smtClean="0"/>
              <a:t>10/26/2024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F138649-0007-418C-BE72-DA7BB477DF7A}" type="slidenum">
              <a:rPr lang="en-US" smtClean="0"/>
              <a:t>‹#›</a:t>
            </a:fld>
            <a:endParaRPr lang="en-US"/>
          </a:p>
        </p:txBody>
      </p:sp>
    </p:spTree>
    <p:extLst>
      <p:ext uri="{BB962C8B-B14F-4D97-AF65-F5344CB8AC3E}">
        <p14:creationId xmlns:p14="http://schemas.microsoft.com/office/powerpoint/2010/main" val="271054665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223" name="Picture 922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225" name="Picture 922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227" name="Oval 922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229" name="Picture 922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231" name="Picture 923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9233" name="Rectangle 923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27AE1A1-8C86-64F2-0037-2329C0F8155D}"/>
              </a:ext>
            </a:extLst>
          </p:cNvPr>
          <p:cNvSpPr>
            <a:spLocks noGrp="1"/>
          </p:cNvSpPr>
          <p:nvPr>
            <p:ph type="title"/>
          </p:nvPr>
        </p:nvSpPr>
        <p:spPr>
          <a:xfrm>
            <a:off x="-127000" y="2245215"/>
            <a:ext cx="12149667" cy="2367569"/>
          </a:xfrm>
        </p:spPr>
        <p:txBody>
          <a:bodyPr vert="horz" lIns="91440" tIns="45720" rIns="91440" bIns="45720" rtlCol="0" anchor="b">
            <a:noAutofit/>
          </a:bodyPr>
          <a:lstStyle/>
          <a:p>
            <a:pPr algn="ctr">
              <a:lnSpc>
                <a:spcPct val="90000"/>
              </a:lnSpc>
            </a:pPr>
            <a:r>
              <a:rPr lang="en-US" sz="4800" dirty="0">
                <a:latin typeface="Arial" panose="020B0604020202020204" pitchFamily="34" charset="0"/>
                <a:cs typeface="Arial" panose="020B0604020202020204" pitchFamily="34" charset="0"/>
              </a:rPr>
              <a:t>Tell someone about something special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to you as a child that you remember, regrettably, either losing or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having to part with.</a:t>
            </a:r>
          </a:p>
        </p:txBody>
      </p:sp>
    </p:spTree>
    <p:extLst>
      <p:ext uri="{BB962C8B-B14F-4D97-AF65-F5344CB8AC3E}">
        <p14:creationId xmlns:p14="http://schemas.microsoft.com/office/powerpoint/2010/main" val="360495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A8BDFD-E736-55F8-2373-F7FFBD399FDB}"/>
              </a:ext>
            </a:extLst>
          </p:cNvPr>
          <p:cNvSpPr>
            <a:spLocks noGrp="1"/>
          </p:cNvSpPr>
          <p:nvPr>
            <p:ph idx="1"/>
          </p:nvPr>
        </p:nvSpPr>
        <p:spPr>
          <a:xfrm>
            <a:off x="272374" y="476656"/>
            <a:ext cx="7303072" cy="5747164"/>
          </a:xfrm>
        </p:spPr>
        <p:txBody>
          <a:bodyPr>
            <a:normAutofit/>
          </a:bodyPr>
          <a:lstStyle/>
          <a:p>
            <a:pPr marL="0" indent="0">
              <a:buNone/>
            </a:pPr>
            <a:r>
              <a:rPr lang="en-US" sz="4000" dirty="0">
                <a:solidFill>
                  <a:srgbClr val="FFFFFF"/>
                </a:solidFill>
                <a:latin typeface="Arial" panose="020B0604020202020204" pitchFamily="34" charset="0"/>
                <a:cs typeface="Arial" panose="020B0604020202020204" pitchFamily="34" charset="0"/>
              </a:rPr>
              <a:t>Jesus was “indignant” (vs. 14)</a:t>
            </a:r>
          </a:p>
          <a:p>
            <a:pPr marL="0" indent="0">
              <a:buNone/>
            </a:pPr>
            <a:endParaRPr lang="en-US" sz="4000" dirty="0">
              <a:solidFill>
                <a:srgbClr val="FFFFFF"/>
              </a:solidFill>
              <a:latin typeface="Arial" panose="020B0604020202020204" pitchFamily="34" charset="0"/>
              <a:cs typeface="Arial" panose="020B0604020202020204" pitchFamily="34" charset="0"/>
            </a:endParaRPr>
          </a:p>
          <a:p>
            <a:pPr marL="0" indent="0">
              <a:buNone/>
            </a:pPr>
            <a:r>
              <a:rPr lang="en-US" sz="4000" dirty="0">
                <a:solidFill>
                  <a:srgbClr val="FFFFFF"/>
                </a:solidFill>
                <a:latin typeface="Arial" panose="020B0604020202020204" pitchFamily="34" charset="0"/>
                <a:cs typeface="Arial" panose="020B0604020202020204" pitchFamily="34" charset="0"/>
              </a:rPr>
              <a:t>Greek:  </a:t>
            </a:r>
            <a:r>
              <a:rPr lang="en-US" sz="4000" i="1" dirty="0" err="1">
                <a:solidFill>
                  <a:srgbClr val="FFFFFF"/>
                </a:solidFill>
                <a:latin typeface="Arial" panose="020B0604020202020204" pitchFamily="34" charset="0"/>
                <a:cs typeface="Arial" panose="020B0604020202020204" pitchFamily="34" charset="0"/>
              </a:rPr>
              <a:t>aganakteo</a:t>
            </a:r>
            <a:r>
              <a:rPr lang="en-US" sz="4000" i="1" dirty="0">
                <a:solidFill>
                  <a:srgbClr val="FFFFFF"/>
                </a:solidFill>
                <a:latin typeface="Arial" panose="020B0604020202020204" pitchFamily="34" charset="0"/>
                <a:cs typeface="Arial" panose="020B0604020202020204" pitchFamily="34" charset="0"/>
              </a:rPr>
              <a:t> = </a:t>
            </a:r>
            <a:r>
              <a:rPr lang="en-US" sz="4000" dirty="0">
                <a:solidFill>
                  <a:srgbClr val="FFFFFF"/>
                </a:solidFill>
                <a:latin typeface="Arial" panose="020B0604020202020204" pitchFamily="34" charset="0"/>
                <a:cs typeface="Arial" panose="020B0604020202020204" pitchFamily="34" charset="0"/>
              </a:rPr>
              <a:t>“much” + “grieved”. </a:t>
            </a:r>
          </a:p>
          <a:p>
            <a:pPr marL="0" indent="0">
              <a:buNone/>
            </a:pPr>
            <a:endParaRPr lang="en-US" sz="4000" i="1" dirty="0">
              <a:solidFill>
                <a:srgbClr val="FFFFFF"/>
              </a:solidFill>
              <a:latin typeface="Arial" panose="020B0604020202020204" pitchFamily="34" charset="0"/>
              <a:cs typeface="Arial" panose="020B0604020202020204" pitchFamily="34" charset="0"/>
            </a:endParaRPr>
          </a:p>
          <a:p>
            <a:pPr marL="0" indent="0">
              <a:buNone/>
            </a:pPr>
            <a:r>
              <a:rPr lang="en-US" sz="4000" dirty="0">
                <a:solidFill>
                  <a:srgbClr val="FFFFFF"/>
                </a:solidFill>
                <a:latin typeface="Arial" panose="020B0604020202020204" pitchFamily="34" charset="0"/>
                <a:cs typeface="Arial" panose="020B0604020202020204" pitchFamily="34" charset="0"/>
              </a:rPr>
              <a:t>Deep displeasure, vexation, indignation</a:t>
            </a:r>
          </a:p>
        </p:txBody>
      </p:sp>
      <p:sp>
        <p:nvSpPr>
          <p:cNvPr id="308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076" name="Picture 4">
            <a:extLst>
              <a:ext uri="{FF2B5EF4-FFF2-40B4-BE49-F238E27FC236}">
                <a16:creationId xmlns:a16="http://schemas.microsoft.com/office/drawing/2014/main" id="{0D57530C-75A5-B32C-A9BE-CB263F950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44" r="19009"/>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1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5E755AD4-A5DB-0660-7F9C-5BA47A4CEB3A}"/>
            </a:ext>
          </a:extLst>
        </p:cNvPr>
        <p:cNvGrpSpPr/>
        <p:nvPr/>
      </p:nvGrpSpPr>
      <p:grpSpPr>
        <a:xfrm>
          <a:off x="0" y="0"/>
          <a:ext cx="0" cy="0"/>
          <a:chOff x="0" y="0"/>
          <a:chExt cx="0" cy="0"/>
        </a:xfrm>
      </p:grpSpPr>
      <p:pic>
        <p:nvPicPr>
          <p:cNvPr id="7175" name="Picture 7174">
            <a:extLst>
              <a:ext uri="{FF2B5EF4-FFF2-40B4-BE49-F238E27FC236}">
                <a16:creationId xmlns:a16="http://schemas.microsoft.com/office/drawing/2014/main" id="{F119DFF4-6C70-7537-258B-EE48AF3B99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177" name="Picture 7176">
            <a:extLst>
              <a:ext uri="{FF2B5EF4-FFF2-40B4-BE49-F238E27FC236}">
                <a16:creationId xmlns:a16="http://schemas.microsoft.com/office/drawing/2014/main" id="{62E16EE2-921F-0ABB-DC26-EEA373598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179" name="Oval 7178">
            <a:extLst>
              <a:ext uri="{FF2B5EF4-FFF2-40B4-BE49-F238E27FC236}">
                <a16:creationId xmlns:a16="http://schemas.microsoft.com/office/drawing/2014/main" id="{FBC53504-7B63-DF6F-E066-37E5ECAD4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181" name="Picture 7180">
            <a:extLst>
              <a:ext uri="{FF2B5EF4-FFF2-40B4-BE49-F238E27FC236}">
                <a16:creationId xmlns:a16="http://schemas.microsoft.com/office/drawing/2014/main" id="{ABBC478E-C084-F6D9-1458-E0AD8AE3AA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183" name="Picture 7182">
            <a:extLst>
              <a:ext uri="{FF2B5EF4-FFF2-40B4-BE49-F238E27FC236}">
                <a16:creationId xmlns:a16="http://schemas.microsoft.com/office/drawing/2014/main" id="{D23CD3FD-F64E-1521-4936-40B814C1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185" name="Rectangle 7184">
            <a:extLst>
              <a:ext uri="{FF2B5EF4-FFF2-40B4-BE49-F238E27FC236}">
                <a16:creationId xmlns:a16="http://schemas.microsoft.com/office/drawing/2014/main" id="{BE05F77C-6F01-5023-B4A2-E0AF088D1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170" name="Picture 2" descr="Christ With Children Images – Browse 84,127 Stock Photos, Vectors, and  Video | Adobe Stock">
            <a:extLst>
              <a:ext uri="{FF2B5EF4-FFF2-40B4-BE49-F238E27FC236}">
                <a16:creationId xmlns:a16="http://schemas.microsoft.com/office/drawing/2014/main" id="{D968CC44-B021-648E-14F2-2FDEAB7D3A9F}"/>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t="6130" b="960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42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6D1B1-CBC6-F042-5A01-A3A00CB47B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EDC4E2-00F0-0046-DB3A-25BFA16BC33A}"/>
              </a:ext>
            </a:extLst>
          </p:cNvPr>
          <p:cNvSpPr>
            <a:spLocks noGrp="1"/>
          </p:cNvSpPr>
          <p:nvPr>
            <p:ph idx="1"/>
          </p:nvPr>
        </p:nvSpPr>
        <p:spPr>
          <a:xfrm>
            <a:off x="211667" y="347134"/>
            <a:ext cx="11861799" cy="5901266"/>
          </a:xfrm>
        </p:spPr>
        <p:txBody>
          <a:bodyPr>
            <a:noAutofit/>
          </a:bodyPr>
          <a:lstStyle/>
          <a:p>
            <a:pPr marL="57150" indent="0">
              <a:spcBef>
                <a:spcPts val="0"/>
              </a:spcBef>
              <a:buNone/>
            </a:pPr>
            <a:r>
              <a:rPr lang="en-US" sz="3600" b="1" u="sng" dirty="0">
                <a:effectLst/>
                <a:latin typeface="Arial" panose="020B0604020202020204" pitchFamily="34" charset="0"/>
                <a:ea typeface="Calibri" panose="020F0502020204030204" pitchFamily="34" charset="0"/>
                <a:cs typeface="Arial" panose="020B0604020202020204" pitchFamily="34" charset="0"/>
              </a:rPr>
              <a:t>Mark 10</a:t>
            </a:r>
          </a:p>
          <a:p>
            <a:pPr marL="57150" indent="0">
              <a:spcBef>
                <a:spcPts val="0"/>
              </a:spcBef>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14 </a:t>
            </a:r>
            <a:r>
              <a:rPr lang="en-US" sz="3600" i="1" dirty="0">
                <a:effectLst/>
                <a:latin typeface="Arial" panose="020B0604020202020204" pitchFamily="34" charset="0"/>
                <a:ea typeface="Calibri" panose="020F0502020204030204" pitchFamily="34" charset="0"/>
                <a:cs typeface="Arial" panose="020B0604020202020204" pitchFamily="34" charset="0"/>
              </a:rPr>
              <a:t>When Jesus saw this, he was indignant. He said to them, “Let the little children come to me, and do not hinder them, </a:t>
            </a:r>
            <a:r>
              <a:rPr lang="en-US" sz="3600" i="1" u="sng" dirty="0">
                <a:effectLst/>
                <a:latin typeface="Arial" panose="020B0604020202020204" pitchFamily="34" charset="0"/>
                <a:ea typeface="Calibri" panose="020F0502020204030204" pitchFamily="34" charset="0"/>
                <a:cs typeface="Arial" panose="020B0604020202020204" pitchFamily="34" charset="0"/>
              </a:rPr>
              <a:t>for the kingdom of God belongs to such as these.</a:t>
            </a:r>
            <a:r>
              <a:rPr lang="en-US" sz="3600" i="1" dirty="0">
                <a:effectLst/>
                <a:latin typeface="Arial" panose="020B0604020202020204" pitchFamily="34" charset="0"/>
                <a:ea typeface="Calibri" panose="020F0502020204030204" pitchFamily="34"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758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04AB-82CF-73C5-2C94-4E799847539A}"/>
              </a:ext>
            </a:extLst>
          </p:cNvPr>
          <p:cNvSpPr>
            <a:spLocks noGrp="1"/>
          </p:cNvSpPr>
          <p:nvPr>
            <p:ph type="title"/>
          </p:nvPr>
        </p:nvSpPr>
        <p:spPr>
          <a:xfrm>
            <a:off x="942445" y="706718"/>
            <a:ext cx="9404723" cy="1400530"/>
          </a:xfrm>
        </p:spPr>
        <p:txBody>
          <a:bodyPr/>
          <a:lstStyle/>
          <a:p>
            <a:pPr algn="ctr"/>
            <a:r>
              <a:rPr lang="en-US" sz="4800" dirty="0">
                <a:effectLst/>
                <a:latin typeface="Arial" panose="020B0604020202020204" pitchFamily="34" charset="0"/>
                <a:ea typeface="Calibri" panose="020F0502020204030204" pitchFamily="34" charset="0"/>
                <a:cs typeface="Arial" panose="020B0604020202020204" pitchFamily="34" charset="0"/>
              </a:rPr>
              <a:t>In what way must we ‘receive the kingdom of God like a little child’? </a:t>
            </a:r>
            <a:endParaRPr lang="en-US" sz="4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F4FD2EB4-D1CA-6D8B-40E7-D255717C94D0}"/>
              </a:ext>
            </a:extLst>
          </p:cNvPr>
          <p:cNvSpPr txBox="1">
            <a:spLocks/>
          </p:cNvSpPr>
          <p:nvPr/>
        </p:nvSpPr>
        <p:spPr>
          <a:xfrm>
            <a:off x="1044045" y="2527052"/>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295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DF06D-E8EF-47F1-4750-094F0E723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8DF48-17FE-2230-D005-7B2D611F1744}"/>
              </a:ext>
            </a:extLst>
          </p:cNvPr>
          <p:cNvSpPr>
            <a:spLocks noGrp="1"/>
          </p:cNvSpPr>
          <p:nvPr>
            <p:ph type="title"/>
          </p:nvPr>
        </p:nvSpPr>
        <p:spPr>
          <a:xfrm>
            <a:off x="942445" y="706718"/>
            <a:ext cx="9404723" cy="1400530"/>
          </a:xfrm>
        </p:spPr>
        <p:txBody>
          <a:bodyPr/>
          <a:lstStyle/>
          <a:p>
            <a:pPr algn="ctr"/>
            <a:r>
              <a:rPr lang="en-US" sz="4800" dirty="0">
                <a:effectLst/>
                <a:latin typeface="Arial" panose="020B0604020202020204" pitchFamily="34" charset="0"/>
                <a:ea typeface="Calibri" panose="020F0502020204030204" pitchFamily="34" charset="0"/>
                <a:cs typeface="Arial" panose="020B0604020202020204" pitchFamily="34" charset="0"/>
              </a:rPr>
              <a:t>In what way must we ‘receive the kingdom of God like a little child’? </a:t>
            </a:r>
            <a:endParaRPr lang="en-US" sz="4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C3D574C-08D2-A34A-7116-35E37487A772}"/>
              </a:ext>
            </a:extLst>
          </p:cNvPr>
          <p:cNvSpPr txBox="1">
            <a:spLocks/>
          </p:cNvSpPr>
          <p:nvPr/>
        </p:nvSpPr>
        <p:spPr>
          <a:xfrm>
            <a:off x="1044045" y="2527052"/>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buFont typeface="Arial" panose="020B0604020202020204" pitchFamily="34" charset="0"/>
              <a:buChar char="•"/>
            </a:pPr>
            <a:r>
              <a:rPr lang="en-US" sz="4800" dirty="0">
                <a:latin typeface="Arial" panose="020B0604020202020204" pitchFamily="34" charset="0"/>
                <a:ea typeface="Calibri" panose="020F0502020204030204" pitchFamily="34" charset="0"/>
                <a:cs typeface="Arial" panose="020B0604020202020204" pitchFamily="34" charset="0"/>
              </a:rPr>
              <a:t>The humility of children?</a:t>
            </a:r>
          </a:p>
        </p:txBody>
      </p:sp>
    </p:spTree>
    <p:extLst>
      <p:ext uri="{BB962C8B-B14F-4D97-AF65-F5344CB8AC3E}">
        <p14:creationId xmlns:p14="http://schemas.microsoft.com/office/powerpoint/2010/main" val="393105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C9031-D52A-B860-FE05-D1A29081B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F50FB-0F11-6DFC-0E25-86F97608718D}"/>
              </a:ext>
            </a:extLst>
          </p:cNvPr>
          <p:cNvSpPr>
            <a:spLocks noGrp="1"/>
          </p:cNvSpPr>
          <p:nvPr>
            <p:ph type="title"/>
          </p:nvPr>
        </p:nvSpPr>
        <p:spPr>
          <a:xfrm>
            <a:off x="942445" y="706718"/>
            <a:ext cx="9404723" cy="1400530"/>
          </a:xfrm>
        </p:spPr>
        <p:txBody>
          <a:bodyPr/>
          <a:lstStyle/>
          <a:p>
            <a:pPr algn="ctr"/>
            <a:r>
              <a:rPr lang="en-US" sz="4800" dirty="0">
                <a:effectLst/>
                <a:latin typeface="Arial" panose="020B0604020202020204" pitchFamily="34" charset="0"/>
                <a:ea typeface="Calibri" panose="020F0502020204030204" pitchFamily="34" charset="0"/>
                <a:cs typeface="Arial" panose="020B0604020202020204" pitchFamily="34" charset="0"/>
              </a:rPr>
              <a:t>In what way must we ‘receive the kingdom of God like a little child’? </a:t>
            </a:r>
            <a:endParaRPr lang="en-US" sz="4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648E197-5F37-9A38-396F-84E044CE3244}"/>
              </a:ext>
            </a:extLst>
          </p:cNvPr>
          <p:cNvSpPr txBox="1">
            <a:spLocks/>
          </p:cNvSpPr>
          <p:nvPr/>
        </p:nvSpPr>
        <p:spPr>
          <a:xfrm>
            <a:off x="1044045" y="2527052"/>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buFont typeface="Arial" panose="020B0604020202020204" pitchFamily="34" charset="0"/>
              <a:buChar char="•"/>
            </a:pPr>
            <a:r>
              <a:rPr lang="en-US" sz="4800" dirty="0">
                <a:latin typeface="Arial" panose="020B0604020202020204" pitchFamily="34" charset="0"/>
                <a:ea typeface="Calibri" panose="020F0502020204030204" pitchFamily="34" charset="0"/>
                <a:cs typeface="Arial" panose="020B0604020202020204" pitchFamily="34" charset="0"/>
              </a:rPr>
              <a:t>The humility of children?</a:t>
            </a:r>
          </a:p>
          <a:p>
            <a:pPr marL="685800" indent="-685800">
              <a:buFont typeface="Arial" panose="020B0604020202020204" pitchFamily="34" charset="0"/>
              <a:buChar char="•"/>
            </a:pPr>
            <a:r>
              <a:rPr lang="en-US" sz="4800" dirty="0">
                <a:latin typeface="Arial" panose="020B0604020202020204" pitchFamily="34" charset="0"/>
                <a:ea typeface="Calibri" panose="020F0502020204030204" pitchFamily="34" charset="0"/>
                <a:cs typeface="Arial" panose="020B0604020202020204" pitchFamily="34" charset="0"/>
              </a:rPr>
              <a:t>The faith of children?</a:t>
            </a:r>
          </a:p>
        </p:txBody>
      </p:sp>
    </p:spTree>
    <p:extLst>
      <p:ext uri="{BB962C8B-B14F-4D97-AF65-F5344CB8AC3E}">
        <p14:creationId xmlns:p14="http://schemas.microsoft.com/office/powerpoint/2010/main" val="294284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85AD-FA16-75A2-0CEC-75C99E942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5C27A-0724-5BF9-2E63-6E529075F0F8}"/>
              </a:ext>
            </a:extLst>
          </p:cNvPr>
          <p:cNvSpPr>
            <a:spLocks noGrp="1"/>
          </p:cNvSpPr>
          <p:nvPr>
            <p:ph type="title"/>
          </p:nvPr>
        </p:nvSpPr>
        <p:spPr>
          <a:xfrm>
            <a:off x="942445" y="706718"/>
            <a:ext cx="9404723" cy="1400530"/>
          </a:xfrm>
        </p:spPr>
        <p:txBody>
          <a:bodyPr/>
          <a:lstStyle/>
          <a:p>
            <a:pPr algn="ctr"/>
            <a:r>
              <a:rPr lang="en-US" sz="4800" dirty="0">
                <a:effectLst/>
                <a:latin typeface="Arial" panose="020B0604020202020204" pitchFamily="34" charset="0"/>
                <a:ea typeface="Calibri" panose="020F0502020204030204" pitchFamily="34" charset="0"/>
                <a:cs typeface="Arial" panose="020B0604020202020204" pitchFamily="34" charset="0"/>
              </a:rPr>
              <a:t>In what way must we ‘receive the kingdom of God like a little child’? </a:t>
            </a:r>
            <a:endParaRPr lang="en-US" sz="4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050696F5-BC2E-D8B2-E32E-39DE07859768}"/>
              </a:ext>
            </a:extLst>
          </p:cNvPr>
          <p:cNvSpPr txBox="1">
            <a:spLocks/>
          </p:cNvSpPr>
          <p:nvPr/>
        </p:nvSpPr>
        <p:spPr>
          <a:xfrm>
            <a:off x="1044045" y="2527052"/>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buFont typeface="Arial" panose="020B0604020202020204" pitchFamily="34" charset="0"/>
              <a:buChar char="•"/>
            </a:pPr>
            <a:r>
              <a:rPr lang="en-US" sz="4800" dirty="0">
                <a:latin typeface="Arial" panose="020B0604020202020204" pitchFamily="34" charset="0"/>
                <a:ea typeface="Calibri" panose="020F0502020204030204" pitchFamily="34" charset="0"/>
                <a:cs typeface="Arial" panose="020B0604020202020204" pitchFamily="34" charset="0"/>
              </a:rPr>
              <a:t>The humility of children?</a:t>
            </a:r>
          </a:p>
          <a:p>
            <a:pPr marL="685800" indent="-685800">
              <a:buFont typeface="Arial" panose="020B0604020202020204" pitchFamily="34" charset="0"/>
              <a:buChar char="•"/>
            </a:pPr>
            <a:r>
              <a:rPr lang="en-US" sz="4800" dirty="0">
                <a:latin typeface="Arial" panose="020B0604020202020204" pitchFamily="34" charset="0"/>
                <a:ea typeface="Calibri" panose="020F0502020204030204" pitchFamily="34" charset="0"/>
                <a:cs typeface="Arial" panose="020B0604020202020204" pitchFamily="34" charset="0"/>
              </a:rPr>
              <a:t>The faith of children?</a:t>
            </a:r>
          </a:p>
          <a:p>
            <a:pPr marL="685800" indent="-685800">
              <a:buFont typeface="Arial" panose="020B0604020202020204" pitchFamily="34" charset="0"/>
              <a:buChar char="•"/>
            </a:pPr>
            <a:r>
              <a:rPr lang="en-US" sz="4800" dirty="0">
                <a:latin typeface="Arial" panose="020B0604020202020204" pitchFamily="34" charset="0"/>
                <a:ea typeface="Calibri" panose="020F0502020204030204" pitchFamily="34" charset="0"/>
                <a:cs typeface="Arial" panose="020B0604020202020204" pitchFamily="34" charset="0"/>
              </a:rPr>
              <a:t>The helplessness of children?</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81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62F2-EDCB-9512-A9D2-9C705EBCFF34}"/>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difference between the two major Old Testament COVENANTS</a:t>
            </a:r>
          </a:p>
        </p:txBody>
      </p:sp>
      <p:sp>
        <p:nvSpPr>
          <p:cNvPr id="3" name="Content Placeholder 2">
            <a:extLst>
              <a:ext uri="{FF2B5EF4-FFF2-40B4-BE49-F238E27FC236}">
                <a16:creationId xmlns:a16="http://schemas.microsoft.com/office/drawing/2014/main" id="{0AADE080-4D65-1D72-30C0-2134DE0EC3B7}"/>
              </a:ext>
            </a:extLst>
          </p:cNvPr>
          <p:cNvSpPr>
            <a:spLocks noGrp="1"/>
          </p:cNvSpPr>
          <p:nvPr>
            <p:ph idx="1"/>
          </p:nvPr>
        </p:nvSpPr>
        <p:spPr>
          <a:xfrm>
            <a:off x="1103312" y="2052918"/>
            <a:ext cx="10318221" cy="4195481"/>
          </a:xfrm>
        </p:spPr>
        <p:txBody>
          <a:bodyPr>
            <a:normAutofit/>
          </a:bodyPr>
          <a:lstStyle/>
          <a:p>
            <a:r>
              <a:rPr lang="en-US" sz="4400" dirty="0">
                <a:latin typeface="Arial" panose="020B0604020202020204" pitchFamily="34" charset="0"/>
                <a:cs typeface="Arial" panose="020B0604020202020204" pitchFamily="34" charset="0"/>
              </a:rPr>
              <a:t>Abrahamic Covenant:  sign of circumcision</a:t>
            </a:r>
          </a:p>
          <a:p>
            <a:r>
              <a:rPr lang="en-US" sz="4400" dirty="0">
                <a:latin typeface="Arial" panose="020B0604020202020204" pitchFamily="34" charset="0"/>
                <a:cs typeface="Arial" panose="020B0604020202020204" pitchFamily="34" charset="0"/>
              </a:rPr>
              <a:t>Mosaic Covenant:  sign of the Sabbath</a:t>
            </a:r>
          </a:p>
        </p:txBody>
      </p:sp>
    </p:spTree>
    <p:extLst>
      <p:ext uri="{BB962C8B-B14F-4D97-AF65-F5344CB8AC3E}">
        <p14:creationId xmlns:p14="http://schemas.microsoft.com/office/powerpoint/2010/main" val="105875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201" name="Picture 8200">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203" name="Picture 8202">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205" name="Oval 8204">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207" name="Picture 8206">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209" name="Picture 8208">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211" name="Rectangle 8210">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196" name="Picture 4" descr="Media - Jesus hugs baby in heaven | CreationSwap">
            <a:extLst>
              <a:ext uri="{FF2B5EF4-FFF2-40B4-BE49-F238E27FC236}">
                <a16:creationId xmlns:a16="http://schemas.microsoft.com/office/drawing/2014/main" id="{FD443901-D0D8-D669-030A-1ED7254A14FF}"/>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t="9824" b="55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71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899BE-C555-B6AB-50D2-19924F53B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3FF16-C4FA-8E14-B11E-5DDAD82FE0BF}"/>
              </a:ext>
            </a:extLst>
          </p:cNvPr>
          <p:cNvSpPr>
            <a:spLocks noGrp="1"/>
          </p:cNvSpPr>
          <p:nvPr>
            <p:ph type="title"/>
          </p:nvPr>
        </p:nvSpPr>
        <p:spPr>
          <a:xfrm>
            <a:off x="646111" y="452718"/>
            <a:ext cx="9793289" cy="1400530"/>
          </a:xfrm>
        </p:spPr>
        <p:txBody>
          <a:bodyPr/>
          <a:lstStyle/>
          <a:p>
            <a:pPr algn="ctr"/>
            <a:r>
              <a:rPr lang="en-US" dirty="0">
                <a:latin typeface="Arial" panose="020B0604020202020204" pitchFamily="34" charset="0"/>
                <a:cs typeface="Arial" panose="020B0604020202020204" pitchFamily="34" charset="0"/>
              </a:rPr>
              <a:t>What we learn about this man from Matthew 19, Mark 10 &amp; Luke 18?</a:t>
            </a:r>
          </a:p>
        </p:txBody>
      </p:sp>
      <p:sp>
        <p:nvSpPr>
          <p:cNvPr id="3" name="Content Placeholder 2">
            <a:extLst>
              <a:ext uri="{FF2B5EF4-FFF2-40B4-BE49-F238E27FC236}">
                <a16:creationId xmlns:a16="http://schemas.microsoft.com/office/drawing/2014/main" id="{AAF8188C-D62D-25B8-E1D0-56CEDB65BB1E}"/>
              </a:ext>
            </a:extLst>
          </p:cNvPr>
          <p:cNvSpPr>
            <a:spLocks noGrp="1"/>
          </p:cNvSpPr>
          <p:nvPr>
            <p:ph idx="1"/>
          </p:nvPr>
        </p:nvSpPr>
        <p:spPr>
          <a:xfrm>
            <a:off x="1103312" y="2052918"/>
            <a:ext cx="10318221" cy="4195481"/>
          </a:xfrm>
        </p:spPr>
        <p:txBody>
          <a:bodyPr>
            <a:normAutofit/>
          </a:bodyPr>
          <a:lstStyle/>
          <a:p>
            <a:r>
              <a:rPr lang="en-US" sz="4400" dirty="0">
                <a:latin typeface="Arial" panose="020B0604020202020204" pitchFamily="34" charset="0"/>
                <a:cs typeface="Arial" panose="020B0604020202020204" pitchFamily="34" charset="0"/>
              </a:rPr>
              <a:t>He was a ruler of some sort, Lk. 18:18</a:t>
            </a:r>
          </a:p>
          <a:p>
            <a:r>
              <a:rPr lang="en-US" sz="4400" dirty="0">
                <a:latin typeface="Arial" panose="020B0604020202020204" pitchFamily="34" charset="0"/>
                <a:cs typeface="Arial" panose="020B0604020202020204" pitchFamily="34" charset="0"/>
              </a:rPr>
              <a:t>He was young, Mt. 18:22</a:t>
            </a:r>
          </a:p>
          <a:p>
            <a:r>
              <a:rPr lang="en-US" sz="4400" dirty="0">
                <a:latin typeface="Arial" panose="020B0604020202020204" pitchFamily="34" charset="0"/>
                <a:cs typeface="Arial" panose="020B0604020202020204" pitchFamily="34" charset="0"/>
              </a:rPr>
              <a:t>He was a man of action, Mk. 10:17 </a:t>
            </a:r>
            <a:r>
              <a:rPr lang="en-US" sz="4000" i="1" dirty="0">
                <a:solidFill>
                  <a:srgbClr val="FFC000"/>
                </a:solidFill>
                <a:effectLst/>
                <a:latin typeface="Arial" panose="020B0604020202020204" pitchFamily="34" charset="0"/>
                <a:ea typeface="Calibri" panose="020F0502020204030204" pitchFamily="34" charset="0"/>
                <a:cs typeface="Arial" panose="020B0604020202020204" pitchFamily="34" charset="0"/>
              </a:rPr>
              <a:t>“Good teacher, what must I </a:t>
            </a:r>
            <a:r>
              <a:rPr lang="en-US" sz="4000" b="1" i="1" u="sng" dirty="0">
                <a:solidFill>
                  <a:srgbClr val="FFC000"/>
                </a:solidFill>
                <a:effectLst/>
                <a:latin typeface="Arial" panose="020B0604020202020204" pitchFamily="34" charset="0"/>
                <a:ea typeface="Calibri" panose="020F0502020204030204" pitchFamily="34" charset="0"/>
                <a:cs typeface="Arial" panose="020B0604020202020204" pitchFamily="34" charset="0"/>
              </a:rPr>
              <a:t>do</a:t>
            </a:r>
            <a:r>
              <a:rPr lang="en-US" sz="4000" i="1" dirty="0">
                <a:solidFill>
                  <a:srgbClr val="FFC000"/>
                </a:solidFill>
                <a:effectLst/>
                <a:latin typeface="Arial" panose="020B0604020202020204" pitchFamily="34" charset="0"/>
                <a:ea typeface="Calibri" panose="020F0502020204030204" pitchFamily="34" charset="0"/>
                <a:cs typeface="Arial" panose="020B0604020202020204" pitchFamily="34" charset="0"/>
              </a:rPr>
              <a:t> to inherit eternal life?”</a:t>
            </a:r>
            <a:r>
              <a:rPr lang="en-US" sz="40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p>
          <a:p>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63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162" name="Freeform: Shape 6161">
            <a:extLst>
              <a:ext uri="{FF2B5EF4-FFF2-40B4-BE49-F238E27FC236}">
                <a16:creationId xmlns:a16="http://schemas.microsoft.com/office/drawing/2014/main" id="{B52D69C2-6C47-427C-AE60-582FE30B2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6164" name="Freeform 7">
            <a:extLst>
              <a:ext uri="{FF2B5EF4-FFF2-40B4-BE49-F238E27FC236}">
                <a16:creationId xmlns:a16="http://schemas.microsoft.com/office/drawing/2014/main" id="{E849FE61-12C4-4A06-A722-B545DE0C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146" name="Picture 2" descr="Washington State Patrol - Wikipedia">
            <a:extLst>
              <a:ext uri="{FF2B5EF4-FFF2-40B4-BE49-F238E27FC236}">
                <a16:creationId xmlns:a16="http://schemas.microsoft.com/office/drawing/2014/main" id="{031335EE-C459-6A6A-D9F6-7BF9B577BF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57465" y="647699"/>
            <a:ext cx="3792693" cy="268333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166" name="Rectangle 6165">
            <a:extLst>
              <a:ext uri="{FF2B5EF4-FFF2-40B4-BE49-F238E27FC236}">
                <a16:creationId xmlns:a16="http://schemas.microsoft.com/office/drawing/2014/main" id="{7FB12D8C-572F-4417-9FE1-D691A132F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20A2A1F-0D50-F1C8-F2BC-D62FDCA75F2E}"/>
              </a:ext>
            </a:extLst>
          </p:cNvPr>
          <p:cNvSpPr>
            <a:spLocks noGrp="1"/>
          </p:cNvSpPr>
          <p:nvPr>
            <p:ph idx="1"/>
          </p:nvPr>
        </p:nvSpPr>
        <p:spPr>
          <a:xfrm>
            <a:off x="107004" y="214010"/>
            <a:ext cx="6556039" cy="6034390"/>
          </a:xfrm>
        </p:spPr>
        <p:txBody>
          <a:bodyPr>
            <a:noAutofit/>
          </a:bodyPr>
          <a:lstStyle/>
          <a:p>
            <a:r>
              <a:rPr lang="en-US" sz="4000" dirty="0">
                <a:latin typeface="Arial" panose="020B0604020202020204" pitchFamily="34" charset="0"/>
                <a:cs typeface="Arial" panose="020B0604020202020204" pitchFamily="34" charset="0"/>
              </a:rPr>
              <a:t>Safety of officers</a:t>
            </a:r>
          </a:p>
          <a:p>
            <a:r>
              <a:rPr lang="en-US" sz="4000" dirty="0">
                <a:latin typeface="Arial" panose="020B0604020202020204" pitchFamily="34" charset="0"/>
                <a:cs typeface="Arial" panose="020B0604020202020204" pitchFamily="34" charset="0"/>
              </a:rPr>
              <a:t>Recruitment of more officers</a:t>
            </a:r>
          </a:p>
          <a:p>
            <a:r>
              <a:rPr lang="en-US" sz="4000" dirty="0">
                <a:latin typeface="Arial" panose="020B0604020202020204" pitchFamily="34" charset="0"/>
                <a:cs typeface="Arial" panose="020B0604020202020204" pitchFamily="34" charset="0"/>
              </a:rPr>
              <a:t>Emotional stamina &amp; strength (for Missing Persons and Missing and Exploited Children work; death notifications, violent crime scenes, etc.)</a:t>
            </a:r>
          </a:p>
          <a:p>
            <a:r>
              <a:rPr lang="en-US" sz="4000" dirty="0">
                <a:latin typeface="Arial" panose="020B0604020202020204" pitchFamily="34" charset="0"/>
                <a:cs typeface="Arial" panose="020B0604020202020204" pitchFamily="34" charset="0"/>
              </a:rPr>
              <a:t>Marriages &amp; families</a:t>
            </a:r>
          </a:p>
        </p:txBody>
      </p:sp>
      <p:pic>
        <p:nvPicPr>
          <p:cNvPr id="6148" name="Picture 4" descr="SPD Badge">
            <a:extLst>
              <a:ext uri="{FF2B5EF4-FFF2-40B4-BE49-F238E27FC236}">
                <a16:creationId xmlns:a16="http://schemas.microsoft.com/office/drawing/2014/main" id="{A1F1AC0B-BCEE-AD80-F29C-5CC957E7BE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93098" y="3526971"/>
            <a:ext cx="2721427" cy="272142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95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0B51A-6C11-FB16-9121-3D447F0E72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5562D-575E-321F-963E-62B4D630C5EB}"/>
              </a:ext>
            </a:extLst>
          </p:cNvPr>
          <p:cNvSpPr>
            <a:spLocks noGrp="1"/>
          </p:cNvSpPr>
          <p:nvPr>
            <p:ph idx="1"/>
          </p:nvPr>
        </p:nvSpPr>
        <p:spPr>
          <a:xfrm>
            <a:off x="211667" y="110067"/>
            <a:ext cx="11861799" cy="6138333"/>
          </a:xfrm>
        </p:spPr>
        <p:txBody>
          <a:bodyPr>
            <a:noAutofit/>
          </a:bodyPr>
          <a:lstStyle/>
          <a:p>
            <a:pPr marL="0" marR="0" indent="0">
              <a:spcBef>
                <a:spcPts val="0"/>
              </a:spcBef>
              <a:spcAft>
                <a:spcPts val="0"/>
              </a:spcAft>
              <a:buNone/>
            </a:pPr>
            <a:r>
              <a:rPr lang="en-US" sz="4000" b="1" u="sng" dirty="0">
                <a:effectLst/>
                <a:latin typeface="Arial" panose="020B0604020202020204" pitchFamily="34" charset="0"/>
                <a:ea typeface="Calibri" panose="020F0502020204030204" pitchFamily="34" charset="0"/>
                <a:cs typeface="Arial" panose="020B0604020202020204" pitchFamily="34" charset="0"/>
              </a:rPr>
              <a:t>Mark 10</a:t>
            </a:r>
          </a:p>
          <a:p>
            <a:pPr marL="0" marR="0" indent="0">
              <a:spcBef>
                <a:spcPts val="0"/>
              </a:spcBef>
              <a:spcAft>
                <a:spcPts val="0"/>
              </a:spcAft>
              <a:buNone/>
            </a:pPr>
            <a:r>
              <a:rPr lang="en-US" sz="4000" b="1" i="1" baseline="30000" dirty="0">
                <a:effectLst/>
                <a:latin typeface="Arial" panose="020B0604020202020204" pitchFamily="34" charset="0"/>
                <a:ea typeface="Calibri" panose="020F0502020204030204" pitchFamily="34" charset="0"/>
                <a:cs typeface="Arial" panose="020B0604020202020204" pitchFamily="34" charset="0"/>
              </a:rPr>
              <a:t>19 </a:t>
            </a:r>
            <a:r>
              <a:rPr lang="en-US" sz="4000" i="1" dirty="0">
                <a:effectLst/>
                <a:latin typeface="Arial" panose="020B0604020202020204" pitchFamily="34" charset="0"/>
                <a:ea typeface="Calibri" panose="020F0502020204030204" pitchFamily="34" charset="0"/>
                <a:cs typeface="Arial" panose="020B0604020202020204" pitchFamily="34" charset="0"/>
              </a:rPr>
              <a:t>You know the commandments: ‘You shall not murder, you shall not commit adultery, you shall not steal, you shall not give false testimony, you shall not defraud, honor your father and mother.’”</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4000" b="1" i="1" baseline="30000" dirty="0">
                <a:effectLst/>
                <a:latin typeface="Arial" panose="020B0604020202020204" pitchFamily="34" charset="0"/>
                <a:ea typeface="Calibri" panose="020F0502020204030204" pitchFamily="34" charset="0"/>
                <a:cs typeface="Arial" panose="020B0604020202020204" pitchFamily="34" charset="0"/>
              </a:rPr>
              <a:t>20 </a:t>
            </a:r>
            <a:r>
              <a:rPr lang="en-US" sz="4000" i="1" dirty="0">
                <a:effectLst/>
                <a:latin typeface="Arial" panose="020B0604020202020204" pitchFamily="34" charset="0"/>
                <a:ea typeface="Calibri" panose="020F0502020204030204" pitchFamily="34" charset="0"/>
                <a:cs typeface="Arial" panose="020B0604020202020204" pitchFamily="34" charset="0"/>
              </a:rPr>
              <a:t>“Teacher,” he declared, “</a:t>
            </a:r>
            <a:r>
              <a:rPr lang="en-US" sz="4000" i="1" u="sng" dirty="0">
                <a:effectLst/>
                <a:latin typeface="Arial" panose="020B0604020202020204" pitchFamily="34" charset="0"/>
                <a:ea typeface="Calibri" panose="020F0502020204030204" pitchFamily="34" charset="0"/>
                <a:cs typeface="Arial" panose="020B0604020202020204" pitchFamily="34" charset="0"/>
              </a:rPr>
              <a:t>all these I have kept since I was a boy.”</a:t>
            </a:r>
            <a:endParaRPr lang="en-US" sz="4000" u="sng" dirty="0">
              <a:effectLst/>
              <a:latin typeface="Arial" panose="020B0604020202020204" pitchFamily="34" charset="0"/>
              <a:ea typeface="Calibri" panose="020F0502020204030204" pitchFamily="34" charset="0"/>
              <a:cs typeface="Arial" panose="020B0604020202020204" pitchFamily="34" charset="0"/>
            </a:endParaRPr>
          </a:p>
          <a:p>
            <a:pPr marL="57150" indent="0">
              <a:spcBef>
                <a:spcPts val="0"/>
              </a:spcBef>
              <a:buNone/>
            </a:pPr>
            <a:endParaRPr lang="en-US" sz="4000" b="1" u="sng"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973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281EA-83BB-70FA-17E2-071EF8D62A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556D50-61CE-AD5E-543E-55F61B491E64}"/>
              </a:ext>
            </a:extLst>
          </p:cNvPr>
          <p:cNvSpPr>
            <a:spLocks noGrp="1"/>
          </p:cNvSpPr>
          <p:nvPr>
            <p:ph idx="1"/>
          </p:nvPr>
        </p:nvSpPr>
        <p:spPr>
          <a:xfrm>
            <a:off x="211667" y="1312333"/>
            <a:ext cx="11861799" cy="4936067"/>
          </a:xfrm>
        </p:spPr>
        <p:txBody>
          <a:bodyPr>
            <a:noAutofit/>
          </a:bodyPr>
          <a:lstStyle/>
          <a:p>
            <a:pPr marL="57150" indent="0">
              <a:spcBef>
                <a:spcPts val="0"/>
              </a:spcBef>
              <a:buNone/>
            </a:pPr>
            <a:r>
              <a:rPr lang="en-US" sz="4800" b="1" dirty="0">
                <a:effectLst/>
                <a:latin typeface="Arial" panose="020B0604020202020204" pitchFamily="34" charset="0"/>
                <a:ea typeface="Segoe UI Emoji" panose="020B0502040204020203" pitchFamily="34" charset="0"/>
                <a:cs typeface="Arial" panose="020B0604020202020204" pitchFamily="34" charset="0"/>
              </a:rPr>
              <a:t>Galatians 3:24</a:t>
            </a:r>
            <a:endParaRPr lang="en-US" sz="4800" b="1" dirty="0">
              <a:latin typeface="Arial" panose="020B0604020202020204" pitchFamily="34" charset="0"/>
              <a:ea typeface="Segoe UI Emoji" panose="020B0502040204020203" pitchFamily="34" charset="0"/>
              <a:cs typeface="Arial" panose="020B0604020202020204" pitchFamily="34" charset="0"/>
            </a:endParaRPr>
          </a:p>
          <a:p>
            <a:pPr marL="57150" indent="0">
              <a:spcBef>
                <a:spcPts val="0"/>
              </a:spcBef>
              <a:buNone/>
            </a:pPr>
            <a:r>
              <a:rPr lang="en-US" sz="4800" dirty="0">
                <a:effectLst/>
                <a:latin typeface="Arial" panose="020B0604020202020204" pitchFamily="34" charset="0"/>
                <a:ea typeface="Segoe UI Emoji" panose="020B0502040204020203" pitchFamily="34" charset="0"/>
                <a:cs typeface="Arial" panose="020B0604020202020204" pitchFamily="34" charset="0"/>
              </a:rPr>
              <a:t>“</a:t>
            </a:r>
            <a:r>
              <a:rPr lang="en-US" sz="4800" i="1" dirty="0">
                <a:effectLst/>
                <a:latin typeface="Arial" panose="020B0604020202020204" pitchFamily="34" charset="0"/>
                <a:ea typeface="Segoe UI Emoji" panose="020B0502040204020203" pitchFamily="34" charset="0"/>
                <a:cs typeface="Arial" panose="020B0604020202020204" pitchFamily="34" charset="0"/>
              </a:rPr>
              <a:t>Therefore the law was our tutor to bring us to Christ, that we might be justified by faith.”</a:t>
            </a:r>
            <a:endParaRPr lang="en-US" sz="4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6727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446D9-1DAF-F134-E6E9-F38FF4081E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D414A-2BD9-2A67-3A50-1A37B50670AA}"/>
              </a:ext>
            </a:extLst>
          </p:cNvPr>
          <p:cNvSpPr>
            <a:spLocks noGrp="1"/>
          </p:cNvSpPr>
          <p:nvPr>
            <p:ph idx="1"/>
          </p:nvPr>
        </p:nvSpPr>
        <p:spPr>
          <a:xfrm>
            <a:off x="211667" y="1312333"/>
            <a:ext cx="11861799" cy="4936067"/>
          </a:xfrm>
        </p:spPr>
        <p:txBody>
          <a:bodyPr>
            <a:noAutofit/>
          </a:bodyPr>
          <a:lstStyle/>
          <a:p>
            <a:pPr marL="57150" indent="0">
              <a:spcBef>
                <a:spcPts val="0"/>
              </a:spcBef>
              <a:buNone/>
            </a:pPr>
            <a:r>
              <a:rPr lang="en-US" sz="4800" b="1" i="0" u="sng" dirty="0">
                <a:effectLst/>
                <a:latin typeface="Arial" panose="020B0604020202020204" pitchFamily="34" charset="0"/>
                <a:cs typeface="Arial" panose="020B0604020202020204" pitchFamily="34" charset="0"/>
              </a:rPr>
              <a:t>Matthew 19:16 </a:t>
            </a:r>
          </a:p>
          <a:p>
            <a:pPr marL="57150" indent="0">
              <a:spcBef>
                <a:spcPts val="0"/>
              </a:spcBef>
              <a:buNone/>
            </a:pPr>
            <a:r>
              <a:rPr lang="en-US" sz="4800" b="0" i="1" dirty="0">
                <a:effectLst/>
                <a:latin typeface="Arial" panose="020B0604020202020204" pitchFamily="34" charset="0"/>
                <a:cs typeface="Arial" panose="020B0604020202020204" pitchFamily="34" charset="0"/>
              </a:rPr>
              <a:t>Just then a man came up to Jesus and asked, “Teacher, what </a:t>
            </a:r>
            <a:r>
              <a:rPr lang="en-US" sz="4800" b="0" i="1" u="sng" dirty="0">
                <a:effectLst/>
                <a:latin typeface="Arial" panose="020B0604020202020204" pitchFamily="34" charset="0"/>
                <a:cs typeface="Arial" panose="020B0604020202020204" pitchFamily="34" charset="0"/>
              </a:rPr>
              <a:t>good</a:t>
            </a:r>
            <a:r>
              <a:rPr lang="en-US" sz="4800" b="0" i="1" dirty="0">
                <a:effectLst/>
                <a:latin typeface="Arial" panose="020B0604020202020204" pitchFamily="34" charset="0"/>
                <a:cs typeface="Arial" panose="020B0604020202020204" pitchFamily="34" charset="0"/>
              </a:rPr>
              <a:t> thing must I do to get eternal life?”</a:t>
            </a:r>
            <a:endParaRPr lang="en-US" sz="4800" b="1"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109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5C29F-E0BA-2C0B-26DD-13FAF506A2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5AC1C-9CF0-8F9E-CEBD-AA39B446FC39}"/>
              </a:ext>
            </a:extLst>
          </p:cNvPr>
          <p:cNvSpPr>
            <a:spLocks noGrp="1"/>
          </p:cNvSpPr>
          <p:nvPr>
            <p:ph idx="1"/>
          </p:nvPr>
        </p:nvSpPr>
        <p:spPr>
          <a:xfrm>
            <a:off x="211667" y="110067"/>
            <a:ext cx="11861799" cy="6138333"/>
          </a:xfrm>
        </p:spPr>
        <p:txBody>
          <a:bodyPr>
            <a:noAutofit/>
          </a:bodyPr>
          <a:lstStyle/>
          <a:p>
            <a:pPr marL="0" indent="0">
              <a:spcBef>
                <a:spcPts val="0"/>
              </a:spcBef>
              <a:buNone/>
            </a:pPr>
            <a:r>
              <a:rPr lang="en-US" sz="4400" b="1" u="sng" dirty="0">
                <a:effectLst/>
                <a:latin typeface="Arial" panose="020B0604020202020204" pitchFamily="34" charset="0"/>
                <a:ea typeface="Calibri" panose="020F0502020204030204" pitchFamily="34" charset="0"/>
                <a:cs typeface="Arial" panose="020B0604020202020204" pitchFamily="34" charset="0"/>
              </a:rPr>
              <a:t>Mark 10</a:t>
            </a:r>
          </a:p>
          <a:p>
            <a:pPr marL="0" marR="0" indent="0">
              <a:spcBef>
                <a:spcPts val="0"/>
              </a:spcBef>
              <a:spcAft>
                <a:spcPts val="0"/>
              </a:spcAft>
              <a:buNone/>
            </a:pPr>
            <a:r>
              <a:rPr lang="en-US" sz="4400" b="1" i="1" baseline="30000" dirty="0">
                <a:effectLst/>
                <a:latin typeface="Arial" panose="020B0604020202020204" pitchFamily="34" charset="0"/>
                <a:ea typeface="Calibri" panose="020F0502020204030204" pitchFamily="34" charset="0"/>
                <a:cs typeface="Arial" panose="020B0604020202020204" pitchFamily="34" charset="0"/>
              </a:rPr>
              <a:t>21 </a:t>
            </a:r>
            <a:r>
              <a:rPr lang="en-US" sz="4400" i="1" dirty="0">
                <a:effectLst/>
                <a:latin typeface="Arial" panose="020B0604020202020204" pitchFamily="34" charset="0"/>
                <a:ea typeface="Calibri" panose="020F0502020204030204" pitchFamily="34" charset="0"/>
                <a:cs typeface="Arial" panose="020B0604020202020204" pitchFamily="34" charset="0"/>
              </a:rPr>
              <a:t>Jesus looked at him and loved him. “One thing you lack,” he said. “Go, sell everything you have and give to the poor, and you will have treasure in heaven. Then come, follow me.”</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6827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CCC89-5CD4-7223-4827-CCFDC324CD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418149-BB95-CA4E-878C-B1D18210D999}"/>
              </a:ext>
            </a:extLst>
          </p:cNvPr>
          <p:cNvSpPr>
            <a:spLocks noGrp="1"/>
          </p:cNvSpPr>
          <p:nvPr>
            <p:ph idx="1"/>
          </p:nvPr>
        </p:nvSpPr>
        <p:spPr>
          <a:xfrm>
            <a:off x="211667" y="110067"/>
            <a:ext cx="11861799" cy="6138333"/>
          </a:xfrm>
        </p:spPr>
        <p:txBody>
          <a:bodyPr>
            <a:noAutofit/>
          </a:bodyPr>
          <a:lstStyle/>
          <a:p>
            <a:pPr marL="0" indent="0">
              <a:spcBef>
                <a:spcPts val="0"/>
              </a:spcBef>
              <a:buNone/>
            </a:pPr>
            <a:r>
              <a:rPr lang="en-US" sz="3600" b="1" u="sng" dirty="0">
                <a:effectLst/>
                <a:latin typeface="Arial" panose="020B0604020202020204" pitchFamily="34" charset="0"/>
                <a:ea typeface="Calibri" panose="020F0502020204030204" pitchFamily="34" charset="0"/>
                <a:cs typeface="Arial" panose="020B0604020202020204" pitchFamily="34" charset="0"/>
              </a:rPr>
              <a:t>Mark 10</a:t>
            </a:r>
            <a:endParaRPr lang="en-US" sz="3600" b="1" i="1" baseline="300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US" sz="3600" b="1" i="1" baseline="300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28 </a:t>
            </a:r>
            <a:r>
              <a:rPr lang="en-US" sz="3600" i="1" dirty="0">
                <a:effectLst/>
                <a:latin typeface="Arial" panose="020B0604020202020204" pitchFamily="34" charset="0"/>
                <a:ea typeface="Calibri" panose="020F0502020204030204" pitchFamily="34" charset="0"/>
                <a:cs typeface="Arial" panose="020B0604020202020204" pitchFamily="34" charset="0"/>
              </a:rPr>
              <a:t>Then Peter spoke up, “We have left everything to follow you!”</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29 </a:t>
            </a:r>
            <a:r>
              <a:rPr lang="en-US" sz="3600" i="1" dirty="0">
                <a:effectLst/>
                <a:latin typeface="Arial" panose="020B0604020202020204" pitchFamily="34" charset="0"/>
                <a:ea typeface="Calibri" panose="020F0502020204030204" pitchFamily="34" charset="0"/>
                <a:cs typeface="Arial" panose="020B0604020202020204" pitchFamily="34" charset="0"/>
              </a:rPr>
              <a:t>“Truly I tell you,” Jesus replied, “no one who has left home or brothers or sisters or mother or father or children or fields for me and the gospel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30 </a:t>
            </a:r>
            <a:r>
              <a:rPr lang="en-US" sz="3600" i="1" dirty="0">
                <a:effectLst/>
                <a:latin typeface="Arial" panose="020B0604020202020204" pitchFamily="34" charset="0"/>
                <a:ea typeface="Calibri" panose="020F0502020204030204" pitchFamily="34" charset="0"/>
                <a:cs typeface="Arial" panose="020B0604020202020204" pitchFamily="34" charset="0"/>
              </a:rPr>
              <a:t>will fail to receive a hundred times as much in this present age: homes, brothers, sisters, mothers, children and fields—along with persecutions—and in the age to come eternal life.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31 </a:t>
            </a:r>
            <a:r>
              <a:rPr lang="en-US" sz="3600" i="1" dirty="0">
                <a:effectLst/>
                <a:latin typeface="Arial" panose="020B0604020202020204" pitchFamily="34" charset="0"/>
                <a:ea typeface="Calibri" panose="020F0502020204030204" pitchFamily="34" charset="0"/>
                <a:cs typeface="Arial" panose="020B0604020202020204" pitchFamily="34" charset="0"/>
              </a:rPr>
              <a:t>But many who are first will be last, and the last first.”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US" sz="3600" b="1" i="1" baseline="30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20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117" name="Picture 4116">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18" name="Picture 4117">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19" name="Oval 4118">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20" name="Picture 4119">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21" name="Picture 4120">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22" name="Rectangle 4121">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98" name="Picture 2" descr="A cute girl playing with her toys">
            <a:extLst>
              <a:ext uri="{FF2B5EF4-FFF2-40B4-BE49-F238E27FC236}">
                <a16:creationId xmlns:a16="http://schemas.microsoft.com/office/drawing/2014/main" id="{58858B1C-56BB-544B-5CF7-0B62DE5D9873}"/>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r="4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94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127" name="Picture 5126">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129" name="Picture 5128">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31" name="Oval 5130">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133" name="Picture 5132">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35" name="Picture 5134">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137" name="Rectangle 5136">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122" name="Picture 2" descr="Countertop Garbage Brown Bag | Garbage Bowl | Eat The Love">
            <a:extLst>
              <a:ext uri="{FF2B5EF4-FFF2-40B4-BE49-F238E27FC236}">
                <a16:creationId xmlns:a16="http://schemas.microsoft.com/office/drawing/2014/main" id="{C13368D4-47E9-AAA7-4C5E-4BE20387E1D5}"/>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t="22633" b="3982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38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C4D75EFB-FDFB-09EB-EA3E-200AA4BCB077}"/>
            </a:ext>
          </a:extLst>
        </p:cNvPr>
        <p:cNvGrpSpPr/>
        <p:nvPr/>
      </p:nvGrpSpPr>
      <p:grpSpPr>
        <a:xfrm>
          <a:off x="0" y="0"/>
          <a:ext cx="0" cy="0"/>
          <a:chOff x="0" y="0"/>
          <a:chExt cx="0" cy="0"/>
        </a:xfrm>
      </p:grpSpPr>
      <p:pic>
        <p:nvPicPr>
          <p:cNvPr id="4117" name="Picture 4116">
            <a:extLst>
              <a:ext uri="{FF2B5EF4-FFF2-40B4-BE49-F238E27FC236}">
                <a16:creationId xmlns:a16="http://schemas.microsoft.com/office/drawing/2014/main" id="{DD55B202-105D-2A69-CDEA-C1B2119376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18" name="Picture 4117">
            <a:extLst>
              <a:ext uri="{FF2B5EF4-FFF2-40B4-BE49-F238E27FC236}">
                <a16:creationId xmlns:a16="http://schemas.microsoft.com/office/drawing/2014/main" id="{55F39905-9862-BEB8-DB55-0119229621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19" name="Oval 4118">
            <a:extLst>
              <a:ext uri="{FF2B5EF4-FFF2-40B4-BE49-F238E27FC236}">
                <a16:creationId xmlns:a16="http://schemas.microsoft.com/office/drawing/2014/main" id="{DD7E99B0-E515-5712-482F-D79EB2644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20" name="Picture 4119">
            <a:extLst>
              <a:ext uri="{FF2B5EF4-FFF2-40B4-BE49-F238E27FC236}">
                <a16:creationId xmlns:a16="http://schemas.microsoft.com/office/drawing/2014/main" id="{CF9EFA2F-FB38-71A2-7C6D-CD6F14C79B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21" name="Picture 4120">
            <a:extLst>
              <a:ext uri="{FF2B5EF4-FFF2-40B4-BE49-F238E27FC236}">
                <a16:creationId xmlns:a16="http://schemas.microsoft.com/office/drawing/2014/main" id="{44485FE5-6641-9D9A-2523-B8344766E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22" name="Rectangle 4121">
            <a:extLst>
              <a:ext uri="{FF2B5EF4-FFF2-40B4-BE49-F238E27FC236}">
                <a16:creationId xmlns:a16="http://schemas.microsoft.com/office/drawing/2014/main" id="{7FADEC6A-352E-0755-D50F-16E9827BF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98" name="Picture 2" descr="A cute girl playing with her toys">
            <a:extLst>
              <a:ext uri="{FF2B5EF4-FFF2-40B4-BE49-F238E27FC236}">
                <a16:creationId xmlns:a16="http://schemas.microsoft.com/office/drawing/2014/main" id="{B03E1234-AE9F-48C0-C542-1F4A2299D170}"/>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r="4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3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3396-FAE9-3534-4F67-F868B2A78DB2}"/>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D34A317-0E16-C070-FFD3-1373701E01E7}"/>
              </a:ext>
            </a:extLst>
          </p:cNvPr>
          <p:cNvSpPr>
            <a:spLocks noGrp="1"/>
          </p:cNvSpPr>
          <p:nvPr>
            <p:ph idx="1"/>
          </p:nvPr>
        </p:nvSpPr>
        <p:spPr/>
        <p:txBody>
          <a:bodyPr/>
          <a:lstStyle/>
          <a:p>
            <a:endParaRPr lang="en-US"/>
          </a:p>
        </p:txBody>
      </p:sp>
      <p:pic>
        <p:nvPicPr>
          <p:cNvPr id="1030" name="Picture 6" descr="Human Trafficking Case Work | Self-Paced | Neutral">
            <a:extLst>
              <a:ext uri="{FF2B5EF4-FFF2-40B4-BE49-F238E27FC236}">
                <a16:creationId xmlns:a16="http://schemas.microsoft.com/office/drawing/2014/main" id="{B5F8F041-1868-17D6-CFBE-E7834FD93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954" y="2337498"/>
            <a:ext cx="6541022" cy="43579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nline anti-abduction campaign receives official rebuke | South China  Morning Post">
            <a:extLst>
              <a:ext uri="{FF2B5EF4-FFF2-40B4-BE49-F238E27FC236}">
                <a16:creationId xmlns:a16="http://schemas.microsoft.com/office/drawing/2014/main" id="{44B32217-CF2A-F18B-CAE0-1A75F618B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24" y="171045"/>
            <a:ext cx="6388235" cy="425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1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D88FC9-DC0E-4E90-9A77-961ABBEB2982}"/>
              </a:ext>
            </a:extLst>
          </p:cNvPr>
          <p:cNvSpPr>
            <a:spLocks noGrp="1"/>
          </p:cNvSpPr>
          <p:nvPr>
            <p:ph idx="1"/>
          </p:nvPr>
        </p:nvSpPr>
        <p:spPr>
          <a:xfrm>
            <a:off x="211667" y="347134"/>
            <a:ext cx="11861799" cy="5901266"/>
          </a:xfrm>
        </p:spPr>
        <p:txBody>
          <a:bodyPr>
            <a:noAutofit/>
          </a:bodyPr>
          <a:lstStyle/>
          <a:p>
            <a:pPr marL="57150" indent="0">
              <a:spcBef>
                <a:spcPts val="0"/>
              </a:spcBef>
              <a:buNone/>
            </a:pPr>
            <a:r>
              <a:rPr lang="en-US" sz="3600" b="1" u="sng" dirty="0">
                <a:effectLst/>
                <a:latin typeface="Arial" panose="020B0604020202020204" pitchFamily="34" charset="0"/>
                <a:ea typeface="Calibri" panose="020F0502020204030204" pitchFamily="34" charset="0"/>
                <a:cs typeface="Arial" panose="020B0604020202020204" pitchFamily="34" charset="0"/>
              </a:rPr>
              <a:t>Mark 10</a:t>
            </a:r>
          </a:p>
          <a:p>
            <a:pPr marL="57150" indent="0">
              <a:spcBef>
                <a:spcPts val="0"/>
              </a:spcBef>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13 </a:t>
            </a:r>
            <a:r>
              <a:rPr lang="en-US" sz="3600" i="1" dirty="0">
                <a:effectLst/>
                <a:latin typeface="Arial" panose="020B0604020202020204" pitchFamily="34" charset="0"/>
                <a:ea typeface="Calibri" panose="020F0502020204030204" pitchFamily="34" charset="0"/>
                <a:cs typeface="Arial" panose="020B0604020202020204" pitchFamily="34" charset="0"/>
              </a:rPr>
              <a:t>People were bringing little children to Jesus for him to place his hands on them, but the disciples rebuked them.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14 </a:t>
            </a:r>
            <a:r>
              <a:rPr lang="en-US" sz="3600" i="1" dirty="0">
                <a:effectLst/>
                <a:latin typeface="Arial" panose="020B0604020202020204" pitchFamily="34" charset="0"/>
                <a:ea typeface="Calibri" panose="020F0502020204030204" pitchFamily="34" charset="0"/>
                <a:cs typeface="Arial" panose="020B0604020202020204" pitchFamily="34" charset="0"/>
              </a:rPr>
              <a:t>When Jesus saw this, he was indignant. He said to them, “Let the little children come to me, and do not hinder them, for the kingdom of God belongs to such as these.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15 </a:t>
            </a:r>
            <a:r>
              <a:rPr lang="en-US" sz="3600" i="1" dirty="0">
                <a:effectLst/>
                <a:latin typeface="Arial" panose="020B0604020202020204" pitchFamily="34" charset="0"/>
                <a:ea typeface="Calibri" panose="020F0502020204030204" pitchFamily="34" charset="0"/>
                <a:cs typeface="Arial" panose="020B0604020202020204" pitchFamily="34" charset="0"/>
              </a:rPr>
              <a:t>Truly I tell you, anyone who will not receive the kingdom of God like a little child will never enter it.”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16 </a:t>
            </a:r>
            <a:r>
              <a:rPr lang="en-US" sz="3600" i="1" dirty="0">
                <a:effectLst/>
                <a:latin typeface="Arial" panose="020B0604020202020204" pitchFamily="34" charset="0"/>
                <a:ea typeface="Calibri" panose="020F0502020204030204" pitchFamily="34" charset="0"/>
                <a:cs typeface="Arial" panose="020B0604020202020204" pitchFamily="34" charset="0"/>
              </a:rPr>
              <a:t>And he took the children in his arms, placed his hands on them and blessed them.</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227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57CB8-1A2B-6556-0FBD-73209279AB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7EF7DC-0F65-1779-343F-C37113BF44CF}"/>
              </a:ext>
            </a:extLst>
          </p:cNvPr>
          <p:cNvSpPr>
            <a:spLocks noGrp="1"/>
          </p:cNvSpPr>
          <p:nvPr>
            <p:ph idx="1"/>
          </p:nvPr>
        </p:nvSpPr>
        <p:spPr>
          <a:xfrm>
            <a:off x="211667" y="110067"/>
            <a:ext cx="11861799" cy="6138333"/>
          </a:xfrm>
        </p:spPr>
        <p:txBody>
          <a:bodyPr>
            <a:noAutofit/>
          </a:bodyPr>
          <a:lstStyle/>
          <a:p>
            <a:pPr marL="0" marR="0" indent="0">
              <a:spcBef>
                <a:spcPts val="0"/>
              </a:spcBef>
              <a:spcAft>
                <a:spcPts val="0"/>
              </a:spcAft>
              <a:buNone/>
            </a:pPr>
            <a:r>
              <a:rPr lang="en-US" sz="3600" b="1" u="sng" dirty="0">
                <a:effectLst/>
                <a:latin typeface="Arial" panose="020B0604020202020204" pitchFamily="34" charset="0"/>
                <a:ea typeface="Calibri" panose="020F0502020204030204" pitchFamily="34" charset="0"/>
                <a:cs typeface="Arial" panose="020B0604020202020204" pitchFamily="34" charset="0"/>
              </a:rPr>
              <a:t>Mark 10</a:t>
            </a: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17 </a:t>
            </a:r>
            <a:r>
              <a:rPr lang="en-US" sz="3600" i="1" dirty="0">
                <a:effectLst/>
                <a:latin typeface="Arial" panose="020B0604020202020204" pitchFamily="34" charset="0"/>
                <a:ea typeface="Calibri" panose="020F0502020204030204" pitchFamily="34" charset="0"/>
                <a:cs typeface="Arial" panose="020B0604020202020204" pitchFamily="34" charset="0"/>
              </a:rPr>
              <a:t>As Jesus started on his way, a man ran up to him and fell on his knees before him. “Good teacher,” he asked, “what must I do to inherit eternal life?”</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18 </a:t>
            </a:r>
            <a:r>
              <a:rPr lang="en-US" sz="3600" i="1" dirty="0">
                <a:effectLst/>
                <a:latin typeface="Arial" panose="020B0604020202020204" pitchFamily="34" charset="0"/>
                <a:ea typeface="Calibri" panose="020F0502020204030204" pitchFamily="34" charset="0"/>
                <a:cs typeface="Arial" panose="020B0604020202020204" pitchFamily="34" charset="0"/>
              </a:rPr>
              <a:t>“Why do you call me good?” Jesus answered. “No one is good—except God alone.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19 </a:t>
            </a:r>
            <a:r>
              <a:rPr lang="en-US" sz="3600" i="1" dirty="0">
                <a:effectLst/>
                <a:latin typeface="Arial" panose="020B0604020202020204" pitchFamily="34" charset="0"/>
                <a:ea typeface="Calibri" panose="020F0502020204030204" pitchFamily="34" charset="0"/>
                <a:cs typeface="Arial" panose="020B0604020202020204" pitchFamily="34" charset="0"/>
              </a:rPr>
              <a:t>You know the commandments: ‘You shall not murder, you shall not commit adultery, you shall not steal, you shall not give false testimony, you shall not defraud, honor your father and mother.’”</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20 </a:t>
            </a:r>
            <a:r>
              <a:rPr lang="en-US" sz="3600" i="1" dirty="0">
                <a:effectLst/>
                <a:latin typeface="Arial" panose="020B0604020202020204" pitchFamily="34" charset="0"/>
                <a:ea typeface="Calibri" panose="020F0502020204030204" pitchFamily="34" charset="0"/>
                <a:cs typeface="Arial" panose="020B0604020202020204" pitchFamily="34" charset="0"/>
              </a:rPr>
              <a:t>“Teacher,” he declared, “all these I have kept since I was a boy.”</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57150" indent="0">
              <a:spcBef>
                <a:spcPts val="0"/>
              </a:spcBef>
              <a:buNone/>
            </a:pPr>
            <a:endParaRPr lang="en-US" sz="3600" b="1" u="sng"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452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CF440-50BA-F6FC-C7FA-E25F5E19FA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D732A-9A27-3F47-29CC-92C2BC54EE23}"/>
              </a:ext>
            </a:extLst>
          </p:cNvPr>
          <p:cNvSpPr>
            <a:spLocks noGrp="1"/>
          </p:cNvSpPr>
          <p:nvPr>
            <p:ph idx="1"/>
          </p:nvPr>
        </p:nvSpPr>
        <p:spPr>
          <a:xfrm>
            <a:off x="211667" y="110067"/>
            <a:ext cx="11861799" cy="6138333"/>
          </a:xfrm>
        </p:spPr>
        <p:txBody>
          <a:bodyPr>
            <a:noAutofit/>
          </a:bodyPr>
          <a:lstStyle/>
          <a:p>
            <a:pPr marL="0" indent="0">
              <a:spcBef>
                <a:spcPts val="0"/>
              </a:spcBef>
              <a:buNone/>
            </a:pPr>
            <a:r>
              <a:rPr lang="en-US" sz="3600" b="1" u="sng" dirty="0">
                <a:effectLst/>
                <a:latin typeface="Arial" panose="020B0604020202020204" pitchFamily="34" charset="0"/>
                <a:ea typeface="Calibri" panose="020F0502020204030204" pitchFamily="34" charset="0"/>
                <a:cs typeface="Arial" panose="020B0604020202020204" pitchFamily="34" charset="0"/>
              </a:rPr>
              <a:t>Mark 10</a:t>
            </a: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21 </a:t>
            </a:r>
            <a:r>
              <a:rPr lang="en-US" sz="3600" i="1" dirty="0">
                <a:effectLst/>
                <a:latin typeface="Arial" panose="020B0604020202020204" pitchFamily="34" charset="0"/>
                <a:ea typeface="Calibri" panose="020F0502020204030204" pitchFamily="34" charset="0"/>
                <a:cs typeface="Arial" panose="020B0604020202020204" pitchFamily="34" charset="0"/>
              </a:rPr>
              <a:t>Jesus looked at him and loved him. “One thing you lack,” he said. “Go, sell everything you have and give to the poor, and you will have treasure in heaven. Then come, follow me.”</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22 </a:t>
            </a:r>
            <a:r>
              <a:rPr lang="en-US" sz="3600" i="1" dirty="0">
                <a:effectLst/>
                <a:latin typeface="Arial" panose="020B0604020202020204" pitchFamily="34" charset="0"/>
                <a:ea typeface="Calibri" panose="020F0502020204030204" pitchFamily="34" charset="0"/>
                <a:cs typeface="Arial" panose="020B0604020202020204" pitchFamily="34" charset="0"/>
              </a:rPr>
              <a:t>At this the man’s face fell. He went away sad, because he had great wealth.</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23 </a:t>
            </a:r>
            <a:r>
              <a:rPr lang="en-US" sz="3600" i="1" dirty="0">
                <a:effectLst/>
                <a:latin typeface="Arial" panose="020B0604020202020204" pitchFamily="34" charset="0"/>
                <a:ea typeface="Calibri" panose="020F0502020204030204" pitchFamily="34" charset="0"/>
                <a:cs typeface="Arial" panose="020B0604020202020204" pitchFamily="34" charset="0"/>
              </a:rPr>
              <a:t>Jesus looked around and said to his disciples, “How hard it is for the rich to enter the kingdom of God!”</a:t>
            </a:r>
            <a:endParaRPr lang="en-US" sz="3600" b="1" u="sng"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543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476EE-BBFE-F56C-C99F-44C9BB3FE9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603AE-478D-AFFB-4940-037DAF6C8B10}"/>
              </a:ext>
            </a:extLst>
          </p:cNvPr>
          <p:cNvSpPr>
            <a:spLocks noGrp="1"/>
          </p:cNvSpPr>
          <p:nvPr>
            <p:ph idx="1"/>
          </p:nvPr>
        </p:nvSpPr>
        <p:spPr>
          <a:xfrm>
            <a:off x="211667" y="110067"/>
            <a:ext cx="11861799" cy="6138333"/>
          </a:xfrm>
        </p:spPr>
        <p:txBody>
          <a:bodyPr>
            <a:noAutofit/>
          </a:bodyPr>
          <a:lstStyle/>
          <a:p>
            <a:pPr marL="0" indent="0">
              <a:spcBef>
                <a:spcPts val="0"/>
              </a:spcBef>
              <a:buNone/>
            </a:pPr>
            <a:r>
              <a:rPr lang="en-US" sz="3600" b="1" u="sng" dirty="0">
                <a:effectLst/>
                <a:latin typeface="Arial" panose="020B0604020202020204" pitchFamily="34" charset="0"/>
                <a:ea typeface="Calibri" panose="020F0502020204030204" pitchFamily="34" charset="0"/>
                <a:cs typeface="Arial" panose="020B0604020202020204" pitchFamily="34" charset="0"/>
              </a:rPr>
              <a:t>Mark 10</a:t>
            </a: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24 </a:t>
            </a:r>
            <a:r>
              <a:rPr lang="en-US" sz="3600" i="1" dirty="0">
                <a:effectLst/>
                <a:latin typeface="Arial" panose="020B0604020202020204" pitchFamily="34" charset="0"/>
                <a:ea typeface="Calibri" panose="020F0502020204030204" pitchFamily="34" charset="0"/>
                <a:cs typeface="Arial" panose="020B0604020202020204" pitchFamily="34" charset="0"/>
              </a:rPr>
              <a:t>The disciples were amazed at his words. But Jesus said again, “Children, how hard it is to enter the kingdom of God!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25 </a:t>
            </a:r>
            <a:r>
              <a:rPr lang="en-US" sz="3600" i="1" dirty="0">
                <a:effectLst/>
                <a:latin typeface="Arial" panose="020B0604020202020204" pitchFamily="34" charset="0"/>
                <a:ea typeface="Calibri" panose="020F0502020204030204" pitchFamily="34" charset="0"/>
                <a:cs typeface="Arial" panose="020B0604020202020204" pitchFamily="34" charset="0"/>
              </a:rPr>
              <a:t>It is easier for a camel to go through the eye of a needle than for someone who is rich to enter the kingdom of God.”</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26 </a:t>
            </a:r>
            <a:r>
              <a:rPr lang="en-US" sz="3600" i="1" dirty="0">
                <a:effectLst/>
                <a:latin typeface="Arial" panose="020B0604020202020204" pitchFamily="34" charset="0"/>
                <a:ea typeface="Calibri" panose="020F0502020204030204" pitchFamily="34" charset="0"/>
                <a:cs typeface="Arial" panose="020B0604020202020204" pitchFamily="34" charset="0"/>
              </a:rPr>
              <a:t>The disciples were even more amazed, and said to each other, “Who then can be saved?”</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27 </a:t>
            </a:r>
            <a:r>
              <a:rPr lang="en-US" sz="3600" i="1" dirty="0">
                <a:effectLst/>
                <a:latin typeface="Arial" panose="020B0604020202020204" pitchFamily="34" charset="0"/>
                <a:ea typeface="Calibri" panose="020F0502020204030204" pitchFamily="34" charset="0"/>
                <a:cs typeface="Arial" panose="020B0604020202020204" pitchFamily="34" charset="0"/>
              </a:rPr>
              <a:t>Jesus looked at them and said, “With man this is impossible, but not with God; all things are possible with God.”</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US" sz="3600" b="1" i="1" baseline="30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211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F9FB6-3112-1A98-CEBB-A09E272DA4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CF66A-FF44-8768-D0F6-3BCA95CAC4E1}"/>
              </a:ext>
            </a:extLst>
          </p:cNvPr>
          <p:cNvSpPr>
            <a:spLocks noGrp="1"/>
          </p:cNvSpPr>
          <p:nvPr>
            <p:ph idx="1"/>
          </p:nvPr>
        </p:nvSpPr>
        <p:spPr>
          <a:xfrm>
            <a:off x="211667" y="110067"/>
            <a:ext cx="11861799" cy="6138333"/>
          </a:xfrm>
        </p:spPr>
        <p:txBody>
          <a:bodyPr>
            <a:noAutofit/>
          </a:bodyPr>
          <a:lstStyle/>
          <a:p>
            <a:pPr marL="0" indent="0">
              <a:spcBef>
                <a:spcPts val="0"/>
              </a:spcBef>
              <a:buNone/>
            </a:pPr>
            <a:r>
              <a:rPr lang="en-US" sz="3600" b="1" u="sng" dirty="0">
                <a:effectLst/>
                <a:latin typeface="Arial" panose="020B0604020202020204" pitchFamily="34" charset="0"/>
                <a:ea typeface="Calibri" panose="020F0502020204030204" pitchFamily="34" charset="0"/>
                <a:cs typeface="Arial" panose="020B0604020202020204" pitchFamily="34" charset="0"/>
              </a:rPr>
              <a:t>Mark 10</a:t>
            </a:r>
            <a:endParaRPr lang="en-US" sz="3600" b="1" i="1" baseline="300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US" sz="3600" b="1" i="1" baseline="300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28 </a:t>
            </a:r>
            <a:r>
              <a:rPr lang="en-US" sz="3600" i="1" dirty="0">
                <a:effectLst/>
                <a:latin typeface="Arial" panose="020B0604020202020204" pitchFamily="34" charset="0"/>
                <a:ea typeface="Calibri" panose="020F0502020204030204" pitchFamily="34" charset="0"/>
                <a:cs typeface="Arial" panose="020B0604020202020204" pitchFamily="34" charset="0"/>
              </a:rPr>
              <a:t>Then Peter spoke up, “We have left everything to follow you!”</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29 </a:t>
            </a:r>
            <a:r>
              <a:rPr lang="en-US" sz="3600" i="1" dirty="0">
                <a:effectLst/>
                <a:latin typeface="Arial" panose="020B0604020202020204" pitchFamily="34" charset="0"/>
                <a:ea typeface="Calibri" panose="020F0502020204030204" pitchFamily="34" charset="0"/>
                <a:cs typeface="Arial" panose="020B0604020202020204" pitchFamily="34" charset="0"/>
              </a:rPr>
              <a:t>“Truly I tell you,” Jesus replied, “no one who has left home or brothers or sisters or mother or father or children or fields for me and the gospel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30 </a:t>
            </a:r>
            <a:r>
              <a:rPr lang="en-US" sz="3600" i="1" dirty="0">
                <a:effectLst/>
                <a:latin typeface="Arial" panose="020B0604020202020204" pitchFamily="34" charset="0"/>
                <a:ea typeface="Calibri" panose="020F0502020204030204" pitchFamily="34" charset="0"/>
                <a:cs typeface="Arial" panose="020B0604020202020204" pitchFamily="34" charset="0"/>
              </a:rPr>
              <a:t>will fail to receive a hundred times as much in this present age: homes, brothers, sisters, mothers, children and fields—along with persecutions—and in the age to come eternal life.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31 </a:t>
            </a:r>
            <a:r>
              <a:rPr lang="en-US" sz="3600" i="1" dirty="0">
                <a:effectLst/>
                <a:latin typeface="Arial" panose="020B0604020202020204" pitchFamily="34" charset="0"/>
                <a:ea typeface="Calibri" panose="020F0502020204030204" pitchFamily="34" charset="0"/>
                <a:cs typeface="Arial" panose="020B0604020202020204" pitchFamily="34" charset="0"/>
              </a:rPr>
              <a:t>But many who are first will be last, and the last first.”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US" sz="3600" b="1" i="1" baseline="30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311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75" name="Picture 7174">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177" name="Picture 7176">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179" name="Oval 7178">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181" name="Picture 7180">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183" name="Picture 7182">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185" name="Rectangle 7184">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170" name="Picture 2" descr="Christ With Children Images – Browse 84,127 Stock Photos, Vectors, and  Video | Adobe Stock">
            <a:extLst>
              <a:ext uri="{FF2B5EF4-FFF2-40B4-BE49-F238E27FC236}">
                <a16:creationId xmlns:a16="http://schemas.microsoft.com/office/drawing/2014/main" id="{D15FCBC5-E7CE-9AA0-126D-8D7000FFE099}"/>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t="6130" b="960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194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4865</TotalTime>
  <Words>1103</Words>
  <Application>Microsoft Office PowerPoint</Application>
  <PresentationFormat>Widescreen</PresentationFormat>
  <Paragraphs>60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Ion</vt:lpstr>
      <vt:lpstr>Tell someone about something special  to you as a child that you remember, regrettably, either losing or  having to part with.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what way must we ‘receive the kingdom of God like a little child’? </vt:lpstr>
      <vt:lpstr>In what way must we ‘receive the kingdom of God like a little child’? </vt:lpstr>
      <vt:lpstr>In what way must we ‘receive the kingdom of God like a little child’? </vt:lpstr>
      <vt:lpstr>In what way must we ‘receive the kingdom of God like a little child’? </vt:lpstr>
      <vt:lpstr>The difference between the two major Old Testament COVENANTS</vt:lpstr>
      <vt:lpstr>PowerPoint Presentation</vt:lpstr>
      <vt:lpstr>What we learn about this man from Matthew 19, Mark 10 &amp; Luke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Repsold</dc:creator>
  <cp:lastModifiedBy>John Repsold</cp:lastModifiedBy>
  <cp:revision>3</cp:revision>
  <dcterms:created xsi:type="dcterms:W3CDTF">2024-10-10T22:17:04Z</dcterms:created>
  <dcterms:modified xsi:type="dcterms:W3CDTF">2024-10-27T14:05:12Z</dcterms:modified>
</cp:coreProperties>
</file>