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9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9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21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2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9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04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30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6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4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174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80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BEB6C-4B45-49E4-A4DB-DF82127A2A3F}" type="datetimeFigureOut">
              <a:rPr lang="en-US" smtClean="0"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6B38D-3956-412D-9160-D6C304607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5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914400" y="1066800"/>
            <a:ext cx="7315200" cy="5486400"/>
            <a:chOff x="914400" y="685800"/>
            <a:chExt cx="7315200" cy="54864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914400" y="3429000"/>
              <a:ext cx="7315200" cy="0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743200" y="685800"/>
              <a:ext cx="3657600" cy="5486400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 flipV="1">
              <a:off x="2743200" y="685800"/>
              <a:ext cx="3657600" cy="5486400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Oval 3"/>
          <p:cNvSpPr/>
          <p:nvPr/>
        </p:nvSpPr>
        <p:spPr>
          <a:xfrm>
            <a:off x="2971800" y="2226733"/>
            <a:ext cx="3200400" cy="3200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057400" y="1295400"/>
            <a:ext cx="5029200" cy="502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52400" y="1524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What’s on your radar?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95750" y="914400"/>
            <a:ext cx="95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egoe UI Light" panose="020B0502040204020203" pitchFamily="34" charset="0"/>
              </a:rPr>
              <a:t>Literacy</a:t>
            </a:r>
            <a:endParaRPr lang="en-US" dirty="0">
              <a:latin typeface="Segoe UI Light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76650" y="6295999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egoe UI Light" panose="020B0502040204020203" pitchFamily="34" charset="0"/>
              </a:rPr>
              <a:t>Social/Emotional</a:t>
            </a:r>
            <a:endParaRPr lang="en-US" dirty="0">
              <a:latin typeface="Segoe UI Light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68066" y="2362200"/>
            <a:ext cx="1718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egoe UI Light" panose="020B0502040204020203" pitchFamily="34" charset="0"/>
              </a:rPr>
              <a:t>Mathematics</a:t>
            </a:r>
            <a:endParaRPr lang="en-US" dirty="0">
              <a:latin typeface="Segoe UI Light" panose="020B0502040204020203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968067" y="5029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egoe UI Light" panose="020B0502040204020203" pitchFamily="34" charset="0"/>
              </a:rPr>
              <a:t>Cognitive</a:t>
            </a:r>
            <a:endParaRPr lang="en-US" dirty="0">
              <a:latin typeface="Segoe UI Light" panose="020B05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66800" y="5057801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egoe UI Light" panose="020B0502040204020203" pitchFamily="34" charset="0"/>
              </a:rPr>
              <a:t>Physical</a:t>
            </a:r>
            <a:endParaRPr lang="en-US" dirty="0">
              <a:latin typeface="Segoe UI Light" panose="020B0502040204020203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52500" y="2362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egoe UI Light" panose="020B0502040204020203" pitchFamily="34" charset="0"/>
              </a:rPr>
              <a:t>Language</a:t>
            </a:r>
            <a:endParaRPr lang="en-US" dirty="0">
              <a:latin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45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Richerson</dc:creator>
  <cp:lastModifiedBy>Tara Richerson</cp:lastModifiedBy>
  <cp:revision>2</cp:revision>
  <dcterms:created xsi:type="dcterms:W3CDTF">2015-05-11T16:35:23Z</dcterms:created>
  <dcterms:modified xsi:type="dcterms:W3CDTF">2015-07-16T17:15:33Z</dcterms:modified>
</cp:coreProperties>
</file>