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31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 Clause Trivia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Elinor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Westfold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Loren Lee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Chiesi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dirty="0" smtClean="0"/>
              <a:t>Photos by: </a:t>
            </a:r>
            <a:r>
              <a:rPr lang="en-US" dirty="0" err="1" smtClean="0"/>
              <a:t>Elinor</a:t>
            </a:r>
            <a:r>
              <a:rPr lang="en-US" dirty="0" smtClean="0"/>
              <a:t> </a:t>
            </a:r>
            <a:r>
              <a:rPr lang="en-US" dirty="0" err="1" smtClean="0"/>
              <a:t>Westfold</a:t>
            </a:r>
            <a:r>
              <a:rPr lang="en-US" dirty="0" smtClean="0"/>
              <a:t> and Loren Lee </a:t>
            </a:r>
            <a:r>
              <a:rPr lang="en-US" dirty="0" err="1" smtClean="0"/>
              <a:t>Chiesi</a:t>
            </a:r>
            <a:endParaRPr lang="en-US" dirty="0" smtClean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capital of Tajikistan?</a:t>
            </a:r>
          </a:p>
        </p:txBody>
      </p:sp>
      <p:pic>
        <p:nvPicPr>
          <p:cNvPr id="2050" name="Picture 2" descr="C:\Users\User\Desktop\Photos for TESOL Article\Embassy of Tajikistan 9 April 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6477000" cy="44958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39785" y="417964"/>
            <a:ext cx="8832815" cy="1083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20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are these animals?</a:t>
            </a:r>
            <a:endParaRPr lang="en-US" sz="52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7465218" cy="4533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25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>
                <a:solidFill>
                  <a:srgbClr val="7030A0"/>
                </a:solidFill>
              </a:rPr>
              <a:t>Objective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noun clauses from wh-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r>
              <a:rPr lang="en-US">
                <a:solidFill>
                  <a:srgbClr val="7030A0"/>
                </a:solidFill>
              </a:rPr>
              <a:t>Look at</a:t>
            </a:r>
            <a:r>
              <a:rPr lang="en-US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the question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199" y="1405209"/>
            <a:ext cx="8043040" cy="654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lnSpc>
                <a:spcPct val="7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What is the capital of Australia?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838200" y="16906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Step 2: Respond with two sentences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838199" y="2854491"/>
            <a:ext cx="9787759" cy="31469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group should write 2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question. </a:t>
            </a:r>
          </a:p>
          <a:p>
            <a:pPr marL="548640" marR="0" lvl="1" indent="-23113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 We know/ don’t know + noun clause</a:t>
            </a:r>
          </a:p>
          <a:p>
            <a:pPr marL="548640" marR="0" lvl="1" indent="-23113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Your answer, as a FULL SENTENCE</a:t>
            </a: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marL="548640" marR="0" lvl="1" indent="-23113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99166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 capital of Australia is.</a:t>
            </a:r>
          </a:p>
          <a:p>
            <a:pPr marL="548640" marR="0" lvl="1" indent="-231139" algn="l" rtl="0">
              <a:spcBef>
                <a:spcPts val="370"/>
              </a:spcBef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capital of Australia is Canberra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Step 3: Get points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sure about your answers and everyone in your group agrees, </a:t>
            </a:r>
            <a:r>
              <a:rPr lang="en-US"/>
              <a:t>all students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group should raise their hands.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teacher will call on only ONE person to answer the question.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should read both sentences.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Scoring: 2 points possible for each question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for the correct sentence with a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noun clause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for the correct answer to the trivia question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in a full sentence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the most points wins!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486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4860" dirty="0" smtClean="0">
                <a:solidFill>
                  <a:srgbClr val="7030A0"/>
                </a:solidFill>
              </a:rPr>
              <a:t>longest river in India?</a:t>
            </a:r>
            <a:endParaRPr lang="en-US" sz="486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C:\Users\User\Desktop\Photos for TESOL Article\Ganga River with India 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1524000"/>
            <a:ext cx="6958013" cy="4343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057400" y="955553"/>
            <a:ext cx="8451574" cy="52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5400" b="0" i="1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r>
              <a:rPr lang="en-US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most common language in the U.S.?</a:t>
            </a: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(most common = spoken at home by the most people)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028496" y="1240221"/>
            <a:ext cx="8301572" cy="47710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Which country is the biggest in the world? (In terms of area, not population)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Where is this?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76845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486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-US" sz="486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designed this pyramid?</a:t>
            </a:r>
            <a:endParaRPr lang="en-US" sz="486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248</Words>
  <Application>Microsoft Macintosh PowerPoint</Application>
  <PresentationFormat>Widescreen</PresentationFormat>
  <Paragraphs>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Noto Sans Symbols</vt:lpstr>
      <vt:lpstr>Arial</vt:lpstr>
      <vt:lpstr>Office Theme</vt:lpstr>
      <vt:lpstr>Noun Clause Trivia</vt:lpstr>
      <vt:lpstr>Objective</vt:lpstr>
      <vt:lpstr>Step 1: Look at the question</vt:lpstr>
      <vt:lpstr>Step 3: Get points</vt:lpstr>
      <vt:lpstr>What is the longest river in India?</vt:lpstr>
      <vt:lpstr>What is the second most common language in the U.S.? (most common = spoken at home by the most people)</vt:lpstr>
      <vt:lpstr>Which country is the biggest in the world? (In terms of area, not population)</vt:lpstr>
      <vt:lpstr>Where is this?</vt:lpstr>
      <vt:lpstr>Who designed this pyramid?</vt:lpstr>
      <vt:lpstr>What is capital of Tajikistan?</vt:lpstr>
      <vt:lpstr>What are these animals?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 Clause Trivia</dc:title>
  <dc:creator>User</dc:creator>
  <cp:lastModifiedBy>Elinor A Westfold</cp:lastModifiedBy>
  <cp:revision>7</cp:revision>
  <dcterms:modified xsi:type="dcterms:W3CDTF">2017-12-10T18:56:15Z</dcterms:modified>
</cp:coreProperties>
</file>