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4" r:id="rId16"/>
    <p:sldId id="275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Adjective Clause Matching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Created by: Elinor Westfold and Loren Lee Chiesi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/>
        </p:nvSpPr>
        <p:spPr>
          <a:xfrm>
            <a:off x="2077075" y="5687225"/>
            <a:ext cx="8561400" cy="58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Golden Gate Bridge, San Francisco, CA, USA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1358900"/>
            <a:ext cx="8343900" cy="4140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36" y="1356422"/>
            <a:ext cx="10940648" cy="455860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900" y="736600"/>
            <a:ext cx="7188200" cy="5384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2107218" y="5746741"/>
            <a:ext cx="7518307" cy="58477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Xochimilco, Mexico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218" y="629775"/>
            <a:ext cx="7679466" cy="511696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Shape 1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2428" y="1156492"/>
            <a:ext cx="8904609" cy="466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300" y="723900"/>
            <a:ext cx="8140700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2300"/>
            <a:ext cx="9956800" cy="56007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7030A0"/>
              </a:buClr>
              <a:buSzPct val="25000"/>
              <a:buFont typeface="Calibri"/>
              <a:buNone/>
            </a:pPr>
            <a:r>
              <a:rPr lang="en-US">
                <a:solidFill>
                  <a:srgbClr val="7030A0"/>
                </a:solidFill>
              </a:rPr>
              <a:t>Objective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and recognize adjective clauses.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7030A0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Part 1: </a:t>
            </a:r>
            <a:r>
              <a:rPr lang="en-US" sz="4400" b="0" i="0" u="none" strike="noStrike" cap="none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Write </a:t>
            </a:r>
            <a:r>
              <a:rPr lang="en-US" sz="4400" b="0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Sentences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846204" y="1478783"/>
            <a:ext cx="752003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will see </a:t>
            </a:r>
            <a:r>
              <a:rPr lang="en-US" dirty="0"/>
              <a:t>groups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three pictures.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Choose a picture.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Quickly write your own sentence about the picture </a:t>
            </a:r>
            <a:r>
              <a:rPr lang="en-US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your card in dark pen and BIG LETTERS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Use an adjective clause in your sentence.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your card to your teacher when you finish.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use your sentences to play a game.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Ex:  </a:t>
            </a:r>
            <a:r>
              <a:rPr lang="en-US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an elephant that can fly.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20" y="860452"/>
            <a:ext cx="4102100" cy="279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7030A0"/>
              </a:buClr>
              <a:buSzPct val="25000"/>
              <a:buFont typeface="Calibri"/>
              <a:buNone/>
            </a:pPr>
            <a:r>
              <a:rPr lang="en-US" sz="3600" b="0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Choose one picture. Write a sentence with an adjective clause about it.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236" y="3804744"/>
            <a:ext cx="5610113" cy="27988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458" y="1027906"/>
            <a:ext cx="4533900" cy="2590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799" y="3804744"/>
            <a:ext cx="4191000" cy="2781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7030A0"/>
              </a:buClr>
              <a:buSzPct val="25000"/>
              <a:buFont typeface="Calibri"/>
              <a:buNone/>
            </a:pPr>
            <a:r>
              <a:rPr lang="en-US" sz="3600" b="0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Choose one picture. Write a sentence with an adjective clause about it.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186" y="3885309"/>
            <a:ext cx="6688687" cy="27869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186" y="1444625"/>
            <a:ext cx="6620256" cy="23042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25" y="2231914"/>
            <a:ext cx="4674723" cy="35019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7030A0"/>
              </a:buClr>
              <a:buSzPct val="25000"/>
              <a:buFont typeface="Calibri"/>
              <a:buNone/>
            </a:pPr>
            <a:r>
              <a:rPr lang="en-US" sz="3200" b="0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Choose one picture. Write a sentence with an adjective clause about it.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0" y="1914436"/>
            <a:ext cx="5827776" cy="38831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928" y="1156596"/>
            <a:ext cx="4559300" cy="2565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928" y="3896731"/>
            <a:ext cx="5080000" cy="2654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7030A0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Part 2: Match your sentences to a picture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728662" y="1528762"/>
            <a:ext cx="11001374" cy="4648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 1 team member to the table. 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your hands behind your back.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will show you a picture.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Grab the card that matches the picture. </a:t>
            </a:r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than one card may match!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your card aloud so that we can check it. If you are </a:t>
            </a:r>
            <a:r>
              <a:rPr lang="en-US"/>
              <a:t>correct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keep the card.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 up a new teammate and repeat.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team with the most cards wins!</a:t>
            </a:r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2193832" y="5796680"/>
            <a:ext cx="7342095" cy="58477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Great Wall, China</a:t>
            </a:r>
          </a:p>
        </p:txBody>
      </p:sp>
      <p:sp>
        <p:nvSpPr>
          <p:cNvPr id="146" name="Shape 146"/>
          <p:cNvSpPr/>
          <p:nvPr/>
        </p:nvSpPr>
        <p:spPr>
          <a:xfrm>
            <a:off x="1243100" y="515855"/>
            <a:ext cx="80481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Let’s play!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121" y="1162055"/>
            <a:ext cx="10120406" cy="44858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99" y="1444625"/>
            <a:ext cx="10914266" cy="37988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237</Words>
  <Application>Microsoft Macintosh PowerPoint</Application>
  <PresentationFormat>Widescreen</PresentationFormat>
  <Paragraphs>28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Arial</vt:lpstr>
      <vt:lpstr>Office Theme</vt:lpstr>
      <vt:lpstr>Adjective Clause Matching</vt:lpstr>
      <vt:lpstr>Objective</vt:lpstr>
      <vt:lpstr>Part 1: Write Sentences</vt:lpstr>
      <vt:lpstr>Choose one picture. Write a sentence with an adjective clause about it.</vt:lpstr>
      <vt:lpstr>Choose one picture. Write a sentence with an adjective clause about it.</vt:lpstr>
      <vt:lpstr>Choose one picture. Write a sentence with an adjective clause about it.</vt:lpstr>
      <vt:lpstr>Part 2: Match your sentences to a 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 Clause Matching</dc:title>
  <cp:lastModifiedBy>Elinor A Westfold</cp:lastModifiedBy>
  <cp:revision>9</cp:revision>
  <cp:lastPrinted>2017-09-30T18:29:38Z</cp:lastPrinted>
  <dcterms:modified xsi:type="dcterms:W3CDTF">2017-09-30T20:17:54Z</dcterms:modified>
</cp:coreProperties>
</file>