
<file path=[Content_Types].xml><?xml version="1.0" encoding="utf-8"?>
<Types xmlns="http://schemas.openxmlformats.org/package/2006/content-types">
  <Override PartName="/ppt/slides/slide47.xml" ContentType="application/vnd.openxmlformats-officedocument.presentationml.slide+xml"/>
  <Override PartName="/ppt/theme/theme5.xml" ContentType="application/vnd.openxmlformats-officedocument.theme+xml"/>
  <Override PartName="/ppt/slideLayouts/slideLayout307.xml" ContentType="application/vnd.openxmlformats-officedocument.presentationml.slideLayout+xml"/>
  <Override PartName="/ppt/slideLayouts/slideLayout354.xml" ContentType="application/vnd.openxmlformats-officedocument.presentationml.slideLayout+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Layouts/slideLayout146.xml" ContentType="application/vnd.openxmlformats-officedocument.presentationml.slideLayout+xml"/>
  <Override PartName="/ppt/slideLayouts/slideLayout193.xml" ContentType="application/vnd.openxmlformats-officedocument.presentationml.slideLayout+xml"/>
  <Override PartName="/ppt/slideLayouts/slideLayout332.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124.xml" ContentType="application/vnd.openxmlformats-officedocument.presentationml.slideLayout+xml"/>
  <Override PartName="/ppt/slideLayouts/slideLayout171.xml" ContentType="application/vnd.openxmlformats-officedocument.presentationml.slideLayout+xml"/>
  <Override PartName="/ppt/slideLayouts/slideLayout269.xml" ContentType="application/vnd.openxmlformats-officedocument.presentationml.slideLayout+xml"/>
  <Default Extension="xml" ContentType="application/xml"/>
  <Override PartName="/ppt/slideLayouts/slideLayout24.xml" ContentType="application/vnd.openxmlformats-officedocument.presentationml.slideLayout+xml"/>
  <Override PartName="/ppt/slideLayouts/slideLayout71.xml" ContentType="application/vnd.openxmlformats-officedocument.presentationml.slideLayout+xml"/>
  <Override PartName="/ppt/slideLayouts/slideLayout247.xml" ContentType="application/vnd.openxmlformats-officedocument.presentationml.slideLayout+xml"/>
  <Override PartName="/ppt/slideLayouts/slideLayout294.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notesSlides/notesSlide16.xml" ContentType="application/vnd.openxmlformats-officedocument.presentationml.notesSlide+xml"/>
  <Override PartName="/ppt/slideMasters/slideMaster33.xml" ContentType="application/vnd.openxmlformats-officedocument.presentationml.slideMaster+xml"/>
  <Override PartName="/ppt/slideLayouts/slideLayout102.xml" ContentType="application/vnd.openxmlformats-officedocument.presentationml.slideLayout+xml"/>
  <Override PartName="/ppt/notesSlides/notesSlide41.xml" ContentType="application/vnd.openxmlformats-officedocument.presentationml.notesSlide+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slideLayouts/slideLayout225.xml" ContentType="application/vnd.openxmlformats-officedocument.presentationml.slideLayout+xml"/>
  <Override PartName="/ppt/slideLayouts/slideLayout272.xml" ContentType="application/vnd.openxmlformats-officedocument.presentationml.slideLayout+xml"/>
  <Override PartName="/ppt/slideLayouts/slideLayout203.xml" ContentType="application/vnd.openxmlformats-officedocument.presentationml.slideLayout+xml"/>
  <Override PartName="/ppt/slideLayouts/slideLayout250.xml" ContentType="application/vnd.openxmlformats-officedocument.presentationml.slideLayout+xml"/>
  <Override PartName="/ppt/slideLayouts/slideLayout348.xml" ContentType="application/vnd.openxmlformats-officedocument.presentationml.slideLayout+xml"/>
  <Override PartName="/ppt/theme/theme32.xml" ContentType="application/vnd.openxmlformats-officedocument.theme+xml"/>
  <Override PartName="/ppt/notesSlides/notesSlide7.xml" ContentType="application/vnd.openxmlformats-officedocument.presentationml.notesSlide+xml"/>
  <Override PartName="/ppt/slideLayouts/slideLayout87.xml" ContentType="application/vnd.openxmlformats-officedocument.presentationml.slideLayout+xml"/>
  <Override PartName="/ppt/theme/theme10.xml" ContentType="application/vnd.openxmlformats-officedocument.theme+xml"/>
  <Override PartName="/ppt/slideLayouts/slideLayout187.xml" ContentType="application/vnd.openxmlformats-officedocument.presentationml.slideLayout+xml"/>
  <Override PartName="/ppt/slideLayouts/slideLayout326.xml" ContentType="application/vnd.openxmlformats-officedocument.presentationml.slideLayout+xml"/>
  <Override PartName="/ppt/slideLayouts/slideLayout373.xml" ContentType="application/vnd.openxmlformats-officedocument.presentationml.slideLayout+xml"/>
  <Override PartName="/ppt/slides/slide19.xml" ContentType="application/vnd.openxmlformats-officedocument.presentationml.slide+xml"/>
  <Default Extension="png" ContentType="image/png"/>
  <Override PartName="/ppt/slideLayouts/slideLayout118.xml" ContentType="application/vnd.openxmlformats-officedocument.presentationml.slideLayout+xml"/>
  <Override PartName="/ppt/slideLayouts/slideLayout16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slideLayouts/slideLayout304.xml" ContentType="application/vnd.openxmlformats-officedocument.presentationml.slideLayout+xml"/>
  <Override PartName="/ppt/slideLayouts/slideLayout351.xml" ContentType="application/vnd.openxmlformats-officedocument.presentationml.slideLayout+xml"/>
  <Override PartName="/ppt/slideMasters/slideMaster27.xml" ContentType="application/vnd.openxmlformats-officedocument.presentationml.slideMaster+xml"/>
  <Override PartName="/ppt/slides/slide44.xml" ContentType="application/vnd.openxmlformats-officedocument.presentationml.slide+xml"/>
  <Override PartName="/ppt/slideLayouts/slideLayout43.xml" ContentType="application/vnd.openxmlformats-officedocument.presentationml.slideLayout+xml"/>
  <Override PartName="/ppt/slideLayouts/slideLayout90.xml" ContentType="application/vnd.openxmlformats-officedocument.presentationml.slideLayout+xml"/>
  <Override PartName="/ppt/slideLayouts/slideLayout143.xml" ContentType="application/vnd.openxmlformats-officedocument.presentationml.slideLayout+xml"/>
  <Override PartName="/ppt/slideLayouts/slideLayout190.xml" ContentType="application/vnd.openxmlformats-officedocument.presentationml.slideLayout+xml"/>
  <Override PartName="/ppt/slideLayouts/slideLayout288.xml" ContentType="application/vnd.openxmlformats-officedocument.presentationml.slideLayout+xml"/>
  <Default Extension="emf" ContentType="image/x-emf"/>
  <Override PartName="/ppt/slides/slide22.xml" ContentType="application/vnd.openxmlformats-officedocument.presentationml.slide+xml"/>
  <Override PartName="/ppt/slideLayouts/slideLayout219.xml" ContentType="application/vnd.openxmlformats-officedocument.presentationml.slideLayout+xml"/>
  <Override PartName="/ppt/slideLayouts/slideLayout266.xml" ContentType="application/vnd.openxmlformats-officedocument.presentationml.slideLayout+xml"/>
  <Override PartName="/ppt/notesSlides/notesSlide35.xml" ContentType="application/vnd.openxmlformats-officedocument.presentationml.notesSlide+xml"/>
  <Override PartName="/ppt/slideLayouts/slideLayout21.xml" ContentType="application/vnd.openxmlformats-officedocument.presentationml.slideLayout+xml"/>
  <Override PartName="/ppt/slideLayouts/slideLayout121.xml" ContentType="application/vnd.openxmlformats-officedocument.presentationml.slideLayout+xml"/>
  <Override PartName="/ppt/theme/theme26.xml" ContentType="application/vnd.openxmlformats-officedocument.theme+xml"/>
  <Override PartName="/ppt/notesSlides/notesSlide13.xml" ContentType="application/vnd.openxmlformats-officedocument.presentationml.notesSlide+xml"/>
  <Override PartName="/ppt/slideMasters/slideMaster30.xml" ContentType="application/vnd.openxmlformats-officedocument.presentationml.slideMaster+xml"/>
  <Override PartName="/ppt/slideLayouts/slideLayout244.xml" ContentType="application/vnd.openxmlformats-officedocument.presentationml.slideLayout+xml"/>
  <Override PartName="/ppt/slideLayouts/slideLayout291.xml" ContentType="application/vnd.openxmlformats-officedocument.presentationml.slideLayout+xml"/>
  <Override PartName="/ppt/slideLayouts/slideLayout222.xml" ContentType="application/vnd.openxmlformats-officedocument.presentationml.slideLayout+xml"/>
  <Override PartName="/ppt/slideLayouts/slideLayout367.xml" ContentType="application/vnd.openxmlformats-officedocument.presentationml.slideLayout+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slideLayouts/slideLayout159.xml" ContentType="application/vnd.openxmlformats-officedocument.presentationml.slideLayout+xml"/>
  <Override PartName="/ppt/slideLayouts/slideLayout345.xml" ContentType="application/vnd.openxmlformats-officedocument.presentationml.slideLayout+xml"/>
  <Override PartName="/ppt/notesSlides/notesSlide4.xml" ContentType="application/vnd.openxmlformats-officedocument.presentationml.notesSlide+xml"/>
  <Override PartName="/ppt/slides/slide38.xml" ContentType="application/vnd.openxmlformats-officedocument.presentationml.slide+xml"/>
  <Override PartName="/ppt/slideLayouts/slideLayout137.xml" ContentType="application/vnd.openxmlformats-officedocument.presentationml.slideLayout+xml"/>
  <Override PartName="/ppt/slideLayouts/slideLayout184.xml" ContentType="application/vnd.openxmlformats-officedocument.presentationml.slideLayout+xml"/>
  <Override PartName="/ppt/slideLayouts/slideLayout200.xml" ContentType="application/vnd.openxmlformats-officedocument.presentationml.slideLayout+xml"/>
  <Override PartName="/ppt/slideLayouts/slideLayout37.xml" ContentType="application/vnd.openxmlformats-officedocument.presentationml.slideLayout+xml"/>
  <Override PartName="/ppt/slideLayouts/slideLayout84.xml" ContentType="application/vnd.openxmlformats-officedocument.presentationml.slideLayout+xml"/>
  <Override PartName="/ppt/slideLayouts/slideLayout323.xml" ContentType="application/vnd.openxmlformats-officedocument.presentationml.slideLayout+xml"/>
  <Override PartName="/ppt/slideLayouts/slideLayout370.xml" ContentType="application/vnd.openxmlformats-officedocument.presentationml.slideLayout+xml"/>
  <Override PartName="/ppt/notesSlides/notesSlide29.xml" ContentType="application/vnd.openxmlformats-officedocument.presentationml.notes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62.xml" ContentType="application/vnd.openxmlformats-officedocument.presentationml.slideLayout+xml"/>
  <Override PartName="/ppt/slideLayouts/slideLayout115.xml" ContentType="application/vnd.openxmlformats-officedocument.presentationml.slideLayout+xml"/>
  <Override PartName="/ppt/slideLayouts/slideLayout162.xml" ContentType="application/vnd.openxmlformats-officedocument.presentationml.slideLayout+xml"/>
  <Override PartName="/ppt/slideLayouts/slideLayout301.xml" ContentType="application/vnd.openxmlformats-officedocument.presentationml.slideLayout+xml"/>
  <Override PartName="/ppt/slides/slide41.xml" ContentType="application/vnd.openxmlformats-officedocument.presentationml.slide+xml"/>
  <Override PartName="/ppt/slideLayouts/slideLayout140.xml" ContentType="application/vnd.openxmlformats-officedocument.presentationml.slideLayout+xml"/>
  <Override PartName="/ppt/slideLayouts/slideLayout238.xml" ContentType="application/vnd.openxmlformats-officedocument.presentationml.slideLayout+xml"/>
  <Override PartName="/ppt/slideLayouts/slideLayout285.xml" ContentType="application/vnd.openxmlformats-officedocument.presentationml.slideLayout+xml"/>
  <Override PartName="/ppt/slideMasters/slideMaster24.xml" ContentType="application/vnd.openxmlformats-officedocument.presentationml.slideMaster+xml"/>
  <Override PartName="/ppt/slideLayouts/slideLayout40.xml" ContentType="application/vnd.openxmlformats-officedocument.presentationml.slideLayout+xml"/>
  <Override PartName="/ppt/notesSlides/notesSlide32.xml" ContentType="application/vnd.openxmlformats-officedocument.presentationml.notesSlide+xml"/>
  <Override PartName="/ppt/slideLayouts/slideLayout216.xml" ContentType="application/vnd.openxmlformats-officedocument.presentationml.slideLayout+xml"/>
  <Override PartName="/ppt/theme/theme23.xml" ContentType="application/vnd.openxmlformats-officedocument.theme+xml"/>
  <Override PartName="/ppt/slideLayouts/slideLayout263.xml" ContentType="application/vnd.openxmlformats-officedocument.presentationml.slideLayout+xml"/>
  <Override PartName="/ppt/slideLayouts/slideLayout241.xml" ContentType="application/vnd.openxmlformats-officedocument.presentationml.slideLayout+xml"/>
  <Override PartName="/ppt/slideLayouts/slideLayout339.xml" ContentType="application/vnd.openxmlformats-officedocument.presentationml.slideLayout+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slideLayouts/slideLayout178.xml" ContentType="application/vnd.openxmlformats-officedocument.presentationml.slideLayout+xml"/>
  <Override PartName="/ppt/slideLayouts/slideLayout317.xml" ContentType="application/vnd.openxmlformats-officedocument.presentationml.slideLayout+xml"/>
  <Override PartName="/ppt/slideLayouts/slideLayout364.xml" ContentType="application/vnd.openxmlformats-officedocument.presentationml.slideLayout+xml"/>
  <Override PartName="/ppt/slideMasters/slideMaster2.xml" ContentType="application/vnd.openxmlformats-officedocument.presentationml.slideMaster+xml"/>
  <Override PartName="/ppt/slideLayouts/slideLayout109.xml" ContentType="application/vnd.openxmlformats-officedocument.presentationml.slideLayout+xml"/>
  <Override PartName="/ppt/slideLayouts/slideLayout156.xml" ContentType="application/vnd.openxmlformats-officedocument.presentationml.slideLayout+xml"/>
  <Override PartName="/ppt/notesSlides/notesSlide1.xml" ContentType="application/vnd.openxmlformats-officedocument.presentationml.notesSlide+xml"/>
  <Override PartName="/ppt/slideLayouts/slideLayout56.xml" ContentType="application/vnd.openxmlformats-officedocument.presentationml.slideLayout+xml"/>
  <Override PartName="/ppt/slideLayouts/slideLayout279.xml" ContentType="application/vnd.openxmlformats-officedocument.presentationml.slideLayout+xml"/>
  <Override PartName="/ppt/slideLayouts/slideLayout342.xml" ContentType="application/vnd.openxmlformats-officedocument.presentationml.slideLayout+xml"/>
  <Override PartName="/ppt/slideMasters/slideMaster18.xml" ContentType="application/vnd.openxmlformats-officedocument.presentationml.slideMaster+xml"/>
  <Override PartName="/ppt/slides/slide35.xml" ContentType="application/vnd.openxmlformats-officedocument.presentationml.slide+xml"/>
  <Override PartName="/ppt/slideLayouts/slideLayout34.xml" ContentType="application/vnd.openxmlformats-officedocument.presentationml.slideLayout+xml"/>
  <Override PartName="/ppt/slideLayouts/slideLayout81.xml" ContentType="application/vnd.openxmlformats-officedocument.presentationml.slideLayout+xml"/>
  <Override PartName="/ppt/slideLayouts/slideLayout134.xml" ContentType="application/vnd.openxmlformats-officedocument.presentationml.slideLayout+xml"/>
  <Override PartName="/ppt/slideLayouts/slideLayout181.xml" ContentType="application/vnd.openxmlformats-officedocument.presentationml.slideLayout+xml"/>
  <Override PartName="/ppt/slideLayouts/slideLayout320.xml" ContentType="application/vnd.openxmlformats-officedocument.presentationml.slideLayout+xml"/>
  <Override PartName="/ppt/slides/slide13.xml" ContentType="application/vnd.openxmlformats-officedocument.presentationml.slide+xml"/>
  <Override PartName="/ppt/slideLayouts/slideLayout112.xml" ContentType="application/vnd.openxmlformats-officedocument.presentationml.slideLayout+xml"/>
  <Override PartName="/ppt/slideLayouts/slideLayout257.xml" ContentType="application/vnd.openxmlformats-officedocument.presentationml.slideLayout+xml"/>
  <Override PartName="/ppt/notesSlides/notesSlide26.xml" ContentType="application/vnd.openxmlformats-officedocument.presentationml.notesSlide+xml"/>
  <Override PartName="/ppt/slideMasters/slideMaster32.xml" ContentType="application/vnd.openxmlformats-officedocument.presentationml.slideMaster+xml"/>
  <Override PartName="/ppt/slideLayouts/slideLayout12.xml" ContentType="application/vnd.openxmlformats-officedocument.presentationml.slideLayout+xml"/>
  <Override PartName="/ppt/slideLayouts/slideLayout101.xml" ContentType="application/vnd.openxmlformats-officedocument.presentationml.slideLayout+xml"/>
  <Override PartName="/ppt/theme/theme17.xml" ContentType="application/vnd.openxmlformats-officedocument.theme+xml"/>
  <Override PartName="/ppt/slideLayouts/slideLayout235.xml" ContentType="application/vnd.openxmlformats-officedocument.presentationml.slideLayout+xml"/>
  <Override PartName="/ppt/slideLayouts/slideLayout246.xml" ContentType="application/vnd.openxmlformats-officedocument.presentationml.slideLayout+xml"/>
  <Override PartName="/ppt/slideLayouts/slideLayout293.xml" ContentType="application/vnd.openxmlformats-officedocument.presentationml.slideLayout+xml"/>
  <Override PartName="/ppt/slideMasters/slideMaster21.xml" ContentType="application/vnd.openxmlformats-officedocument.presentationml.slideMaster+xml"/>
  <Override PartName="/ppt/slideLayouts/slideLayout224.xml" ContentType="application/vnd.openxmlformats-officedocument.presentationml.slideLayout+xml"/>
  <Override PartName="/ppt/slideLayouts/slideLayout271.xml" ContentType="application/vnd.openxmlformats-officedocument.presentationml.slideLayout+xml"/>
  <Override PartName="/ppt/slideLayouts/slideLayout282.xml" ContentType="application/vnd.openxmlformats-officedocument.presentationml.slideLayout+xml"/>
  <Override PartName="/ppt/slideLayouts/slideLayout369.xml" ContentType="application/vnd.openxmlformats-officedocument.presentationml.slideLayout+xml"/>
  <Override PartName="/ppt/notesSlides/notesSlide40.xml" ContentType="application/vnd.openxmlformats-officedocument.presentationml.notesSlide+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slideLayouts/slideLayout213.xml" ContentType="application/vnd.openxmlformats-officedocument.presentationml.slideLayout+xml"/>
  <Override PartName="/ppt/slideLayouts/slideLayout260.xml" ContentType="application/vnd.openxmlformats-officedocument.presentationml.slideLayout+xml"/>
  <Override PartName="/ppt/theme/theme31.xml" ContentType="application/vnd.openxmlformats-officedocument.theme+xml"/>
  <Override PartName="/ppt/slideLayouts/slideLayout347.xml" ContentType="application/vnd.openxmlformats-officedocument.presentationml.slideLayout+xml"/>
  <Override PartName="/ppt/slideLayouts/slideLayout358.xml" ContentType="application/vnd.openxmlformats-officedocument.presentationml.slideLayout+xml"/>
  <Override PartName="/ppt/notesSlides/notesSlide6.xml" ContentType="application/vnd.openxmlformats-officedocument.presentationml.notesSlide+xml"/>
  <Override PartName="/ppt/slideLayouts/slideLayout97.xml" ContentType="application/vnd.openxmlformats-officedocument.presentationml.slideLayout+xml"/>
  <Override PartName="/ppt/slideLayouts/slideLayout139.xml" ContentType="application/vnd.openxmlformats-officedocument.presentationml.slideLayout+xml"/>
  <Override PartName="/ppt/slideLayouts/slideLayout186.xml" ContentType="application/vnd.openxmlformats-officedocument.presentationml.slideLayout+xml"/>
  <Override PartName="/ppt/slideLayouts/slideLayout197.xml" ContentType="application/vnd.openxmlformats-officedocument.presentationml.slideLayout+xml"/>
  <Override PartName="/ppt/slideLayouts/slideLayout202.xml" ContentType="application/vnd.openxmlformats-officedocument.presentationml.slideLayout+xml"/>
  <Override PartName="/ppt/theme/theme20.xml" ContentType="application/vnd.openxmlformats-officedocument.theme+xml"/>
  <Override PartName="/ppt/slideLayouts/slideLayout336.xml" ContentType="application/vnd.openxmlformats-officedocument.presentationml.slideLayout+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Layouts/slideLayout128.xml" ContentType="application/vnd.openxmlformats-officedocument.presentationml.slideLayout+xml"/>
  <Override PartName="/ppt/slideLayouts/slideLayout175.xml" ContentType="application/vnd.openxmlformats-officedocument.presentationml.slideLayout+xml"/>
  <Override PartName="/ppt/slideLayouts/slideLayout325.xml" ContentType="application/vnd.openxmlformats-officedocument.presentationml.slideLayout+xml"/>
  <Override PartName="/ppt/slideLayouts/slideLayout372.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117.xml" ContentType="application/vnd.openxmlformats-officedocument.presentationml.slideLayout+xml"/>
  <Override PartName="/ppt/slideLayouts/slideLayout164.xml" ContentType="application/vnd.openxmlformats-officedocument.presentationml.slideLayout+xml"/>
  <Override PartName="/ppt/slideLayouts/slideLayout298.xml" ContentType="application/vnd.openxmlformats-officedocument.presentationml.slideLayout+xml"/>
  <Override PartName="/ppt/slideLayouts/slideLayout303.xml" ContentType="application/vnd.openxmlformats-officedocument.presentationml.slideLayout+xml"/>
  <Override PartName="/ppt/slideLayouts/slideLayout314.xml" ContentType="application/vnd.openxmlformats-officedocument.presentationml.slideLayout+xml"/>
  <Override PartName="/ppt/slideLayouts/slideLayout350.xml" ContentType="application/vnd.openxmlformats-officedocument.presentationml.slideLayout+xml"/>
  <Override PartName="/ppt/slideLayouts/slideLayout361.xml" ContentType="application/vnd.openxmlformats-officedocument.presentationml.slideLayout+xml"/>
  <Override PartName="/ppt/slides/slide43.xml" ContentType="application/vnd.openxmlformats-officedocument.presentationml.slide+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Layouts/slideLayout142.xml" ContentType="application/vnd.openxmlformats-officedocument.presentationml.slideLayout+xml"/>
  <Override PartName="/ppt/slideLayouts/slideLayout153.xml" ContentType="application/vnd.openxmlformats-officedocument.presentationml.slideLayout+xml"/>
  <Override PartName="/ppt/slideLayouts/slideLayout287.xml" ContentType="application/vnd.openxmlformats-officedocument.presentationml.slideLayout+xml"/>
  <Override PartName="/ppt/notesSlides/notesSlide45.xml" ContentType="application/vnd.openxmlformats-officedocument.presentationml.notesSlide+xml"/>
  <Override PartName="/ppt/slideMasters/slideMaster26.xml" ContentType="application/vnd.openxmlformats-officedocument.presentationml.slideMaster+xml"/>
  <Override PartName="/ppt/slides/slide32.xml" ContentType="application/vnd.openxmlformats-officedocument.presentationml.slide+xml"/>
  <Override PartName="/ppt/slideLayouts/slideLayout42.xml" ContentType="application/vnd.openxmlformats-officedocument.presentationml.slideLayout+xml"/>
  <Override PartName="/ppt/slideLayouts/slideLayout131.xml" ContentType="application/vnd.openxmlformats-officedocument.presentationml.slideLayout+xml"/>
  <Override PartName="/ppt/slideLayouts/slideLayout229.xml" ContentType="application/vnd.openxmlformats-officedocument.presentationml.slideLayout+xml"/>
  <Override PartName="/ppt/slideLayouts/slideLayout276.xml" ContentType="application/vnd.openxmlformats-officedocument.presentationml.slideLayout+xml"/>
  <Override PartName="/ppt/notesSlides/notesSlide34.xml" ContentType="application/vnd.openxmlformats-officedocument.presentationml.notesSlide+xml"/>
  <Override PartName="/ppt/slideMasters/slideMaster15.xml" ContentType="application/vnd.openxmlformats-officedocument.presentationml.slideMaster+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20.xml" ContentType="application/vnd.openxmlformats-officedocument.presentationml.slideLayout+xml"/>
  <Override PartName="/ppt/slideLayouts/slideLayout207.xml" ContentType="application/vnd.openxmlformats-officedocument.presentationml.slideLayout+xml"/>
  <Override PartName="/ppt/slideLayouts/slideLayout218.xml" ContentType="application/vnd.openxmlformats-officedocument.presentationml.slideLayout+xml"/>
  <Override PartName="/ppt/slideLayouts/slideLayout254.xml" ContentType="application/vnd.openxmlformats-officedocument.presentationml.slideLayout+xml"/>
  <Override PartName="/ppt/slideLayouts/slideLayout265.xml" ContentType="application/vnd.openxmlformats-officedocument.presentationml.slideLayout+xml"/>
  <Override PartName="/ppt/notesSlides/notesSlide23.xml" ContentType="application/vnd.openxmlformats-officedocument.presentationml.notesSlide+xml"/>
  <Override PartName="/ppt/theme/theme14.xml" ContentType="application/vnd.openxmlformats-officedocument.theme+xml"/>
  <Override PartName="/ppt/slideLayouts/slideLayout243.xml" ContentType="application/vnd.openxmlformats-officedocument.presentationml.slideLayout+xml"/>
  <Override PartName="/ppt/theme/theme25.xml" ContentType="application/vnd.openxmlformats-officedocument.theme+xml"/>
  <Override PartName="/ppt/slideLayouts/slideLayout290.xml" ContentType="application/vnd.openxmlformats-officedocument.presentationml.slideLayout+xml"/>
  <Override PartName="/ppt/notesSlides/notesSlide12.xml" ContentType="application/vnd.openxmlformats-officedocument.presentationml.notesSlide+xml"/>
  <Override PartName="/ppt/slideLayouts/slideLayout232.xml" ContentType="application/vnd.openxmlformats-officedocument.presentationml.slideLayout+xml"/>
  <Override PartName="/ppt/slideLayouts/slideLayout319.xml" ContentType="application/vnd.openxmlformats-officedocument.presentationml.slideLayout+xml"/>
  <Override PartName="/ppt/slideLayouts/slideLayout366.xml" ContentType="application/vnd.openxmlformats-officedocument.presentationml.slideLayout+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158.xml" ContentType="application/vnd.openxmlformats-officedocument.presentationml.slideLayout+xml"/>
  <Override PartName="/ppt/slideLayouts/slideLayout169.xml" ContentType="application/vnd.openxmlformats-officedocument.presentationml.slideLayout+xml"/>
  <Override PartName="/ppt/slideLayouts/slideLayout210.xml" ContentType="application/vnd.openxmlformats-officedocument.presentationml.slideLayout+xml"/>
  <Override PartName="/ppt/slideLayouts/slideLayout221.xml" ContentType="application/vnd.openxmlformats-officedocument.presentationml.slideLayout+xml"/>
  <Override PartName="/ppt/slideLayouts/slideLayout308.xml" ContentType="application/vnd.openxmlformats-officedocument.presentationml.slideLayout+xml"/>
  <Override PartName="/ppt/slideLayouts/slideLayout355.xml" ContentType="application/vnd.openxmlformats-officedocument.presentationml.slideLayout+xml"/>
  <Override PartName="/ppt/slideLayouts/slideLayout58.xml" ContentType="application/vnd.openxmlformats-officedocument.presentationml.slideLayout+xml"/>
  <Override PartName="/ppt/slideLayouts/slideLayout147.xml" ContentType="application/vnd.openxmlformats-officedocument.presentationml.slideLayout+xml"/>
  <Override PartName="/ppt/slideLayouts/slideLayout194.xml" ContentType="application/vnd.openxmlformats-officedocument.presentationml.slideLayout+xml"/>
  <Override PartName="/ppt/slideLayouts/slideLayout344.xml" ContentType="application/vnd.openxmlformats-officedocument.presentationml.slideLayout+xml"/>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36.xml" ContentType="application/vnd.openxmlformats-officedocument.presentationml.slideLayout+xml"/>
  <Override PartName="/ppt/slideLayouts/slideLayout183.xml" ContentType="application/vnd.openxmlformats-officedocument.presentationml.slideLayout+xml"/>
  <Override PartName="/ppt/slideLayouts/slideLayout322.xml" ContentType="application/vnd.openxmlformats-officedocument.presentationml.slideLayout+xml"/>
  <Override PartName="/ppt/slideLayouts/slideLayout333.xml" ContentType="application/vnd.openxmlformats-officedocument.presentationml.slideLayout+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72.xml" ContentType="application/vnd.openxmlformats-officedocument.presentationml.slideLayout+xml"/>
  <Override PartName="/ppt/slideLayouts/slideLayout114.xml" ContentType="application/vnd.openxmlformats-officedocument.presentationml.slideLayout+xml"/>
  <Override PartName="/ppt/slideLayouts/slideLayout125.xml" ContentType="application/vnd.openxmlformats-officedocument.presentationml.slideLayout+xml"/>
  <Override PartName="/ppt/slideLayouts/slideLayout161.xml" ContentType="application/vnd.openxmlformats-officedocument.presentationml.slideLayout+xml"/>
  <Override PartName="/ppt/slideLayouts/slideLayout172.xml" ContentType="application/vnd.openxmlformats-officedocument.presentationml.slideLayout+xml"/>
  <Override PartName="/ppt/slideLayouts/slideLayout259.xml" ContentType="application/vnd.openxmlformats-officedocument.presentationml.slideLayout+xml"/>
  <Override PartName="/ppt/slideLayouts/slideLayout311.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slideLayouts/slideLayout14.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slideLayouts/slideLayout150.xml" ContentType="application/vnd.openxmlformats-officedocument.presentationml.slideLayout+xml"/>
  <Override PartName="/ppt/theme/theme19.xml" ContentType="application/vnd.openxmlformats-officedocument.theme+xml"/>
  <Override PartName="/ppt/slideLayouts/slideLayout248.xml" ContentType="application/vnd.openxmlformats-officedocument.presentationml.slideLayout+xml"/>
  <Override PartName="/ppt/slideLayouts/slideLayout295.xml" ContentType="application/vnd.openxmlformats-officedocument.presentationml.slideLayout+xml"/>
  <Override PartName="/ppt/slideLayouts/slideLayout300.xml" ContentType="application/vnd.openxmlformats-officedocument.presentationml.slideLayout+xml"/>
  <Override PartName="/ppt/slideMasters/slideMaster23.xml" ContentType="application/vnd.openxmlformats-officedocument.presentationml.slideMaster+xml"/>
  <Override PartName="/ppt/slides/slide40.xml" ContentType="application/vnd.openxmlformats-officedocument.presentationml.slide+xml"/>
  <Override PartName="/ppt/slideLayouts/slideLayout50.xml" ContentType="application/vnd.openxmlformats-officedocument.presentationml.slideLayout+xml"/>
  <Override PartName="/ppt/slideLayouts/slideLayout226.xml" ContentType="application/vnd.openxmlformats-officedocument.presentationml.slideLayout+xml"/>
  <Override PartName="/ppt/slideLayouts/slideLayout237.xml" ContentType="application/vnd.openxmlformats-officedocument.presentationml.slideLayout+xml"/>
  <Override PartName="/ppt/slideLayouts/slideLayout273.xml" ContentType="application/vnd.openxmlformats-officedocument.presentationml.slideLayout+xml"/>
  <Override PartName="/ppt/slideLayouts/slideLayout284.xml" ContentType="application/vnd.openxmlformats-officedocument.presentationml.slideLayout+xml"/>
  <Override PartName="/ppt/notesSlides/notesSlide42.xml" ContentType="application/vnd.openxmlformats-officedocument.presentationml.notesSlide+xml"/>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slideLayouts/slideLayout215.xml" ContentType="application/vnd.openxmlformats-officedocument.presentationml.slideLayout+xml"/>
  <Override PartName="/ppt/slideLayouts/slideLayout262.xml" ContentType="application/vnd.openxmlformats-officedocument.presentationml.slideLayout+xml"/>
  <Override PartName="/ppt/slideLayouts/slideLayout349.xml" ContentType="application/vnd.openxmlformats-officedocument.presentationml.slideLayout+xml"/>
  <Override PartName="/ppt/theme/theme33.xml" ContentType="application/vnd.openxmlformats-officedocument.theme+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Layouts/slideLayout99.xml" ContentType="application/vnd.openxmlformats-officedocument.presentationml.slideLayout+xml"/>
  <Override PartName="/ppt/slideLayouts/slideLayout188.xml" ContentType="application/vnd.openxmlformats-officedocument.presentationml.slideLayout+xml"/>
  <Override PartName="/ppt/slideLayouts/slideLayout199.xml" ContentType="application/vnd.openxmlformats-officedocument.presentationml.slideLayout+xml"/>
  <Override PartName="/ppt/slideLayouts/slideLayout204.xml" ContentType="application/vnd.openxmlformats-officedocument.presentationml.slideLayout+xml"/>
  <Override PartName="/ppt/theme/theme22.xml" ContentType="application/vnd.openxmlformats-officedocument.theme+xml"/>
  <Override PartName="/ppt/slideLayouts/slideLayout251.xml" ContentType="application/vnd.openxmlformats-officedocument.presentationml.slideLayout+xml"/>
  <Override PartName="/ppt/slideLayouts/slideLayout338.xml" ContentType="application/vnd.openxmlformats-officedocument.presentationml.slideLayout+xml"/>
  <Override PartName="/ppt/slideLayouts/slideLayout88.xml" ContentType="application/vnd.openxmlformats-officedocument.presentationml.slideLayout+xml"/>
  <Override PartName="/ppt/theme/theme11.xml" ContentType="application/vnd.openxmlformats-officedocument.theme+xml"/>
  <Override PartName="/ppt/slideLayouts/slideLayout177.xml" ContentType="application/vnd.openxmlformats-officedocument.presentationml.slideLayout+xml"/>
  <Override PartName="/ppt/slideLayouts/slideLayout240.xml" ContentType="application/vnd.openxmlformats-officedocument.presentationml.slideLayout+xml"/>
  <Override PartName="/ppt/slideLayouts/slideLayout327.xml" ContentType="application/vnd.openxmlformats-officedocument.presentationml.slideLayout+xml"/>
  <Override PartName="/ppt/slideLayouts/slideLayout374.xml" ContentType="application/vnd.openxmlformats-officedocument.presentationml.slideLayou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119.xml" ContentType="application/vnd.openxmlformats-officedocument.presentationml.slideLayout+xml"/>
  <Override PartName="/ppt/slideLayouts/slideLayout166.xml" ContentType="application/vnd.openxmlformats-officedocument.presentationml.slideLayout+xml"/>
  <Override PartName="/ppt/slideLayouts/slideLayout316.xml" ContentType="application/vnd.openxmlformats-officedocument.presentationml.slideLayout+xml"/>
  <Override PartName="/ppt/slideLayouts/slideLayout363.xml" ContentType="application/vnd.openxmlformats-officedocument.presentationml.slideLayout+xml"/>
  <Override PartName="/ppt/slideMasters/slideMaster1.xml" ContentType="application/vnd.openxmlformats-officedocument.presentationml.slideMaster+xml"/>
  <Override PartName="/ppt/slides/slide45.xml" ContentType="application/vnd.openxmlformats-officedocument.presentationml.slide+xml"/>
  <Override PartName="/ppt/theme/theme3.xml" ContentType="application/vnd.openxmlformats-officedocument.theme+xml"/>
  <Override PartName="/ppt/slideLayouts/slideLayout55.xml" ContentType="application/vnd.openxmlformats-officedocument.presentationml.slideLayout+xml"/>
  <Override PartName="/ppt/slideLayouts/slideLayout108.xml" ContentType="application/vnd.openxmlformats-officedocument.presentationml.slideLayout+xml"/>
  <Override PartName="/ppt/slideLayouts/slideLayout155.xml" ContentType="application/vnd.openxmlformats-officedocument.presentationml.slideLayout+xml"/>
  <Override PartName="/ppt/slideLayouts/slideLayout289.xml" ContentType="application/vnd.openxmlformats-officedocument.presentationml.slideLayout+xml"/>
  <Override PartName="/ppt/slideLayouts/slideLayout305.xml" ContentType="application/vnd.openxmlformats-officedocument.presentationml.slideLayout+xml"/>
  <Override PartName="/ppt/slideLayouts/slideLayout341.xml" ContentType="application/vnd.openxmlformats-officedocument.presentationml.slideLayout+xml"/>
  <Override PartName="/ppt/slideLayouts/slideLayout352.xml" ContentType="application/vnd.openxmlformats-officedocument.presentationml.slideLayout+xml"/>
  <Override PartName="/ppt/notesSlides/notesSlide47.xml" ContentType="application/vnd.openxmlformats-officedocument.presentationml.notesSlide+xml"/>
  <Override PartName="/ppt/slideMasters/slideMaster28.xml" ContentType="application/vnd.openxmlformats-officedocument.presentationml.slideMaster+xml"/>
  <Override PartName="/ppt/slides/slide34.xml" ContentType="application/vnd.openxmlformats-officedocument.presentationml.slide+xml"/>
  <Override PartName="/ppt/slideLayouts/slideLayout44.xml" ContentType="application/vnd.openxmlformats-officedocument.presentationml.slideLayout+xml"/>
  <Override PartName="/ppt/slideLayouts/slideLayout91.xml" ContentType="application/vnd.openxmlformats-officedocument.presentationml.slideLayout+xml"/>
  <Override PartName="/ppt/slideLayouts/slideLayout133.xml" ContentType="application/vnd.openxmlformats-officedocument.presentationml.slideLayout+xml"/>
  <Override PartName="/ppt/slideLayouts/slideLayout144.xml" ContentType="application/vnd.openxmlformats-officedocument.presentationml.slideLayout+xml"/>
  <Override PartName="/ppt/slideLayouts/slideLayout180.xml" ContentType="application/vnd.openxmlformats-officedocument.presentationml.slideLayout+xml"/>
  <Override PartName="/ppt/slideLayouts/slideLayout191.xml" ContentType="application/vnd.openxmlformats-officedocument.presentationml.slideLayout+xml"/>
  <Override PartName="/ppt/slideLayouts/slideLayout278.xml" ContentType="application/vnd.openxmlformats-officedocument.presentationml.slideLayout+xml"/>
  <Override PartName="/ppt/slideLayouts/slideLayout330.xml" ContentType="application/vnd.openxmlformats-officedocument.presentationml.slideLayout+xml"/>
  <Default Extension="xls" ContentType="application/vnd.ms-excel"/>
  <Override PartName="/ppt/notesSlides/notesSlide36.xml" ContentType="application/vnd.openxmlformats-officedocument.presentationml.notesSlide+xml"/>
  <Default Extension="rels" ContentType="application/vnd.openxmlformats-package.relationships+xml"/>
  <Override PartName="/ppt/slideMasters/slideMaster17.xml" ContentType="application/vnd.openxmlformats-officedocument.presentationml.slideMaster+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80.xml" ContentType="application/vnd.openxmlformats-officedocument.presentationml.slideLayout+xml"/>
  <Override PartName="/ppt/slideLayouts/slideLayout122.xml" ContentType="application/vnd.openxmlformats-officedocument.presentationml.slideLayout+xml"/>
  <Override PartName="/ppt/slideLayouts/slideLayout209.xml" ContentType="application/vnd.openxmlformats-officedocument.presentationml.slideLayout+xml"/>
  <Override PartName="/ppt/slideLayouts/slideLayout256.xml" ContentType="application/vnd.openxmlformats-officedocument.presentationml.slideLayout+xml"/>
  <Override PartName="/ppt/slideLayouts/slideLayout267.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111.xml" ContentType="application/vnd.openxmlformats-officedocument.presentationml.slideLayout+xml"/>
  <Override PartName="/ppt/theme/theme16.xml" ContentType="application/vnd.openxmlformats-officedocument.theme+xml"/>
  <Override PartName="/ppt/slideLayouts/slideLayout245.xml" ContentType="application/vnd.openxmlformats-officedocument.presentationml.slideLayout+xml"/>
  <Override PartName="/ppt/slideLayouts/slideLayout292.xml" ContentType="application/vnd.openxmlformats-officedocument.presentationml.slideLayout+xml"/>
  <Override PartName="/ppt/theme/theme27.xml" ContentType="application/vnd.openxmlformats-officedocument.theme+xml"/>
  <Override PartName="/ppt/notesSlides/notesSlide14.xml" ContentType="application/vnd.openxmlformats-officedocument.presentationml.notesSlide+xml"/>
  <Override PartName="/ppt/slideMasters/slideMaster31.xml" ContentType="application/vnd.openxmlformats-officedocument.presentationml.slideMaster+xml"/>
  <Override PartName="/ppt/slideLayouts/slideLayout100.xml" ContentType="application/vnd.openxmlformats-officedocument.presentationml.slideLayout+xml"/>
  <Override PartName="/ppt/slideLayouts/slideLayout234.xml" ContentType="application/vnd.openxmlformats-officedocument.presentationml.slideLayout+xml"/>
  <Override PartName="/ppt/slideLayouts/slideLayout281.xml" ContentType="application/vnd.openxmlformats-officedocument.presentationml.slideLayout+xml"/>
  <Override PartName="/ppt/slideLayouts/slideLayout368.xml" ContentType="application/vnd.openxmlformats-officedocument.presentationml.slideLayout+xml"/>
  <Override PartName="/ppt/slideMasters/slideMaster6.xml" ContentType="application/vnd.openxmlformats-officedocument.presentationml.slideMaster+xml"/>
  <Override PartName="/ppt/slideMasters/slideMaster20.xml" ContentType="application/vnd.openxmlformats-officedocument.presentationml.slideMaster+xml"/>
  <Override PartName="/ppt/theme/theme8.xml" ContentType="application/vnd.openxmlformats-officedocument.theme+xml"/>
  <Override PartName="/ppt/slideLayouts/slideLayout223.xml" ContentType="application/vnd.openxmlformats-officedocument.presentationml.slideLayout+xml"/>
  <Override PartName="/ppt/slideLayouts/slideLayout270.xml" ContentType="application/vnd.openxmlformats-officedocument.presentationml.slideLayout+xml"/>
  <Override PartName="/ppt/slideLayouts/slideLayout357.xml" ContentType="application/vnd.openxmlformats-officedocument.presentationml.slideLayout+xml"/>
  <Override PartName="/ppt/slideLayouts/slideLayout149.xml" ContentType="application/vnd.openxmlformats-officedocument.presentationml.slideLayout+xml"/>
  <Override PartName="/ppt/slideLayouts/slideLayout196.xml" ContentType="application/vnd.openxmlformats-officedocument.presentationml.slideLayout+xml"/>
  <Override PartName="/ppt/slideLayouts/slideLayout201.xml" ContentType="application/vnd.openxmlformats-officedocument.presentationml.slideLayout+xml"/>
  <Override PartName="/ppt/slideLayouts/slideLayout212.xml" ContentType="application/vnd.openxmlformats-officedocument.presentationml.slideLayout+xml"/>
  <Override PartName="/ppt/theme/theme30.xml" ContentType="application/vnd.openxmlformats-officedocument.theme+xml"/>
  <Override PartName="/ppt/slideLayouts/slideLayout346.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38.xml" ContentType="application/vnd.openxmlformats-officedocument.presentationml.slideLayout+xml"/>
  <Override PartName="/ppt/slideLayouts/slideLayout185.xml" ContentType="application/vnd.openxmlformats-officedocument.presentationml.slideLayout+xml"/>
  <Override PartName="/ppt/slideLayouts/slideLayout324.xml" ContentType="application/vnd.openxmlformats-officedocument.presentationml.slideLayout+xml"/>
  <Override PartName="/ppt/slideLayouts/slideLayout335.xml" ContentType="application/vnd.openxmlformats-officedocument.presentationml.slideLayout+xml"/>
  <Override PartName="/ppt/slideLayouts/slideLayout371.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Override PartName="/ppt/slideLayouts/slideLayout127.xml" ContentType="application/vnd.openxmlformats-officedocument.presentationml.slideLayout+xml"/>
  <Override PartName="/ppt/slideLayouts/slideLayout163.xml" ContentType="application/vnd.openxmlformats-officedocument.presentationml.slideLayout+xml"/>
  <Override PartName="/ppt/slideLayouts/slideLayout174.xml" ContentType="application/vnd.openxmlformats-officedocument.presentationml.slideLayout+xml"/>
  <Override PartName="/ppt/slideLayouts/slideLayout313.xml" ContentType="application/vnd.openxmlformats-officedocument.presentationml.slideLayout+xml"/>
  <Override PartName="/ppt/slideLayouts/slideLayout360.xml" ContentType="application/vnd.openxmlformats-officedocument.presentationml.slideLayout+xml"/>
  <Override PartName="/ppt/notesSlides/notesSlide19.xml" ContentType="application/vnd.openxmlformats-officedocument.presentationml.notesSlide+xml"/>
  <Override PartName="/ppt/slideLayouts/slideLayout16.xml" ContentType="application/vnd.openxmlformats-officedocument.presentationml.slideLayout+xml"/>
  <Default Extension="jpeg" ContentType="image/jpeg"/>
  <Override PartName="/ppt/slideLayouts/slideLayout63.xml" ContentType="application/vnd.openxmlformats-officedocument.presentationml.slideLayout+xml"/>
  <Override PartName="/ppt/slideLayouts/slideLayout105.xml" ContentType="application/vnd.openxmlformats-officedocument.presentationml.slideLayout+xml"/>
  <Override PartName="/ppt/slideLayouts/slideLayout152.xml" ContentType="application/vnd.openxmlformats-officedocument.presentationml.slideLayout+xml"/>
  <Override PartName="/ppt/slideLayouts/slideLayout297.xml" ContentType="application/vnd.openxmlformats-officedocument.presentationml.slideLayout+xml"/>
  <Override PartName="/ppt/slideLayouts/slideLayout302.xml" ContentType="application/vnd.openxmlformats-officedocument.presentationml.slideLayout+xml"/>
  <Override PartName="/ppt/slideMasters/slideMaster25.xml" ContentType="application/vnd.openxmlformats-officedocument.presentationml.slideMaster+xml"/>
  <Override PartName="/ppt/slides/slide31.xml" ContentType="application/vnd.openxmlformats-officedocument.presentationml.slide+xml"/>
  <Override PartName="/ppt/slides/slide42.xml" ContentType="application/vnd.openxmlformats-officedocument.presentationml.slide+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141.xml" ContentType="application/vnd.openxmlformats-officedocument.presentationml.slideLayout+xml"/>
  <Override PartName="/ppt/slideLayouts/slideLayout228.xml" ContentType="application/vnd.openxmlformats-officedocument.presentationml.slideLayout+xml"/>
  <Override PartName="/ppt/slideLayouts/slideLayout239.xml" ContentType="application/vnd.openxmlformats-officedocument.presentationml.slideLayout+xml"/>
  <Override PartName="/ppt/slideLayouts/slideLayout275.xml" ContentType="application/vnd.openxmlformats-officedocument.presentationml.slideLayout+xml"/>
  <Override PartName="/ppt/slideLayouts/slideLayout286.xml" ContentType="application/vnd.openxmlformats-officedocument.presentationml.slideLayout+xml"/>
  <Override PartName="/ppt/notesSlides/notesSlide44.xml" ContentType="application/vnd.openxmlformats-officedocument.presentationml.notesSlide+xml"/>
  <Override PartName="/ppt/slideMasters/slideMaster14.xml" ContentType="application/vnd.openxmlformats-officedocument.presentationml.slideMaster+xml"/>
  <Override PartName="/ppt/slides/slide20.xml" ContentType="application/vnd.openxmlformats-officedocument.presentationml.slide+xml"/>
  <Override PartName="/ppt/slideLayouts/slideLayout30.xml" ContentType="application/vnd.openxmlformats-officedocument.presentationml.slideLayout+xml"/>
  <Override PartName="/ppt/slideLayouts/slideLayout130.xml" ContentType="application/vnd.openxmlformats-officedocument.presentationml.slideLayout+xml"/>
  <Override PartName="/ppt/slideLayouts/slideLayout217.xml" ContentType="application/vnd.openxmlformats-officedocument.presentationml.slideLayout+xml"/>
  <Override PartName="/ppt/slideLayouts/slideLayout264.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206.xml" ContentType="application/vnd.openxmlformats-officedocument.presentationml.slideLayout+xml"/>
  <Override PartName="/ppt/slideLayouts/slideLayout253.xml" ContentType="application/vnd.openxmlformats-officedocument.presentationml.slideLayout+xml"/>
  <Override PartName="/ppt/theme/theme24.xml" ContentType="application/vnd.openxmlformats-officedocument.theme+xml"/>
  <Override PartName="/ppt/notesSlides/notesSlide11.xml" ContentType="application/vnd.openxmlformats-officedocument.presentationml.notesSlide+xml"/>
  <Override PartName="/ppt/theme/theme13.xml" ContentType="application/vnd.openxmlformats-officedocument.theme+xml"/>
  <Override PartName="/ppt/slideLayouts/slideLayout179.xml" ContentType="application/vnd.openxmlformats-officedocument.presentationml.slideLayout+xml"/>
  <Override PartName="/ppt/slideLayouts/slideLayout231.xml" ContentType="application/vnd.openxmlformats-officedocument.presentationml.slideLayout+xml"/>
  <Override PartName="/ppt/slideLayouts/slideLayout242.xml" ContentType="application/vnd.openxmlformats-officedocument.presentationml.slideLayout+xml"/>
  <Override PartName="/ppt/slideLayouts/slideLayout329.xml" ContentType="application/vnd.openxmlformats-officedocument.presentationml.slideLayout+xml"/>
  <Override PartName="/ppt/slideLayouts/slideLayout376.xml" ContentType="application/vnd.openxmlformats-officedocument.presentationml.slideLayout+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168.xml" ContentType="application/vnd.openxmlformats-officedocument.presentationml.slideLayout+xml"/>
  <Override PartName="/ppt/slideLayouts/slideLayout220.xml" ContentType="application/vnd.openxmlformats-officedocument.presentationml.slideLayout+xml"/>
  <Override PartName="/ppt/slideLayouts/slideLayout318.xml" ContentType="application/vnd.openxmlformats-officedocument.presentationml.slideLayout+xml"/>
  <Override PartName="/ppt/slideLayouts/slideLayout365.xml" ContentType="application/vnd.openxmlformats-officedocument.presentationml.slideLayout+xml"/>
  <Override PartName="/ppt/slideMasters/slideMaster3.xml" ContentType="application/vnd.openxmlformats-officedocument.presentationml.slideMaster+xml"/>
  <Override PartName="/ppt/slideLayouts/slideLayout57.xml" ContentType="application/vnd.openxmlformats-officedocument.presentationml.slideLayout+xml"/>
  <Override PartName="/ppt/slideLayouts/slideLayout157.xml" ContentType="application/vnd.openxmlformats-officedocument.presentationml.slideLayout+xml"/>
  <Override PartName="/ppt/slideLayouts/slideLayout343.xml" ContentType="application/vnd.openxmlformats-officedocument.presentationml.slideLayout+xml"/>
  <Override PartName="/ppt/notesSlides/notesSlide2.xml" ContentType="application/vnd.openxmlformats-officedocument.presentationml.notesSlide+xml"/>
  <Override PartName="/ppt/slides/slide36.xml" ContentType="application/vnd.openxmlformats-officedocument.presentationml.slide+xml"/>
  <Override PartName="/ppt/slideLayouts/slideLayout135.xml" ContentType="application/vnd.openxmlformats-officedocument.presentationml.slideLayout+xml"/>
  <Override PartName="/ppt/slideLayouts/slideLayout182.xml" ContentType="application/vnd.openxmlformats-officedocument.presentationml.slideLayout+xml"/>
  <Override PartName="/ppt/slideMasters/slideMaster19.xml" ContentType="application/vnd.openxmlformats-officedocument.presentationml.slideMaster+xml"/>
  <Override PartName="/ppt/slideLayouts/slideLayout35.xml" ContentType="application/vnd.openxmlformats-officedocument.presentationml.slideLayout+xml"/>
  <Override PartName="/ppt/slideLayouts/slideLayout82.xml" ContentType="application/vnd.openxmlformats-officedocument.presentationml.slideLayout+xml"/>
  <Override PartName="/ppt/slideLayouts/slideLayout258.xml" ContentType="application/vnd.openxmlformats-officedocument.presentationml.slideLayout+xml"/>
  <Override PartName="/ppt/slideLayouts/slideLayout321.xml" ContentType="application/vnd.openxmlformats-officedocument.presentationml.slideLayout+xml"/>
  <Override PartName="/ppt/notesSlides/notesSlide27.xml" ContentType="application/vnd.openxmlformats-officedocument.presentationml.notes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60.xml" ContentType="application/vnd.openxmlformats-officedocument.presentationml.slideLayout+xml"/>
  <Override PartName="/ppt/slideLayouts/slideLayout113.xml" ContentType="application/vnd.openxmlformats-officedocument.presentationml.slideLayout+xml"/>
  <Override PartName="/ppt/slideLayouts/slideLayout160.xml" ContentType="application/vnd.openxmlformats-officedocument.presentationml.slideLayout+xml"/>
  <Override PartName="/ppt/theme/theme18.xml" ContentType="application/vnd.openxmlformats-officedocument.theme+xml"/>
  <Override PartName="/ppt/tableStyles.xml" ContentType="application/vnd.openxmlformats-officedocument.presentationml.tableStyles+xml"/>
  <Override PartName="/ppt/slideLayouts/slideLayout236.xml" ContentType="application/vnd.openxmlformats-officedocument.presentationml.slideLayout+xml"/>
  <Override PartName="/ppt/slideLayouts/slideLayout283.xml" ContentType="application/vnd.openxmlformats-officedocument.presentationml.slideLayout+xml"/>
  <Override PartName="/ppt/slideMasters/slideMaster22.xml" ContentType="application/vnd.openxmlformats-officedocument.presentationml.slideMaster+xml"/>
  <Override PartName="/ppt/slideLayouts/slideLayout359.xml" ContentType="application/vnd.openxmlformats-officedocument.presentationml.slideLayout+xml"/>
  <Override PartName="/ppt/notesSlides/notesSlide30.xml" ContentType="application/vnd.openxmlformats-officedocument.presentationml.notesSlide+xml"/>
  <Override PartName="/ppt/slideLayouts/slideLayout198.xml" ContentType="application/vnd.openxmlformats-officedocument.presentationml.slideLayout+xml"/>
  <Override PartName="/ppt/slideLayouts/slideLayout214.xml" ContentType="application/vnd.openxmlformats-officedocument.presentationml.slideLayout+xml"/>
  <Override PartName="/ppt/theme/theme21.xml" ContentType="application/vnd.openxmlformats-officedocument.theme+xml"/>
  <Override PartName="/ppt/slideLayouts/slideLayout261.xml" ContentType="application/vnd.openxmlformats-officedocument.presentationml.slideLayout+xml"/>
  <Override PartName="/ppt/slideLayouts/slideLayout98.xml" ContentType="application/vnd.openxmlformats-officedocument.presentationml.slideLayout+xml"/>
  <Override PartName="/ppt/slideLayouts/slideLayout337.xml" ContentType="application/vnd.openxmlformats-officedocument.presentationml.slideLayout+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76.xml" ContentType="application/vnd.openxmlformats-officedocument.presentationml.slideLayout+xml"/>
  <Override PartName="/ppt/slideLayouts/slideLayout129.xml" ContentType="application/vnd.openxmlformats-officedocument.presentationml.slideLayout+xml"/>
  <Override PartName="/ppt/slideLayouts/slideLayout176.xml" ContentType="application/vnd.openxmlformats-officedocument.presentationml.slideLayout+xml"/>
  <Override PartName="/ppt/slideLayouts/slideLayout315.xml" ContentType="application/vnd.openxmlformats-officedocument.presentationml.slideLayout+xml"/>
  <Override PartName="/ppt/slideLayouts/slideLayout362.xml" ContentType="application/vnd.openxmlformats-officedocument.presentationml.slideLayout+xml"/>
  <Override PartName="/ppt/slideLayouts/slideLayout107.xml" ContentType="application/vnd.openxmlformats-officedocument.presentationml.slideLayout+xml"/>
  <Override PartName="/ppt/slideLayouts/slideLayout154.xml" ContentType="application/vnd.openxmlformats-officedocument.presentationml.slideLayout+xml"/>
  <Override PartName="/ppt/slideLayouts/slideLayout299.xml" ContentType="application/vnd.openxmlformats-officedocument.presentationml.slideLayout+xml"/>
  <Override PartName="/ppt/slides/slide33.xml" ContentType="application/vnd.openxmlformats-officedocument.presentationml.slide+xml"/>
  <Override PartName="/ppt/slideLayouts/slideLayout54.xml" ContentType="application/vnd.openxmlformats-officedocument.presentationml.slideLayout+xml"/>
  <Override PartName="/ppt/slideLayouts/slideLayout277.xml" ContentType="application/vnd.openxmlformats-officedocument.presentationml.slideLayout+xml"/>
  <Override PartName="/ppt/slideLayouts/slideLayout340.xml" ContentType="application/vnd.openxmlformats-officedocument.presentationml.slideLayout+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Masters/slideMaster16.xml" ContentType="application/vnd.openxmlformats-officedocument.presentationml.slideMaster+xml"/>
  <Override PartName="/ppt/slideLayouts/slideLayout32.xml" ContentType="application/vnd.openxmlformats-officedocument.presentationml.slideLayout+xml"/>
  <Override PartName="/ppt/slideLayouts/slideLayout132.xml" ContentType="application/vnd.openxmlformats-officedocument.presentationml.slideLayout+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110.xml" ContentType="application/vnd.openxmlformats-officedocument.presentationml.slideLayout+xml"/>
  <Override PartName="/ppt/slideLayouts/slideLayout208.xml" ContentType="application/vnd.openxmlformats-officedocument.presentationml.slideLayout+xml"/>
  <Override PartName="/ppt/slideLayouts/slideLayout255.xml" ContentType="application/vnd.openxmlformats-officedocument.presentationml.slideLayout+xml"/>
  <Override PartName="/ppt/slideLayouts/slideLayout10.xml" ContentType="application/vnd.openxmlformats-officedocument.presentationml.slideLayout+xml"/>
  <Override PartName="/ppt/theme/theme15.xml" ContentType="application/vnd.openxmlformats-officedocument.theme+xml"/>
  <Override PartName="/ppt/slideLayouts/slideLayout233.xml" ContentType="application/vnd.openxmlformats-officedocument.presentationml.slideLayout+xml"/>
  <Override PartName="/ppt/slideLayouts/slideLayout280.xml" ContentType="application/vnd.openxmlformats-officedocument.presentationml.slideLayout+xml"/>
  <Override PartName="/ppt/theme/theme7.xml" ContentType="application/vnd.openxmlformats-officedocument.theme+xml"/>
  <Override PartName="/ppt/slideLayouts/slideLayout211.xml" ContentType="application/vnd.openxmlformats-officedocument.presentationml.slideLayout+xml"/>
  <Override PartName="/ppt/slideLayouts/slideLayout309.xml" ContentType="application/vnd.openxmlformats-officedocument.presentationml.slideLayout+xml"/>
  <Override PartName="/ppt/slideLayouts/slideLayout356.xml" ContentType="application/vnd.openxmlformats-officedocument.presentationml.slideLayout+xml"/>
  <Override PartName="/ppt/slideLayouts/slideLayout48.xml" ContentType="application/vnd.openxmlformats-officedocument.presentationml.slideLayout+xml"/>
  <Override PartName="/ppt/slideLayouts/slideLayout95.xml" ContentType="application/vnd.openxmlformats-officedocument.presentationml.slideLayout+xml"/>
  <Override PartName="/ppt/slideLayouts/slideLayout148.xml" ContentType="application/vnd.openxmlformats-officedocument.presentationml.slideLayout+xml"/>
  <Override PartName="/ppt/slideLayouts/slideLayout195.xml" ContentType="application/vnd.openxmlformats-officedocument.presentationml.slideLayout+xml"/>
  <Override PartName="/ppt/slideLayouts/slideLayout334.xml" ContentType="application/vnd.openxmlformats-officedocument.presentationml.slideLayout+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126.xml" ContentType="application/vnd.openxmlformats-officedocument.presentationml.slideLayout+xml"/>
  <Override PartName="/ppt/slideLayouts/slideLayout173.xml" ContentType="application/vnd.openxmlformats-officedocument.presentationml.slideLayout+xml"/>
  <Override PartName="/ppt/slides/slide2.xml" ContentType="application/vnd.openxmlformats-officedocument.presentationml.slide+xml"/>
  <Override PartName="/ppt/slideLayouts/slideLayout26.xml" ContentType="application/vnd.openxmlformats-officedocument.presentationml.slideLayout+xml"/>
  <Override PartName="/ppt/slideLayouts/slideLayout73.xml" ContentType="application/vnd.openxmlformats-officedocument.presentationml.slideLayout+xml"/>
  <Override PartName="/ppt/slideLayouts/slideLayout249.xml" ContentType="application/vnd.openxmlformats-officedocument.presentationml.slideLayout+xml"/>
  <Override PartName="/ppt/slideLayouts/slideLayout296.xml" ContentType="application/vnd.openxmlformats-officedocument.presentationml.slideLayout+xml"/>
  <Override PartName="/ppt/slideLayouts/slideLayout312.xml" ContentType="application/vnd.openxmlformats-officedocument.presentationml.slideLayout+xml"/>
  <Override PartName="/ppt/notesSlides/notesSlide18.xml" ContentType="application/vnd.openxmlformats-officedocument.presentationml.notesSlide+xml"/>
  <Override PartName="/ppt/slideLayouts/slideLayout51.xml" ContentType="application/vnd.openxmlformats-officedocument.presentationml.slideLayout+xml"/>
  <Override PartName="/ppt/slideLayouts/slideLayout104.xml" ContentType="application/vnd.openxmlformats-officedocument.presentationml.slideLayout+xml"/>
  <Override PartName="/ppt/slideLayouts/slideLayout151.xml" ContentType="application/vnd.openxmlformats-officedocument.presentationml.slideLayout+xml"/>
  <Override PartName="/ppt/notesSlides/notesSlide43.xml" ContentType="application/vnd.openxmlformats-officedocument.presentationml.notesSlide+xml"/>
  <Override PartName="/ppt/slides/slide30.xml" ContentType="application/vnd.openxmlformats-officedocument.presentationml.slide+xml"/>
  <Override PartName="/ppt/slideLayouts/slideLayout227.xml" ContentType="application/vnd.openxmlformats-officedocument.presentationml.slideLayout+xml"/>
  <Override PartName="/ppt/slideLayouts/slideLayout274.xml" ContentType="application/vnd.openxmlformats-officedocument.presentationml.slideLayout+xml"/>
  <Override PartName="/ppt/slideMasters/slideMaster13.xml" ContentType="application/vnd.openxmlformats-officedocument.presentationml.slideMaster+xml"/>
  <Override PartName="/ppt/slideLayouts/slideLayout205.xml" ContentType="application/vnd.openxmlformats-officedocument.presentationml.slideLayout+xml"/>
  <Override PartName="/ppt/slideLayouts/slideLayout252.xml" ContentType="application/vnd.openxmlformats-officedocument.presentationml.slideLayout+xml"/>
  <Override PartName="/ppt/theme/theme34.xml" ContentType="application/vnd.openxmlformats-officedocument.them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Layouts/slideLayout89.xml" ContentType="application/vnd.openxmlformats-officedocument.presentationml.slideLayout+xml"/>
  <Override PartName="/ppt/theme/theme12.xml" ContentType="application/vnd.openxmlformats-officedocument.theme+xml"/>
  <Override PartName="/ppt/slideLayouts/slideLayout189.xml" ContentType="application/vnd.openxmlformats-officedocument.presentationml.slideLayout+xml"/>
  <Override PartName="/ppt/slideLayouts/slideLayout230.xml" ContentType="application/vnd.openxmlformats-officedocument.presentationml.slideLayout+xml"/>
  <Override PartName="/ppt/slideLayouts/slideLayout328.xml" ContentType="application/vnd.openxmlformats-officedocument.presentationml.slideLayout+xml"/>
  <Override PartName="/ppt/slideLayouts/slideLayout375.xml" ContentType="application/vnd.openxmlformats-officedocument.presentationml.slideLayout+xml"/>
  <Override PartName="/ppt/theme/theme4.xml" ContentType="application/vnd.openxmlformats-officedocument.theme+xml"/>
  <Override PartName="/ppt/slideLayouts/slideLayout67.xml" ContentType="application/vnd.openxmlformats-officedocument.presentationml.slideLayout+xml"/>
  <Override PartName="/ppt/slideLayouts/slideLayout167.xml" ContentType="application/vnd.openxmlformats-officedocument.presentationml.slideLayout+xml"/>
  <Override PartName="/ppt/slideLayouts/slideLayout306.xml" ContentType="application/vnd.openxmlformats-officedocument.presentationml.slideLayout+xml"/>
  <Override PartName="/ppt/slideLayouts/slideLayout353.xml" ContentType="application/vnd.openxmlformats-officedocument.presentationml.slideLayout+xml"/>
  <Override PartName="/ppt/slideMasters/slideMaster29.xml" ContentType="application/vnd.openxmlformats-officedocument.presentationml.slideMaster+xml"/>
  <Override PartName="/ppt/slides/slide46.xml" ContentType="application/vnd.openxmlformats-officedocument.presentationml.slide+xml"/>
  <Override PartName="/ppt/slideLayouts/slideLayout45.xml" ContentType="application/vnd.openxmlformats-officedocument.presentationml.slideLayout+xml"/>
  <Override PartName="/ppt/slideLayouts/slideLayout145.xml" ContentType="application/vnd.openxmlformats-officedocument.presentationml.slideLayout+xml"/>
  <Override PartName="/ppt/slideLayouts/slideLayout192.xml" ContentType="application/vnd.openxmlformats-officedocument.presentationml.slideLayout+xml"/>
  <Override PartName="/ppt/slides/slide24.xml" ContentType="application/vnd.openxmlformats-officedocument.presentationml.slide+xml"/>
  <Override PartName="/ppt/slideLayouts/slideLayout92.xml" ContentType="application/vnd.openxmlformats-officedocument.presentationml.slideLayout+xml"/>
  <Override PartName="/ppt/slideLayouts/slideLayout268.xml" ContentType="application/vnd.openxmlformats-officedocument.presentationml.slideLayout+xml"/>
  <Override PartName="/ppt/slideLayouts/slideLayout331.xml" ContentType="application/vnd.openxmlformats-officedocument.presentationml.slideLayout+xml"/>
  <Override PartName="/ppt/notesSlides/notesSlide37.xml" ContentType="application/vnd.openxmlformats-officedocument.presentationml.notes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70.xml" ContentType="application/vnd.openxmlformats-officedocument.presentationml.slideLayout+xml"/>
  <Override PartName="/ppt/slideLayouts/slideLayout123.xml" ContentType="application/vnd.openxmlformats-officedocument.presentationml.slideLayout+xml"/>
  <Override PartName="/ppt/slideLayouts/slideLayout170.xml" ContentType="application/vnd.openxmlformats-officedocument.presentationml.slideLayout+xml"/>
  <Override PartName="/ppt/theme/theme28.xml" ContentType="application/vnd.openxmlformats-officedocument.theme+xml"/>
  <Override PartName="/ppt/notesSlides/notesSlide15.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53" r:id="rId2"/>
    <p:sldMasterId id="2147483655" r:id="rId3"/>
    <p:sldMasterId id="2147483656" r:id="rId4"/>
    <p:sldMasterId id="2147483659" r:id="rId5"/>
    <p:sldMasterId id="2147483661" r:id="rId6"/>
    <p:sldMasterId id="2147483662" r:id="rId7"/>
    <p:sldMasterId id="2147483663" r:id="rId8"/>
    <p:sldMasterId id="2147483664" r:id="rId9"/>
    <p:sldMasterId id="2147483665" r:id="rId10"/>
    <p:sldMasterId id="2147483666" r:id="rId11"/>
    <p:sldMasterId id="2147483667" r:id="rId12"/>
    <p:sldMasterId id="2147483668" r:id="rId13"/>
    <p:sldMasterId id="2147483669" r:id="rId14"/>
    <p:sldMasterId id="2147483670" r:id="rId15"/>
    <p:sldMasterId id="2147483671" r:id="rId16"/>
    <p:sldMasterId id="2147483672" r:id="rId17"/>
    <p:sldMasterId id="2147483673" r:id="rId18"/>
    <p:sldMasterId id="2147483674" r:id="rId19"/>
    <p:sldMasterId id="2147483675" r:id="rId20"/>
    <p:sldMasterId id="2147483676" r:id="rId21"/>
    <p:sldMasterId id="2147483677" r:id="rId22"/>
    <p:sldMasterId id="2147483678" r:id="rId23"/>
    <p:sldMasterId id="2147483679" r:id="rId24"/>
    <p:sldMasterId id="2147483680" r:id="rId25"/>
    <p:sldMasterId id="2147483681" r:id="rId26"/>
    <p:sldMasterId id="2147483682" r:id="rId27"/>
    <p:sldMasterId id="2147483683" r:id="rId28"/>
    <p:sldMasterId id="2147483684" r:id="rId29"/>
    <p:sldMasterId id="2147483685" r:id="rId30"/>
    <p:sldMasterId id="2147484104" r:id="rId31"/>
    <p:sldMasterId id="2147485593" r:id="rId32"/>
    <p:sldMasterId id="2147485611" r:id="rId33"/>
  </p:sldMasterIdLst>
  <p:notesMasterIdLst>
    <p:notesMasterId r:id="rId81"/>
  </p:notesMasterIdLst>
  <p:sldIdLst>
    <p:sldId id="256" r:id="rId34"/>
    <p:sldId id="258" r:id="rId35"/>
    <p:sldId id="346" r:id="rId36"/>
    <p:sldId id="347" r:id="rId37"/>
    <p:sldId id="348" r:id="rId38"/>
    <p:sldId id="349" r:id="rId39"/>
    <p:sldId id="271" r:id="rId40"/>
    <p:sldId id="345" r:id="rId41"/>
    <p:sldId id="272" r:id="rId42"/>
    <p:sldId id="273" r:id="rId43"/>
    <p:sldId id="274" r:id="rId44"/>
    <p:sldId id="276" r:id="rId45"/>
    <p:sldId id="360" r:id="rId46"/>
    <p:sldId id="362" r:id="rId47"/>
    <p:sldId id="350" r:id="rId48"/>
    <p:sldId id="364" r:id="rId49"/>
    <p:sldId id="351" r:id="rId50"/>
    <p:sldId id="386" r:id="rId51"/>
    <p:sldId id="387" r:id="rId52"/>
    <p:sldId id="358" r:id="rId53"/>
    <p:sldId id="359" r:id="rId54"/>
    <p:sldId id="288" r:id="rId55"/>
    <p:sldId id="289" r:id="rId56"/>
    <p:sldId id="290" r:id="rId57"/>
    <p:sldId id="291" r:id="rId58"/>
    <p:sldId id="310" r:id="rId59"/>
    <p:sldId id="312" r:id="rId60"/>
    <p:sldId id="383" r:id="rId61"/>
    <p:sldId id="317" r:id="rId62"/>
    <p:sldId id="318" r:id="rId63"/>
    <p:sldId id="319" r:id="rId64"/>
    <p:sldId id="324" r:id="rId65"/>
    <p:sldId id="325" r:id="rId66"/>
    <p:sldId id="328" r:id="rId67"/>
    <p:sldId id="329" r:id="rId68"/>
    <p:sldId id="353" r:id="rId69"/>
    <p:sldId id="354" r:id="rId70"/>
    <p:sldId id="355" r:id="rId71"/>
    <p:sldId id="356" r:id="rId72"/>
    <p:sldId id="357" r:id="rId73"/>
    <p:sldId id="352" r:id="rId74"/>
    <p:sldId id="337" r:id="rId75"/>
    <p:sldId id="338" r:id="rId76"/>
    <p:sldId id="365" r:id="rId77"/>
    <p:sldId id="341" r:id="rId78"/>
    <p:sldId id="342" r:id="rId79"/>
    <p:sldId id="382" r:id="rId80"/>
  </p:sldIdLst>
  <p:sldSz cx="9144000" cy="6858000" type="screen4x3"/>
  <p:notesSz cx="7010400" cy="9296400"/>
  <p:defaultTextStyle>
    <a:defPPr>
      <a:defRPr lang="en-US"/>
    </a:defPPr>
    <a:lvl1pPr algn="ctr" rtl="0" fontAlgn="base">
      <a:spcBef>
        <a:spcPct val="0"/>
      </a:spcBef>
      <a:spcAft>
        <a:spcPct val="0"/>
      </a:spcAft>
      <a:defRPr sz="4200" kern="1200">
        <a:solidFill>
          <a:srgbClr val="000000"/>
        </a:solidFill>
        <a:latin typeface="Gill Sans" charset="0"/>
        <a:ea typeface="ヒラギノ角ゴ ProN W3" charset="0"/>
        <a:cs typeface="ヒラギノ角ゴ ProN W3" charset="0"/>
        <a:sym typeface="Gill Sans" charset="0"/>
      </a:defRPr>
    </a:lvl1pPr>
    <a:lvl2pPr marL="457200" algn="ctr" rtl="0" fontAlgn="base">
      <a:spcBef>
        <a:spcPct val="0"/>
      </a:spcBef>
      <a:spcAft>
        <a:spcPct val="0"/>
      </a:spcAft>
      <a:defRPr sz="4200" kern="1200">
        <a:solidFill>
          <a:srgbClr val="000000"/>
        </a:solidFill>
        <a:latin typeface="Gill Sans" charset="0"/>
        <a:ea typeface="ヒラギノ角ゴ ProN W3" charset="0"/>
        <a:cs typeface="ヒラギノ角ゴ ProN W3" charset="0"/>
        <a:sym typeface="Gill Sans" charset="0"/>
      </a:defRPr>
    </a:lvl2pPr>
    <a:lvl3pPr marL="914400" algn="ctr" rtl="0" fontAlgn="base">
      <a:spcBef>
        <a:spcPct val="0"/>
      </a:spcBef>
      <a:spcAft>
        <a:spcPct val="0"/>
      </a:spcAft>
      <a:defRPr sz="4200" kern="1200">
        <a:solidFill>
          <a:srgbClr val="000000"/>
        </a:solidFill>
        <a:latin typeface="Gill Sans" charset="0"/>
        <a:ea typeface="ヒラギノ角ゴ ProN W3" charset="0"/>
        <a:cs typeface="ヒラギノ角ゴ ProN W3" charset="0"/>
        <a:sym typeface="Gill Sans" charset="0"/>
      </a:defRPr>
    </a:lvl3pPr>
    <a:lvl4pPr marL="1371600" algn="ctr" rtl="0" fontAlgn="base">
      <a:spcBef>
        <a:spcPct val="0"/>
      </a:spcBef>
      <a:spcAft>
        <a:spcPct val="0"/>
      </a:spcAft>
      <a:defRPr sz="4200" kern="1200">
        <a:solidFill>
          <a:srgbClr val="000000"/>
        </a:solidFill>
        <a:latin typeface="Gill Sans" charset="0"/>
        <a:ea typeface="ヒラギノ角ゴ ProN W3" charset="0"/>
        <a:cs typeface="ヒラギノ角ゴ ProN W3" charset="0"/>
        <a:sym typeface="Gill Sans" charset="0"/>
      </a:defRPr>
    </a:lvl4pPr>
    <a:lvl5pPr marL="1828800" algn="ctr" rtl="0" fontAlgn="base">
      <a:spcBef>
        <a:spcPct val="0"/>
      </a:spcBef>
      <a:spcAft>
        <a:spcPct val="0"/>
      </a:spcAft>
      <a:defRPr sz="4200" kern="1200">
        <a:solidFill>
          <a:srgbClr val="000000"/>
        </a:solidFill>
        <a:latin typeface="Gill Sans" charset="0"/>
        <a:ea typeface="ヒラギノ角ゴ ProN W3" charset="0"/>
        <a:cs typeface="ヒラギノ角ゴ ProN W3" charset="0"/>
        <a:sym typeface="Gill Sans" charset="0"/>
      </a:defRPr>
    </a:lvl5pPr>
    <a:lvl6pPr marL="2286000" algn="l" defTabSz="914400" rtl="0" eaLnBrk="1" latinLnBrk="0" hangingPunct="1">
      <a:defRPr sz="4200" kern="1200">
        <a:solidFill>
          <a:srgbClr val="000000"/>
        </a:solidFill>
        <a:latin typeface="Gill Sans" charset="0"/>
        <a:ea typeface="ヒラギノ角ゴ ProN W3" charset="0"/>
        <a:cs typeface="ヒラギノ角ゴ ProN W3" charset="0"/>
        <a:sym typeface="Gill Sans" charset="0"/>
      </a:defRPr>
    </a:lvl6pPr>
    <a:lvl7pPr marL="2743200" algn="l" defTabSz="914400" rtl="0" eaLnBrk="1" latinLnBrk="0" hangingPunct="1">
      <a:defRPr sz="4200" kern="1200">
        <a:solidFill>
          <a:srgbClr val="000000"/>
        </a:solidFill>
        <a:latin typeface="Gill Sans" charset="0"/>
        <a:ea typeface="ヒラギノ角ゴ ProN W3" charset="0"/>
        <a:cs typeface="ヒラギノ角ゴ ProN W3" charset="0"/>
        <a:sym typeface="Gill Sans" charset="0"/>
      </a:defRPr>
    </a:lvl7pPr>
    <a:lvl8pPr marL="3200400" algn="l" defTabSz="914400" rtl="0" eaLnBrk="1" latinLnBrk="0" hangingPunct="1">
      <a:defRPr sz="4200" kern="1200">
        <a:solidFill>
          <a:srgbClr val="000000"/>
        </a:solidFill>
        <a:latin typeface="Gill Sans" charset="0"/>
        <a:ea typeface="ヒラギノ角ゴ ProN W3" charset="0"/>
        <a:cs typeface="ヒラギノ角ゴ ProN W3" charset="0"/>
        <a:sym typeface="Gill Sans" charset="0"/>
      </a:defRPr>
    </a:lvl8pPr>
    <a:lvl9pPr marL="3657600" algn="l" defTabSz="914400" rtl="0" eaLnBrk="1" latinLnBrk="0" hangingPunct="1">
      <a:defRPr sz="4200" kern="1200">
        <a:solidFill>
          <a:srgbClr val="000000"/>
        </a:solidFill>
        <a:latin typeface="Gill Sans" charset="0"/>
        <a:ea typeface="ヒラギノ角ゴ ProN W3" charset="0"/>
        <a:cs typeface="ヒラギノ角ゴ ProN W3" charset="0"/>
        <a:sym typeface="Gill Sans"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8000"/>
    <a:srgbClr val="33993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5" autoAdjust="0"/>
    <p:restoredTop sz="88810" autoAdjust="0"/>
  </p:normalViewPr>
  <p:slideViewPr>
    <p:cSldViewPr>
      <p:cViewPr varScale="1">
        <p:scale>
          <a:sx n="104" d="100"/>
          <a:sy n="104" d="100"/>
        </p:scale>
        <p:origin x="-1812" y="-96"/>
      </p:cViewPr>
      <p:guideLst>
        <p:guide orient="horz" pos="2160"/>
        <p:guide pos="2880"/>
      </p:guideLst>
    </p:cSldViewPr>
  </p:slideViewPr>
  <p:notesTextViewPr>
    <p:cViewPr>
      <p:scale>
        <a:sx n="1" d="1"/>
        <a:sy n="1" d="1"/>
      </p:scale>
      <p:origin x="0" y="0"/>
    </p:cViewPr>
  </p:notesTextViewPr>
  <p:sorterViewPr>
    <p:cViewPr>
      <p:scale>
        <a:sx n="100" d="100"/>
        <a:sy n="100" d="100"/>
      </p:scale>
      <p:origin x="0" y="7602"/>
    </p:cViewPr>
  </p:sorterViewPr>
  <p:notesViewPr>
    <p:cSldViewPr>
      <p:cViewPr varScale="1">
        <p:scale>
          <a:sx n="87" d="100"/>
          <a:sy n="87" d="100"/>
        </p:scale>
        <p:origin x="-3768" y="-96"/>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Master" Target="slideMasters/slideMaster26.xml"/><Relationship Id="rId39" Type="http://schemas.openxmlformats.org/officeDocument/2006/relationships/slide" Target="slides/slide6.xml"/><Relationship Id="rId21" Type="http://schemas.openxmlformats.org/officeDocument/2006/relationships/slideMaster" Target="slideMasters/slideMaster21.xml"/><Relationship Id="rId34" Type="http://schemas.openxmlformats.org/officeDocument/2006/relationships/slide" Target="slides/slide1.xml"/><Relationship Id="rId42" Type="http://schemas.openxmlformats.org/officeDocument/2006/relationships/slide" Target="slides/slide9.xml"/><Relationship Id="rId47" Type="http://schemas.openxmlformats.org/officeDocument/2006/relationships/slide" Target="slides/slide14.xml"/><Relationship Id="rId50" Type="http://schemas.openxmlformats.org/officeDocument/2006/relationships/slide" Target="slides/slide17.xml"/><Relationship Id="rId55" Type="http://schemas.openxmlformats.org/officeDocument/2006/relationships/slide" Target="slides/slide22.xml"/><Relationship Id="rId63" Type="http://schemas.openxmlformats.org/officeDocument/2006/relationships/slide" Target="slides/slide30.xml"/><Relationship Id="rId68" Type="http://schemas.openxmlformats.org/officeDocument/2006/relationships/slide" Target="slides/slide35.xml"/><Relationship Id="rId76" Type="http://schemas.openxmlformats.org/officeDocument/2006/relationships/slide" Target="slides/slide43.xml"/><Relationship Id="rId84"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slide" Target="slides/slide38.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Master" Target="slideMasters/slideMaster29.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Master" Target="slideMasters/slideMaster32.xml"/><Relationship Id="rId37" Type="http://schemas.openxmlformats.org/officeDocument/2006/relationships/slide" Target="slides/slide4.xml"/><Relationship Id="rId40" Type="http://schemas.openxmlformats.org/officeDocument/2006/relationships/slide" Target="slides/slide7.xml"/><Relationship Id="rId45" Type="http://schemas.openxmlformats.org/officeDocument/2006/relationships/slide" Target="slides/slide12.xml"/><Relationship Id="rId53" Type="http://schemas.openxmlformats.org/officeDocument/2006/relationships/slide" Target="slides/slide20.xml"/><Relationship Id="rId58" Type="http://schemas.openxmlformats.org/officeDocument/2006/relationships/slide" Target="slides/slide25.xml"/><Relationship Id="rId66" Type="http://schemas.openxmlformats.org/officeDocument/2006/relationships/slide" Target="slides/slide33.xml"/><Relationship Id="rId74" Type="http://schemas.openxmlformats.org/officeDocument/2006/relationships/slide" Target="slides/slide41.xml"/><Relationship Id="rId79" Type="http://schemas.openxmlformats.org/officeDocument/2006/relationships/slide" Target="slides/slide46.xml"/><Relationship Id="rId5" Type="http://schemas.openxmlformats.org/officeDocument/2006/relationships/slideMaster" Target="slideMasters/slideMaster5.xml"/><Relationship Id="rId61" Type="http://schemas.openxmlformats.org/officeDocument/2006/relationships/slide" Target="slides/slide28.xml"/><Relationship Id="rId82" Type="http://schemas.openxmlformats.org/officeDocument/2006/relationships/presProps" Target="presProps.xml"/><Relationship Id="rId19" Type="http://schemas.openxmlformats.org/officeDocument/2006/relationships/slideMaster" Target="slideMasters/slideMaster1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Master" Target="slideMasters/slideMaster30.xml"/><Relationship Id="rId35" Type="http://schemas.openxmlformats.org/officeDocument/2006/relationships/slide" Target="slides/slide2.xml"/><Relationship Id="rId43" Type="http://schemas.openxmlformats.org/officeDocument/2006/relationships/slide" Target="slides/slide10.xml"/><Relationship Id="rId48" Type="http://schemas.openxmlformats.org/officeDocument/2006/relationships/slide" Target="slides/slide15.xml"/><Relationship Id="rId56" Type="http://schemas.openxmlformats.org/officeDocument/2006/relationships/slide" Target="slides/slide23.xml"/><Relationship Id="rId64" Type="http://schemas.openxmlformats.org/officeDocument/2006/relationships/slide" Target="slides/slide31.xml"/><Relationship Id="rId69" Type="http://schemas.openxmlformats.org/officeDocument/2006/relationships/slide" Target="slides/slide36.xml"/><Relationship Id="rId77" Type="http://schemas.openxmlformats.org/officeDocument/2006/relationships/slide" Target="slides/slide44.xml"/><Relationship Id="rId8" Type="http://schemas.openxmlformats.org/officeDocument/2006/relationships/slideMaster" Target="slideMasters/slideMaster8.xml"/><Relationship Id="rId51" Type="http://schemas.openxmlformats.org/officeDocument/2006/relationships/slide" Target="slides/slide18.xml"/><Relationship Id="rId72" Type="http://schemas.openxmlformats.org/officeDocument/2006/relationships/slide" Target="slides/slide39.xml"/><Relationship Id="rId80" Type="http://schemas.openxmlformats.org/officeDocument/2006/relationships/slide" Target="slides/slide47.xml"/><Relationship Id="rId85"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Master" Target="slideMasters/slideMaster33.xml"/><Relationship Id="rId38" Type="http://schemas.openxmlformats.org/officeDocument/2006/relationships/slide" Target="slides/slide5.xml"/><Relationship Id="rId46" Type="http://schemas.openxmlformats.org/officeDocument/2006/relationships/slide" Target="slides/slide13.xml"/><Relationship Id="rId59" Type="http://schemas.openxmlformats.org/officeDocument/2006/relationships/slide" Target="slides/slide26.xml"/><Relationship Id="rId67" Type="http://schemas.openxmlformats.org/officeDocument/2006/relationships/slide" Target="slides/slide34.xml"/><Relationship Id="rId20" Type="http://schemas.openxmlformats.org/officeDocument/2006/relationships/slideMaster" Target="slideMasters/slideMaster20.xml"/><Relationship Id="rId41" Type="http://schemas.openxmlformats.org/officeDocument/2006/relationships/slide" Target="slides/slide8.xml"/><Relationship Id="rId54" Type="http://schemas.openxmlformats.org/officeDocument/2006/relationships/slide" Target="slides/slide21.xml"/><Relationship Id="rId62" Type="http://schemas.openxmlformats.org/officeDocument/2006/relationships/slide" Target="slides/slide29.xml"/><Relationship Id="rId70" Type="http://schemas.openxmlformats.org/officeDocument/2006/relationships/slide" Target="slides/slide37.xml"/><Relationship Id="rId75" Type="http://schemas.openxmlformats.org/officeDocument/2006/relationships/slide" Target="slides/slide42.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 Target="slides/slide3.xml"/><Relationship Id="rId49" Type="http://schemas.openxmlformats.org/officeDocument/2006/relationships/slide" Target="slides/slide16.xml"/><Relationship Id="rId57" Type="http://schemas.openxmlformats.org/officeDocument/2006/relationships/slide" Target="slides/slide24.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44" Type="http://schemas.openxmlformats.org/officeDocument/2006/relationships/slide" Target="slides/slide11.xml"/><Relationship Id="rId52" Type="http://schemas.openxmlformats.org/officeDocument/2006/relationships/slide" Target="slides/slide19.xml"/><Relationship Id="rId60" Type="http://schemas.openxmlformats.org/officeDocument/2006/relationships/slide" Target="slides/slide27.xml"/><Relationship Id="rId65" Type="http://schemas.openxmlformats.org/officeDocument/2006/relationships/slide" Target="slides/slide32.xml"/><Relationship Id="rId73" Type="http://schemas.openxmlformats.org/officeDocument/2006/relationships/slide" Target="slides/slide40.xml"/><Relationship Id="rId78" Type="http://schemas.openxmlformats.org/officeDocument/2006/relationships/slide" Target="slides/slide45.xml"/><Relationship Id="rId81"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4.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6.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5.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6.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7.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8.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9.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0.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1.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42.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43.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5.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58.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62.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69.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71.png"/></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72.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73.png"/></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74.png"/></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75.png"/></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76.png"/></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7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1"/>
          <p:cNvSpPr>
            <a:spLocks noGrp="1" noRot="1" noChangeAspect="1" noChangeArrowheads="1" noTextEdit="1"/>
          </p:cNvSpPr>
          <p:nvPr>
            <p:ph type="sldImg"/>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1618" name="Rectangle 2"/>
          <p:cNvSpPr>
            <a:spLocks noGrp="1" noChangeArrowheads="1"/>
          </p:cNvSpPr>
          <p:nvPr>
            <p:ph type="body" sz="quarter" idx="1"/>
          </p:nvPr>
        </p:nvSpPr>
        <p:spPr bwMode="auto">
          <a:xfrm>
            <a:off x="701675" y="4416425"/>
            <a:ext cx="5607050" cy="4183063"/>
          </a:xfrm>
          <a:prstGeom prst="rect">
            <a:avLst/>
          </a:prstGeom>
          <a:noFill/>
          <a:ln>
            <a:noFill/>
          </a:ln>
          <a:effectLst/>
          <a:extLst/>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Tree>
    <p:extLst>
      <p:ext uri="{BB962C8B-B14F-4D97-AF65-F5344CB8AC3E}">
        <p14:creationId xmlns:p14="http://schemas.microsoft.com/office/powerpoint/2010/main" xmlns="" val="466625679"/>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Gill Sans" charset="0"/>
        <a:ea typeface="+mn-ea"/>
        <a:cs typeface="+mn-cs"/>
      </a:defRPr>
    </a:lvl1pPr>
    <a:lvl2pPr marL="457200" algn="l" rtl="0" eaLnBrk="0" fontAlgn="base" hangingPunct="0">
      <a:spcBef>
        <a:spcPct val="0"/>
      </a:spcBef>
      <a:spcAft>
        <a:spcPct val="0"/>
      </a:spcAft>
      <a:defRPr sz="1200" kern="1200">
        <a:solidFill>
          <a:schemeClr val="tx1"/>
        </a:solidFill>
        <a:latin typeface="Gill Sans" charset="0"/>
        <a:ea typeface="+mn-ea"/>
        <a:cs typeface="+mn-cs"/>
      </a:defRPr>
    </a:lvl2pPr>
    <a:lvl3pPr marL="914400" algn="l" rtl="0" eaLnBrk="0" fontAlgn="base" hangingPunct="0">
      <a:spcBef>
        <a:spcPct val="0"/>
      </a:spcBef>
      <a:spcAft>
        <a:spcPct val="0"/>
      </a:spcAft>
      <a:defRPr sz="1200" kern="1200">
        <a:solidFill>
          <a:schemeClr val="tx1"/>
        </a:solidFill>
        <a:latin typeface="Gill Sans" charset="0"/>
        <a:ea typeface="+mn-ea"/>
        <a:cs typeface="+mn-cs"/>
      </a:defRPr>
    </a:lvl3pPr>
    <a:lvl4pPr marL="1371600" algn="l" rtl="0" eaLnBrk="0" fontAlgn="base" hangingPunct="0">
      <a:spcBef>
        <a:spcPct val="0"/>
      </a:spcBef>
      <a:spcAft>
        <a:spcPct val="0"/>
      </a:spcAft>
      <a:defRPr sz="1200" kern="1200">
        <a:solidFill>
          <a:schemeClr val="tx1"/>
        </a:solidFill>
        <a:latin typeface="Gill Sans" charset="0"/>
        <a:ea typeface="+mn-ea"/>
        <a:cs typeface="+mn-cs"/>
      </a:defRPr>
    </a:lvl4pPr>
    <a:lvl5pPr marL="1828800" algn="l" rtl="0" eaLnBrk="0" fontAlgn="base" hangingPunct="0">
      <a:spcBef>
        <a:spcPct val="0"/>
      </a:spcBef>
      <a:spcAft>
        <a:spcPct val="0"/>
      </a:spcAft>
      <a:defRPr sz="1200" kern="1200">
        <a:solidFill>
          <a:schemeClr val="tx1"/>
        </a:solidFill>
        <a:latin typeface="Gill Sans"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a:defRPr/>
            </a:pPr>
            <a:r>
              <a:rPr lang="en-US" dirty="0" smtClean="0"/>
              <a:t>Primary points to cover:</a:t>
            </a:r>
          </a:p>
          <a:p>
            <a:pPr>
              <a:defRPr/>
            </a:pPr>
            <a:endParaRPr lang="en-US" dirty="0" smtClean="0"/>
          </a:p>
          <a:p>
            <a:pPr marL="171450" indent="-171450">
              <a:buFont typeface="Arial" pitchFamily="34" charset="0"/>
              <a:buChar char="•"/>
              <a:defRPr/>
            </a:pPr>
            <a:r>
              <a:rPr lang="en-US" dirty="0" smtClean="0"/>
              <a:t>We’re setting new records in visitation and spending, but consumer behavior and unexpected events have tempered our outlook for the next few years.</a:t>
            </a:r>
          </a:p>
          <a:p>
            <a:pPr marL="171450" indent="-171450">
              <a:buFont typeface="Arial" pitchFamily="34" charset="0"/>
              <a:buChar char="•"/>
              <a:defRPr/>
            </a:pPr>
            <a:r>
              <a:rPr lang="en-US" dirty="0" smtClean="0"/>
              <a:t>Good signs are in place, but we don’t know if they will be sustained in the coming months.  </a:t>
            </a:r>
          </a:p>
          <a:p>
            <a:pPr marL="171450" indent="-171450">
              <a:buFont typeface="Arial" pitchFamily="34" charset="0"/>
              <a:buChar char="•"/>
              <a:defRPr/>
            </a:pPr>
            <a:r>
              <a:rPr lang="en-US" dirty="0" smtClean="0"/>
              <a:t>We will know about how the next six months look once the Conference Board releases it’s January consumer confidence figures – if they’re up for a third consecutive month that will be a very good sign.</a:t>
            </a:r>
          </a:p>
          <a:p>
            <a:pPr marL="171450" indent="-171450">
              <a:buFont typeface="Arial" pitchFamily="34" charset="0"/>
              <a:buChar char="•"/>
              <a:defRPr/>
            </a:pPr>
            <a:r>
              <a:rPr lang="en-US" dirty="0" smtClean="0"/>
              <a:t>And, we will know what the next six months should be like once we see how the Traveler Sentiment Index changes based on the January/February MMGY Global/U.S. Travel Association </a:t>
            </a:r>
            <a:r>
              <a:rPr lang="en-US" i="1" dirty="0" smtClean="0"/>
              <a:t>travelhorizons</a:t>
            </a:r>
            <a:r>
              <a:rPr lang="en-US" baseline="30000" dirty="0" smtClean="0"/>
              <a:t>TM</a:t>
            </a:r>
            <a:r>
              <a:rPr lang="en-US" dirty="0" smtClean="0"/>
              <a:t> survey.  </a:t>
            </a:r>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I’m amazed at the resilience of Americans and the travel and tourism industry considering everything that ocurred in the past 10 years.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New record high in domestic visitors in year-end 2011 (final estimates are not yet available)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Another new record is set.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And another. We should be shouting from the rooftops!!!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And spending is up by “only” $111 billion dollars between 2009 and 2011.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No year-over-year decreases in Revenue Per Available Room.  The first time in four years!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smtClean="0"/>
              <a:t>Can leave in or take out.  Maine is not necessarily underperforming compared to the U.S. and New England states. It’s more a factor that Maine did not realize the same substantial declines in occupancy room rates, </a:t>
            </a:r>
            <a:r>
              <a:rPr lang="en-US" dirty="0" err="1" smtClean="0"/>
              <a:t>RevPAR</a:t>
            </a:r>
            <a:r>
              <a:rPr lang="en-US" dirty="0" smtClean="0"/>
              <a:t> and demand.  Smaller declines during the recession means smaller increases post-recession compared to states and regions that really felt the pinch.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smtClean="0"/>
              <a:t>Consumer confidence has been anything but strong until November and December.  Still 25 points below what is considered “healthy” the January figures should tell us if we may have, indeed, finally turned a corner.  The January figures are likely to be released either on the 26</a:t>
            </a:r>
            <a:r>
              <a:rPr lang="en-US" baseline="30000" dirty="0" smtClean="0"/>
              <a:t>th</a:t>
            </a:r>
            <a:r>
              <a:rPr lang="en-US" dirty="0" smtClean="0"/>
              <a:t> or the 27</a:t>
            </a:r>
            <a:r>
              <a:rPr lang="en-US" baseline="30000" dirty="0" smtClean="0"/>
              <a:t>th</a:t>
            </a:r>
            <a:r>
              <a:rPr lang="en-US" dirty="0" smtClean="0"/>
              <a:t>.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Concerns about the economy have reached into households with high incomes.  Hope to see improvement in this.  This slide is a candidate for elimination from the presentation.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smtClean="0"/>
              <a:t>Travel Sentiment Index measures perceptions of travel among U.S. adults.  Trend line reveals how overall perceptions of travel in the U.S. declined during the Great Recession, but quickly recovered to pre-recession levels. However, improvement is not able to be sustained.  </a:t>
            </a:r>
          </a:p>
          <a:p>
            <a:endParaRPr lang="en-US" dirty="0" smtClean="0"/>
          </a:p>
          <a:p>
            <a:r>
              <a:rPr lang="en-US" dirty="0" smtClean="0"/>
              <a:t>Anxious to see if the TSI improves based on the January </a:t>
            </a:r>
            <a:r>
              <a:rPr lang="en-US" dirty="0" err="1" smtClean="0"/>
              <a:t>travelhorizons</a:t>
            </a:r>
            <a:r>
              <a:rPr lang="en-US" dirty="0" smtClean="0"/>
              <a:t> survey.  Since Consumer Confidence has improved over the past two months, I would expect TSI to also show improvement.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smtClean="0"/>
              <a:t>Affordability of travel plummeted during the recession but came back strong due to the deep discounts and savings offered pretty much throughout the industry.  When the economy began to improve, the discounts either disappeared and were reduced.  With gas prices on the rise, along with airfares, perceptions of affordability of travel dropped.  However, as a good sign, the affordability index improved in July and October.  Hope that the upward trend continues in February.</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Cost of travel as measured by the Travel Price Index is increasing at a much faster pace than the consumer price index.  Does not bode well for affordability and the ability of Americans to travel.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One of the key Traveler Sentiment Indicators, “money available for travel” is still problematic.  Nice “burp” in February, which we hoped would carry over into July and October, but it didn’t happen.  Family budgets are still stressed and leisure travel is competing against other discretionary purchases – new appliances, electronics, jewelry, etc.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Pretty much no story here.  If asked, leisure travel intentions during the next six months consistently run nearly 20 percentage points below the percentage of U.S. adults who actually took at least one leisure trip.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a:ln/>
        </p:spPr>
      </p:sp>
      <p:sp>
        <p:nvSpPr>
          <p:cNvPr id="126979" name="Notes Placeholder 2"/>
          <p:cNvSpPr>
            <a:spLocks noGrp="1"/>
          </p:cNvSpPr>
          <p:nvPr>
            <p:ph type="body" idx="1"/>
          </p:nvPr>
        </p:nvSpPr>
        <p:spPr>
          <a:xfrm>
            <a:off x="934932" y="4394547"/>
            <a:ext cx="5140537" cy="27267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126980" name="Slide Number Placeholder 3"/>
          <p:cNvSpPr txBox="1">
            <a:spLocks noGrp="1"/>
          </p:cNvSpPr>
          <p:nvPr/>
        </p:nvSpPr>
        <p:spPr bwMode="auto">
          <a:xfrm>
            <a:off x="3972667" y="9139452"/>
            <a:ext cx="3037734" cy="2790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975" tIns="45986" rIns="91975" bIns="45986" anchor="b">
            <a:spAutoFit/>
          </a:bodyPr>
          <a:lstStyle>
            <a:lvl1pPr eaLnBrk="0" hangingPunct="0">
              <a:defRPr sz="1000">
                <a:solidFill>
                  <a:schemeClr val="tx1"/>
                </a:solidFill>
                <a:latin typeface="Arial" pitchFamily="34" charset="0"/>
                <a:cs typeface="Arial" pitchFamily="34" charset="0"/>
              </a:defRPr>
            </a:lvl1pPr>
            <a:lvl2pPr marL="742950" indent="-285750" eaLnBrk="0" hangingPunct="0">
              <a:defRPr sz="1000">
                <a:solidFill>
                  <a:schemeClr val="tx1"/>
                </a:solidFill>
                <a:latin typeface="Arial" pitchFamily="34" charset="0"/>
                <a:cs typeface="Arial" pitchFamily="34" charset="0"/>
              </a:defRPr>
            </a:lvl2pPr>
            <a:lvl3pPr marL="1143000" indent="-228600" eaLnBrk="0" hangingPunct="0">
              <a:defRPr sz="1000">
                <a:solidFill>
                  <a:schemeClr val="tx1"/>
                </a:solidFill>
                <a:latin typeface="Arial" pitchFamily="34" charset="0"/>
                <a:cs typeface="Arial" pitchFamily="34" charset="0"/>
              </a:defRPr>
            </a:lvl3pPr>
            <a:lvl4pPr marL="1600200" indent="-228600" eaLnBrk="0" hangingPunct="0">
              <a:defRPr sz="1000">
                <a:solidFill>
                  <a:schemeClr val="tx1"/>
                </a:solidFill>
                <a:latin typeface="Arial" pitchFamily="34" charset="0"/>
                <a:cs typeface="Arial" pitchFamily="34" charset="0"/>
              </a:defRPr>
            </a:lvl4pPr>
            <a:lvl5pPr marL="2057400" indent="-228600" eaLnBrk="0" hangingPunct="0">
              <a:defRPr sz="1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cs typeface="Arial" pitchFamily="34" charset="0"/>
              </a:defRPr>
            </a:lvl9pPr>
          </a:lstStyle>
          <a:p>
            <a:pPr algn="r" eaLnBrk="1" hangingPunct="1"/>
            <a:fld id="{21FB8F04-7031-4E4D-90AD-A696B1C93455}" type="slidenum">
              <a:rPr lang="en-US" sz="1200" b="1">
                <a:solidFill>
                  <a:prstClr val="black"/>
                </a:solidFill>
                <a:latin typeface="Tahoma" pitchFamily="34" charset="0"/>
                <a:ea typeface="+mn-ea"/>
              </a:rPr>
              <a:pPr algn="r" eaLnBrk="1" hangingPunct="1"/>
              <a:t>18</a:t>
            </a:fld>
            <a:endParaRPr lang="en-US" sz="1200" b="1">
              <a:solidFill>
                <a:prstClr val="black"/>
              </a:solidFill>
              <a:latin typeface="Tahoma" pitchFamily="34" charset="0"/>
              <a:ea typeface="+mn-ea"/>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a:ln/>
        </p:spPr>
      </p:sp>
      <p:sp>
        <p:nvSpPr>
          <p:cNvPr id="128003" name="Notes Placeholder 2"/>
          <p:cNvSpPr>
            <a:spLocks noGrp="1"/>
          </p:cNvSpPr>
          <p:nvPr>
            <p:ph type="body" idx="1"/>
          </p:nvPr>
        </p:nvSpPr>
        <p:spPr>
          <a:xfrm>
            <a:off x="934932" y="4394547"/>
            <a:ext cx="5140537" cy="27267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128004" name="Slide Number Placeholder 3"/>
          <p:cNvSpPr txBox="1">
            <a:spLocks noGrp="1"/>
          </p:cNvSpPr>
          <p:nvPr/>
        </p:nvSpPr>
        <p:spPr bwMode="auto">
          <a:xfrm>
            <a:off x="3972667" y="9139452"/>
            <a:ext cx="3037734" cy="2790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975" tIns="45986" rIns="91975" bIns="45986" anchor="b">
            <a:spAutoFit/>
          </a:bodyPr>
          <a:lstStyle>
            <a:lvl1pPr eaLnBrk="0" hangingPunct="0">
              <a:defRPr sz="1000">
                <a:solidFill>
                  <a:schemeClr val="tx1"/>
                </a:solidFill>
                <a:latin typeface="Arial" pitchFamily="34" charset="0"/>
                <a:cs typeface="Arial" pitchFamily="34" charset="0"/>
              </a:defRPr>
            </a:lvl1pPr>
            <a:lvl2pPr marL="742950" indent="-285750" eaLnBrk="0" hangingPunct="0">
              <a:defRPr sz="1000">
                <a:solidFill>
                  <a:schemeClr val="tx1"/>
                </a:solidFill>
                <a:latin typeface="Arial" pitchFamily="34" charset="0"/>
                <a:cs typeface="Arial" pitchFamily="34" charset="0"/>
              </a:defRPr>
            </a:lvl2pPr>
            <a:lvl3pPr marL="1143000" indent="-228600" eaLnBrk="0" hangingPunct="0">
              <a:defRPr sz="1000">
                <a:solidFill>
                  <a:schemeClr val="tx1"/>
                </a:solidFill>
                <a:latin typeface="Arial" pitchFamily="34" charset="0"/>
                <a:cs typeface="Arial" pitchFamily="34" charset="0"/>
              </a:defRPr>
            </a:lvl3pPr>
            <a:lvl4pPr marL="1600200" indent="-228600" eaLnBrk="0" hangingPunct="0">
              <a:defRPr sz="1000">
                <a:solidFill>
                  <a:schemeClr val="tx1"/>
                </a:solidFill>
                <a:latin typeface="Arial" pitchFamily="34" charset="0"/>
                <a:cs typeface="Arial" pitchFamily="34" charset="0"/>
              </a:defRPr>
            </a:lvl4pPr>
            <a:lvl5pPr marL="2057400" indent="-228600" eaLnBrk="0" hangingPunct="0">
              <a:defRPr sz="1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cs typeface="Arial" pitchFamily="34" charset="0"/>
              </a:defRPr>
            </a:lvl9pPr>
          </a:lstStyle>
          <a:p>
            <a:pPr algn="r" eaLnBrk="1" hangingPunct="1"/>
            <a:fld id="{7F3F3F6B-7C78-47B3-BD2C-74DFAE19F150}" type="slidenum">
              <a:rPr lang="en-US" sz="1200" b="1">
                <a:solidFill>
                  <a:prstClr val="black"/>
                </a:solidFill>
                <a:latin typeface="Tahoma" pitchFamily="34" charset="0"/>
                <a:ea typeface="+mn-ea"/>
              </a:rPr>
              <a:pPr algn="r" eaLnBrk="1" hangingPunct="1"/>
              <a:t>19</a:t>
            </a:fld>
            <a:endParaRPr lang="en-US" sz="1200" b="1">
              <a:solidFill>
                <a:prstClr val="black"/>
              </a:solidFill>
              <a:latin typeface="Tahoma" pitchFamily="34" charset="0"/>
              <a:ea typeface="+mn-ea"/>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Flat.  Flat.  Flat.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Business travel has never recovered from highs in the late 1990s and probably never will.  Due primarily to the recession and company travel restrictions, the percentage of adults traveling for business purposes has fallen dramatically.  Let’s wait and see what February brings.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Even with all of the new records, the economy and changing consumer purchasing habits still put question marks about what 2012 and 2013 will be like.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Absolutely!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This is an important finding to stress.  If you’re not in the marketplace, your destination can lose out of the ability to entice the 45 million U.S. adults who are still undecided about whether or not to take a leisure trip in the next six months.  Those who are actively marketing, are more likely to reap the benefits derived from these visitors and the dollars they leave behind.  </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Marketers these days are looking in every direction for a sign!</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Another reason to be in the travel and tourism marketplace.  Compared to ten years ago or more when people planned their leisure trips an average of six months out, last minute travel is in.  Nearly a third of U.S. adults said they took a “last minute” leisure trip in the past year.  “Last minute” is defined as deciding to travel and leaving on the trip all within 6 days or less!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a:xfrm>
            <a:off x="934932" y="4394547"/>
            <a:ext cx="5140537" cy="27267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smtClean="0"/>
              <a:t>If your destination’s marketing plan is still focused on a nice married couple with two lovely children who are living comfortably, CHANGE YOUR PLAN!  Or at least think about it.  Families depicted in the slide are slowly disappearing and being replace by single parent households and people living alone.  For the first time in history, the number of families in the U.S. declined between 2010 and 2011.  Families aren’t gone, but they have changed.  </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This is a really interesting and depressing finding from the Marketing Outlook Forum.  Adjusted for inflation, household incomes are down substantially from 2000.  Part of the new demographic make up of U.S. households.  Why did average incomes rise for adults 65 years of age and older…they opted not to retire and spouses actually returned to the workforce to help make ends meet.  Sad.</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One of the many demographic changes taking place today that impacts destination marketing. </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Love this map.  Shows the concentration of the Hispanic population as of 1980.  Pretty much concentrated in the southwest U.S. </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1"/>
          <p:cNvSpPr>
            <a:spLocks noGrp="1" noRot="1" noChangeAspect="1" noChangeArrowheads="1" noTextEdit="1"/>
          </p:cNvSpPr>
          <p:nvPr>
            <p:ph type="sldImg"/>
          </p:nvPr>
        </p:nvSpPr>
        <p:spPr>
          <a:solidFill>
            <a:srgbClr val="FFFFFF"/>
          </a:solidFill>
          <a:ln/>
        </p:spPr>
      </p:sp>
      <p:sp>
        <p:nvSpPr>
          <p:cNvPr id="106499" name="Rectangle 2"/>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solidFill>
                  <a:srgbClr val="000000"/>
                </a:solidFill>
                <a:latin typeface="Times New Roman Bold" charset="0"/>
                <a:cs typeface="Times New Roman Bold" charset="0"/>
                <a:sym typeface="Times New Roman Bold" charset="0"/>
              </a:rPr>
              <a:t> Here is the distribution 20 years later.  The Hispanic population cannot be ignored when marketing a destination.  </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With all of the angst surrounding the recession and life in general, people are seeking happiness, financial security and to simply life. Since Maine is strong in these characteristics, may be valuable to consider marketing campaigns – if not already in place – that focus on well-being.</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And here are the forecasts.  If they ask what a SWAG is and depending on the audience, you can tell them that a SWAG is a “scientific wild-ass guess!”</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smtClean="0"/>
              <a:t>You can run through these slides quickly.  Most forecasts from U.S. Travel see moderate growth at the end of 2011 and declining increases in 2012 and 2013.  Good to see increases, but don’t look for either large gains like 2002 following the events of 9/11 or large declines experienced during the recession.  All bets are off on the forecasts should some unforeseen event – another oil spill, double-dig recession, invasion by locusts – should occur.  </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Good news as long as nothing happens to trigger a downturn.  </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Business travel s-l-o-w-l-y improving.  </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Again showing higher growth rates in 2010 as we came out of the recession and more moderate gains in the next three years.</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Travel spending is up, but mostly driven by international visitors.  </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Here are the latest lodging forecasts from Smith Travel Research for 2011…</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a:ln/>
        </p:spPr>
      </p:sp>
      <p:sp>
        <p:nvSpPr>
          <p:cNvPr id="115715"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And 2012.  Biggest story is that average daily room rates continue to rise.  </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solidFill>
                  <a:srgbClr val="000000"/>
                </a:solidFill>
              </a:rPr>
              <a:t>Both international (including Mexico and Canada) and overseas arrivals will continue to increase, but at smaller rates.  Most of the growth coming from China, Brazil and India.  Japan and the UK are still struggling.  </a:t>
            </a:r>
          </a:p>
          <a:p>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117763"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It’s important to keep looking forward to see where the economy and consumers are headed.  Research has never been more important!</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a:ln/>
        </p:spPr>
      </p:sp>
      <p:sp>
        <p:nvSpPr>
          <p:cNvPr id="118787"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Ending on a high note, although we have been through a lot, the majority of Americans agree that they are happier now than they were 10 years ago.  Let’s keep this happiness going through travel!</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ln/>
        </p:spPr>
      </p:sp>
      <p:sp>
        <p:nvSpPr>
          <p:cNvPr id="119811"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Me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8.jpeg"/><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1.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xmlns="" val="3311248926"/>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04913093"/>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4198544687"/>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3557786"/>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251540038"/>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xmlns="" val="543814276"/>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857201806"/>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782105882"/>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382544450"/>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711496068"/>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622163272"/>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Text Box 1"/>
          <p:cNvSpPr txBox="1">
            <a:spLocks noGrp="1" noChangeArrowheads="1"/>
          </p:cNvSpPr>
          <p:nvPr>
            <p:ph type="sldNum" sz="quarter" idx="10"/>
          </p:nvPr>
        </p:nvSpPr>
        <p:spPr>
          <a:ln/>
        </p:spPr>
        <p:txBody>
          <a:bodyPr/>
          <a:lstStyle>
            <a:lvl1pPr>
              <a:defRPr/>
            </a:lvl1pPr>
          </a:lstStyle>
          <a:p>
            <a:pPr>
              <a:defRPr/>
            </a:pPr>
            <a:fld id="{FF040999-E393-4D16-B3E9-A9D8C10709CE}" type="slidenum">
              <a:rPr lang="en-US"/>
              <a:pPr>
                <a:defRPr/>
              </a:pPr>
              <a:t>‹#›</a:t>
            </a:fld>
            <a:endParaRPr lang="en-US"/>
          </a:p>
        </p:txBody>
      </p:sp>
    </p:spTree>
    <p:extLst>
      <p:ext uri="{BB962C8B-B14F-4D97-AF65-F5344CB8AC3E}">
        <p14:creationId xmlns:p14="http://schemas.microsoft.com/office/powerpoint/2010/main" xmlns="" val="1624917556"/>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1"/>
          <p:cNvSpPr txBox="1">
            <a:spLocks noGrp="1" noChangeArrowheads="1"/>
          </p:cNvSpPr>
          <p:nvPr>
            <p:ph type="sldNum" sz="quarter" idx="10"/>
          </p:nvPr>
        </p:nvSpPr>
        <p:spPr>
          <a:ln/>
        </p:spPr>
        <p:txBody>
          <a:bodyPr/>
          <a:lstStyle>
            <a:lvl1pPr>
              <a:defRPr/>
            </a:lvl1pPr>
          </a:lstStyle>
          <a:p>
            <a:pPr>
              <a:defRPr/>
            </a:pPr>
            <a:fld id="{12B1B08E-268D-4C30-B239-0DC81265368E}" type="slidenum">
              <a:rPr lang="en-US"/>
              <a:pPr>
                <a:defRPr/>
              </a:pPr>
              <a:t>‹#›</a:t>
            </a:fld>
            <a:endParaRPr lang="en-US"/>
          </a:p>
        </p:txBody>
      </p:sp>
    </p:spTree>
    <p:extLst>
      <p:ext uri="{BB962C8B-B14F-4D97-AF65-F5344CB8AC3E}">
        <p14:creationId xmlns:p14="http://schemas.microsoft.com/office/powerpoint/2010/main" xmlns="" val="3678510777"/>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Text Box 1"/>
          <p:cNvSpPr txBox="1">
            <a:spLocks noGrp="1" noChangeArrowheads="1"/>
          </p:cNvSpPr>
          <p:nvPr>
            <p:ph type="sldNum" sz="quarter" idx="10"/>
          </p:nvPr>
        </p:nvSpPr>
        <p:spPr>
          <a:ln/>
        </p:spPr>
        <p:txBody>
          <a:bodyPr/>
          <a:lstStyle>
            <a:lvl1pPr>
              <a:defRPr/>
            </a:lvl1pPr>
          </a:lstStyle>
          <a:p>
            <a:pPr>
              <a:defRPr/>
            </a:pPr>
            <a:fld id="{7817AD5E-4883-4571-A44D-F2D89FD75817}" type="slidenum">
              <a:rPr lang="en-US"/>
              <a:pPr>
                <a:defRPr/>
              </a:pPr>
              <a:t>‹#›</a:t>
            </a:fld>
            <a:endParaRPr lang="en-US"/>
          </a:p>
        </p:txBody>
      </p:sp>
    </p:spTree>
    <p:extLst>
      <p:ext uri="{BB962C8B-B14F-4D97-AF65-F5344CB8AC3E}">
        <p14:creationId xmlns:p14="http://schemas.microsoft.com/office/powerpoint/2010/main" xmlns="" val="1141981486"/>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1"/>
          <p:cNvSpPr txBox="1">
            <a:spLocks noGrp="1" noChangeArrowheads="1"/>
          </p:cNvSpPr>
          <p:nvPr>
            <p:ph type="sldNum" sz="quarter" idx="10"/>
          </p:nvPr>
        </p:nvSpPr>
        <p:spPr>
          <a:ln/>
        </p:spPr>
        <p:txBody>
          <a:bodyPr/>
          <a:lstStyle>
            <a:lvl1pPr>
              <a:defRPr/>
            </a:lvl1pPr>
          </a:lstStyle>
          <a:p>
            <a:pPr>
              <a:defRPr/>
            </a:pPr>
            <a:fld id="{DA30905C-BCDE-4FA3-9108-9B5586AACBB9}" type="slidenum">
              <a:rPr lang="en-US"/>
              <a:pPr>
                <a:defRPr/>
              </a:pPr>
              <a:t>‹#›</a:t>
            </a:fld>
            <a:endParaRPr lang="en-US"/>
          </a:p>
        </p:txBody>
      </p:sp>
    </p:spTree>
    <p:extLst>
      <p:ext uri="{BB962C8B-B14F-4D97-AF65-F5344CB8AC3E}">
        <p14:creationId xmlns:p14="http://schemas.microsoft.com/office/powerpoint/2010/main" xmlns="" val="155986849"/>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1"/>
          <p:cNvSpPr txBox="1">
            <a:spLocks noGrp="1" noChangeArrowheads="1"/>
          </p:cNvSpPr>
          <p:nvPr>
            <p:ph type="sldNum" sz="quarter" idx="10"/>
          </p:nvPr>
        </p:nvSpPr>
        <p:spPr>
          <a:ln/>
        </p:spPr>
        <p:txBody>
          <a:bodyPr/>
          <a:lstStyle>
            <a:lvl1pPr>
              <a:defRPr/>
            </a:lvl1pPr>
          </a:lstStyle>
          <a:p>
            <a:pPr>
              <a:defRPr/>
            </a:pPr>
            <a:fld id="{552331F3-D6B4-4F43-B879-12E58C9B3E66}" type="slidenum">
              <a:rPr lang="en-US"/>
              <a:pPr>
                <a:defRPr/>
              </a:pPr>
              <a:t>‹#›</a:t>
            </a:fld>
            <a:endParaRPr lang="en-US"/>
          </a:p>
        </p:txBody>
      </p:sp>
    </p:spTree>
    <p:extLst>
      <p:ext uri="{BB962C8B-B14F-4D97-AF65-F5344CB8AC3E}">
        <p14:creationId xmlns:p14="http://schemas.microsoft.com/office/powerpoint/2010/main" xmlns="" val="220518716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Box 1"/>
          <p:cNvSpPr txBox="1">
            <a:spLocks noGrp="1" noChangeArrowheads="1"/>
          </p:cNvSpPr>
          <p:nvPr>
            <p:ph type="sldNum" sz="quarter" idx="10"/>
          </p:nvPr>
        </p:nvSpPr>
        <p:spPr>
          <a:ln/>
        </p:spPr>
        <p:txBody>
          <a:bodyPr/>
          <a:lstStyle>
            <a:lvl1pPr>
              <a:defRPr/>
            </a:lvl1pPr>
          </a:lstStyle>
          <a:p>
            <a:pPr>
              <a:defRPr/>
            </a:pPr>
            <a:fld id="{07EC158D-9B73-4B67-91B7-73DDDDFBE50F}" type="slidenum">
              <a:rPr lang="en-US"/>
              <a:pPr>
                <a:defRPr/>
              </a:pPr>
              <a:t>‹#›</a:t>
            </a:fld>
            <a:endParaRPr lang="en-US"/>
          </a:p>
        </p:txBody>
      </p:sp>
    </p:spTree>
    <p:extLst>
      <p:ext uri="{BB962C8B-B14F-4D97-AF65-F5344CB8AC3E}">
        <p14:creationId xmlns:p14="http://schemas.microsoft.com/office/powerpoint/2010/main" xmlns="" val="404929833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1"/>
          <p:cNvSpPr txBox="1">
            <a:spLocks noGrp="1" noChangeArrowheads="1"/>
          </p:cNvSpPr>
          <p:nvPr>
            <p:ph type="sldNum" sz="quarter" idx="10"/>
          </p:nvPr>
        </p:nvSpPr>
        <p:spPr>
          <a:ln/>
        </p:spPr>
        <p:txBody>
          <a:bodyPr/>
          <a:lstStyle>
            <a:lvl1pPr>
              <a:defRPr/>
            </a:lvl1pPr>
          </a:lstStyle>
          <a:p>
            <a:pPr>
              <a:defRPr/>
            </a:pPr>
            <a:fld id="{48EA8D6A-E640-4005-9499-58EC03AA2FE5}" type="slidenum">
              <a:rPr lang="en-US"/>
              <a:pPr>
                <a:defRPr/>
              </a:pPr>
              <a:t>‹#›</a:t>
            </a:fld>
            <a:endParaRPr lang="en-US"/>
          </a:p>
        </p:txBody>
      </p:sp>
    </p:spTree>
    <p:extLst>
      <p:ext uri="{BB962C8B-B14F-4D97-AF65-F5344CB8AC3E}">
        <p14:creationId xmlns:p14="http://schemas.microsoft.com/office/powerpoint/2010/main" xmlns="" val="3245755122"/>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1"/>
          <p:cNvSpPr txBox="1">
            <a:spLocks noGrp="1" noChangeArrowheads="1"/>
          </p:cNvSpPr>
          <p:nvPr>
            <p:ph type="sldNum" sz="quarter" idx="10"/>
          </p:nvPr>
        </p:nvSpPr>
        <p:spPr>
          <a:ln/>
        </p:spPr>
        <p:txBody>
          <a:bodyPr/>
          <a:lstStyle>
            <a:lvl1pPr>
              <a:defRPr/>
            </a:lvl1pPr>
          </a:lstStyle>
          <a:p>
            <a:pPr>
              <a:defRPr/>
            </a:pPr>
            <a:fld id="{92836C29-2A13-40DF-B448-3E1F8EA82EDE}" type="slidenum">
              <a:rPr lang="en-US"/>
              <a:pPr>
                <a:defRPr/>
              </a:pPr>
              <a:t>‹#›</a:t>
            </a:fld>
            <a:endParaRPr lang="en-US"/>
          </a:p>
        </p:txBody>
      </p:sp>
    </p:spTree>
    <p:extLst>
      <p:ext uri="{BB962C8B-B14F-4D97-AF65-F5344CB8AC3E}">
        <p14:creationId xmlns:p14="http://schemas.microsoft.com/office/powerpoint/2010/main" xmlns="" val="818801748"/>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Arial Italic" charset="0"/>
            </a:endParaRP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1"/>
          <p:cNvSpPr txBox="1">
            <a:spLocks noGrp="1" noChangeArrowheads="1"/>
          </p:cNvSpPr>
          <p:nvPr>
            <p:ph type="sldNum" sz="quarter" idx="10"/>
          </p:nvPr>
        </p:nvSpPr>
        <p:spPr>
          <a:ln/>
        </p:spPr>
        <p:txBody>
          <a:bodyPr/>
          <a:lstStyle>
            <a:lvl1pPr>
              <a:defRPr/>
            </a:lvl1pPr>
          </a:lstStyle>
          <a:p>
            <a:pPr>
              <a:defRPr/>
            </a:pPr>
            <a:fld id="{7351AFB0-A1A2-4D96-BC20-C85586E6AC92}" type="slidenum">
              <a:rPr lang="en-US"/>
              <a:pPr>
                <a:defRPr/>
              </a:pPr>
              <a:t>‹#›</a:t>
            </a:fld>
            <a:endParaRPr lang="en-US"/>
          </a:p>
        </p:txBody>
      </p:sp>
    </p:spTree>
    <p:extLst>
      <p:ext uri="{BB962C8B-B14F-4D97-AF65-F5344CB8AC3E}">
        <p14:creationId xmlns:p14="http://schemas.microsoft.com/office/powerpoint/2010/main" xmlns="" val="105274460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1"/>
          <p:cNvSpPr txBox="1">
            <a:spLocks noGrp="1" noChangeArrowheads="1"/>
          </p:cNvSpPr>
          <p:nvPr>
            <p:ph type="sldNum" sz="quarter" idx="10"/>
          </p:nvPr>
        </p:nvSpPr>
        <p:spPr>
          <a:ln/>
        </p:spPr>
        <p:txBody>
          <a:bodyPr/>
          <a:lstStyle>
            <a:lvl1pPr>
              <a:defRPr/>
            </a:lvl1pPr>
          </a:lstStyle>
          <a:p>
            <a:pPr>
              <a:defRPr/>
            </a:pPr>
            <a:fld id="{A9887080-DC25-4EA1-8D26-E987BD38C837}" type="slidenum">
              <a:rPr lang="en-US"/>
              <a:pPr>
                <a:defRPr/>
              </a:pPr>
              <a:t>‹#›</a:t>
            </a:fld>
            <a:endParaRPr lang="en-US"/>
          </a:p>
        </p:txBody>
      </p:sp>
    </p:spTree>
    <p:extLst>
      <p:ext uri="{BB962C8B-B14F-4D97-AF65-F5344CB8AC3E}">
        <p14:creationId xmlns:p14="http://schemas.microsoft.com/office/powerpoint/2010/main" xmlns="" val="1946145295"/>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1"/>
          <p:cNvSpPr txBox="1">
            <a:spLocks noGrp="1" noChangeArrowheads="1"/>
          </p:cNvSpPr>
          <p:nvPr>
            <p:ph type="sldNum" sz="quarter" idx="10"/>
          </p:nvPr>
        </p:nvSpPr>
        <p:spPr>
          <a:ln/>
        </p:spPr>
        <p:txBody>
          <a:bodyPr/>
          <a:lstStyle>
            <a:lvl1pPr>
              <a:defRPr/>
            </a:lvl1pPr>
          </a:lstStyle>
          <a:p>
            <a:pPr>
              <a:defRPr/>
            </a:pPr>
            <a:fld id="{71FBD050-30BE-407F-9BDD-F21D41B27FF3}" type="slidenum">
              <a:rPr lang="en-US"/>
              <a:pPr>
                <a:defRPr/>
              </a:pPr>
              <a:t>‹#›</a:t>
            </a:fld>
            <a:endParaRPr lang="en-US"/>
          </a:p>
        </p:txBody>
      </p:sp>
    </p:spTree>
    <p:extLst>
      <p:ext uri="{BB962C8B-B14F-4D97-AF65-F5344CB8AC3E}">
        <p14:creationId xmlns:p14="http://schemas.microsoft.com/office/powerpoint/2010/main" xmlns="" val="3449448014"/>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xmlns="" val="1828257600"/>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03412785"/>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1225616115"/>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16764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6764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70396499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482753524"/>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213624940"/>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238752887"/>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3429422258"/>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Arial Italic"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235386753"/>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420765639"/>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48500" y="990600"/>
            <a:ext cx="2095500" cy="4800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990600"/>
            <a:ext cx="6134100" cy="4800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3711957"/>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5652F659-9342-4749-BE82-2D6682703B63}" type="slidenum">
              <a:rPr lang="en-US"/>
              <a:pPr>
                <a:defRPr/>
              </a:pPr>
              <a:t>‹#›</a:t>
            </a:fld>
            <a:endParaRPr lang="en-US"/>
          </a:p>
        </p:txBody>
      </p:sp>
    </p:spTree>
    <p:extLst>
      <p:ext uri="{BB962C8B-B14F-4D97-AF65-F5344CB8AC3E}">
        <p14:creationId xmlns:p14="http://schemas.microsoft.com/office/powerpoint/2010/main" xmlns="" val="1849965232"/>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01B39E2D-62FF-4431-8452-F3D0243D8071}" type="slidenum">
              <a:rPr lang="en-US"/>
              <a:pPr>
                <a:defRPr/>
              </a:pPr>
              <a:t>‹#›</a:t>
            </a:fld>
            <a:endParaRPr lang="en-US"/>
          </a:p>
        </p:txBody>
      </p:sp>
    </p:spTree>
    <p:extLst>
      <p:ext uri="{BB962C8B-B14F-4D97-AF65-F5344CB8AC3E}">
        <p14:creationId xmlns:p14="http://schemas.microsoft.com/office/powerpoint/2010/main" xmlns="" val="1626322358"/>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Text Box 3"/>
          <p:cNvSpPr txBox="1">
            <a:spLocks noGrp="1" noChangeArrowheads="1"/>
          </p:cNvSpPr>
          <p:nvPr>
            <p:ph type="sldNum" sz="quarter" idx="10"/>
          </p:nvPr>
        </p:nvSpPr>
        <p:spPr>
          <a:ln/>
        </p:spPr>
        <p:txBody>
          <a:bodyPr/>
          <a:lstStyle>
            <a:lvl1pPr>
              <a:defRPr/>
            </a:lvl1pPr>
          </a:lstStyle>
          <a:p>
            <a:pPr>
              <a:defRPr/>
            </a:pPr>
            <a:fld id="{35824CD4-F864-4EFF-A63E-29426B4CC78A}" type="slidenum">
              <a:rPr lang="en-US"/>
              <a:pPr>
                <a:defRPr/>
              </a:pPr>
              <a:t>‹#›</a:t>
            </a:fld>
            <a:endParaRPr lang="en-US"/>
          </a:p>
        </p:txBody>
      </p:sp>
    </p:spTree>
    <p:extLst>
      <p:ext uri="{BB962C8B-B14F-4D97-AF65-F5344CB8AC3E}">
        <p14:creationId xmlns:p14="http://schemas.microsoft.com/office/powerpoint/2010/main" xmlns="" val="2021111486"/>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98613"/>
            <a:ext cx="4038600" cy="4527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98613"/>
            <a:ext cx="4038600" cy="4527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a:ln/>
        </p:spPr>
        <p:txBody>
          <a:bodyPr/>
          <a:lstStyle>
            <a:lvl1pPr>
              <a:defRPr/>
            </a:lvl1pPr>
          </a:lstStyle>
          <a:p>
            <a:pPr>
              <a:defRPr/>
            </a:pPr>
            <a:fld id="{05D0EEC5-010D-495F-BF74-23AC00E81115}" type="slidenum">
              <a:rPr lang="en-US"/>
              <a:pPr>
                <a:defRPr/>
              </a:pPr>
              <a:t>‹#›</a:t>
            </a:fld>
            <a:endParaRPr lang="en-US"/>
          </a:p>
        </p:txBody>
      </p:sp>
    </p:spTree>
    <p:extLst>
      <p:ext uri="{BB962C8B-B14F-4D97-AF65-F5344CB8AC3E}">
        <p14:creationId xmlns:p14="http://schemas.microsoft.com/office/powerpoint/2010/main" xmlns="" val="1722384621"/>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3"/>
          <p:cNvSpPr txBox="1">
            <a:spLocks noGrp="1" noChangeArrowheads="1"/>
          </p:cNvSpPr>
          <p:nvPr>
            <p:ph type="sldNum" sz="quarter" idx="10"/>
          </p:nvPr>
        </p:nvSpPr>
        <p:spPr>
          <a:ln/>
        </p:spPr>
        <p:txBody>
          <a:bodyPr/>
          <a:lstStyle>
            <a:lvl1pPr>
              <a:defRPr/>
            </a:lvl1pPr>
          </a:lstStyle>
          <a:p>
            <a:pPr>
              <a:defRPr/>
            </a:pPr>
            <a:fld id="{167F0395-2CD3-4BE7-AB2C-6AA1187F14EA}" type="slidenum">
              <a:rPr lang="en-US"/>
              <a:pPr>
                <a:defRPr/>
              </a:pPr>
              <a:t>‹#›</a:t>
            </a:fld>
            <a:endParaRPr lang="en-US"/>
          </a:p>
        </p:txBody>
      </p:sp>
    </p:spTree>
    <p:extLst>
      <p:ext uri="{BB962C8B-B14F-4D97-AF65-F5344CB8AC3E}">
        <p14:creationId xmlns:p14="http://schemas.microsoft.com/office/powerpoint/2010/main" xmlns="" val="3044036511"/>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Box 3"/>
          <p:cNvSpPr txBox="1">
            <a:spLocks noGrp="1" noChangeArrowheads="1"/>
          </p:cNvSpPr>
          <p:nvPr>
            <p:ph type="sldNum" sz="quarter" idx="10"/>
          </p:nvPr>
        </p:nvSpPr>
        <p:spPr>
          <a:ln/>
        </p:spPr>
        <p:txBody>
          <a:bodyPr/>
          <a:lstStyle>
            <a:lvl1pPr>
              <a:defRPr/>
            </a:lvl1pPr>
          </a:lstStyle>
          <a:p>
            <a:pPr>
              <a:defRPr/>
            </a:pPr>
            <a:fld id="{7E4A137D-F1C9-4B71-9B8B-CC09A8010885}" type="slidenum">
              <a:rPr lang="en-US"/>
              <a:pPr>
                <a:defRPr/>
              </a:pPr>
              <a:t>‹#›</a:t>
            </a:fld>
            <a:endParaRPr lang="en-US"/>
          </a:p>
        </p:txBody>
      </p:sp>
    </p:spTree>
    <p:extLst>
      <p:ext uri="{BB962C8B-B14F-4D97-AF65-F5344CB8AC3E}">
        <p14:creationId xmlns:p14="http://schemas.microsoft.com/office/powerpoint/2010/main" xmlns="" val="3388749440"/>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0BCA52E4-8EB2-438D-8318-E793A989BA4F}" type="slidenum">
              <a:rPr lang="en-US"/>
              <a:pPr>
                <a:defRPr/>
              </a:pPr>
              <a:t>‹#›</a:t>
            </a:fld>
            <a:endParaRPr lang="en-US"/>
          </a:p>
        </p:txBody>
      </p:sp>
    </p:spTree>
    <p:extLst>
      <p:ext uri="{BB962C8B-B14F-4D97-AF65-F5344CB8AC3E}">
        <p14:creationId xmlns:p14="http://schemas.microsoft.com/office/powerpoint/2010/main" xmlns="" val="656582629"/>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8F65BB11-62FF-4FD9-9643-D9C795CCD5C5}" type="slidenum">
              <a:rPr lang="en-US"/>
              <a:pPr>
                <a:defRPr/>
              </a:pPr>
              <a:t>‹#›</a:t>
            </a:fld>
            <a:endParaRPr lang="en-US"/>
          </a:p>
        </p:txBody>
      </p:sp>
    </p:spTree>
    <p:extLst>
      <p:ext uri="{BB962C8B-B14F-4D97-AF65-F5344CB8AC3E}">
        <p14:creationId xmlns:p14="http://schemas.microsoft.com/office/powerpoint/2010/main" xmlns="" val="150735692"/>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Arial"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E5A0F1AF-F78A-4747-93C9-08DD1DEBF1D4}" type="slidenum">
              <a:rPr lang="en-US"/>
              <a:pPr>
                <a:defRPr/>
              </a:pPr>
              <a:t>‹#›</a:t>
            </a:fld>
            <a:endParaRPr lang="en-US"/>
          </a:p>
        </p:txBody>
      </p:sp>
    </p:spTree>
    <p:extLst>
      <p:ext uri="{BB962C8B-B14F-4D97-AF65-F5344CB8AC3E}">
        <p14:creationId xmlns:p14="http://schemas.microsoft.com/office/powerpoint/2010/main" xmlns="" val="646533851"/>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458AD9DB-8B80-4A2C-926F-2429A00DD6F8}" type="slidenum">
              <a:rPr lang="en-US"/>
              <a:pPr>
                <a:defRPr/>
              </a:pPr>
              <a:t>‹#›</a:t>
            </a:fld>
            <a:endParaRPr lang="en-US"/>
          </a:p>
        </p:txBody>
      </p:sp>
    </p:spTree>
    <p:extLst>
      <p:ext uri="{BB962C8B-B14F-4D97-AF65-F5344CB8AC3E}">
        <p14:creationId xmlns:p14="http://schemas.microsoft.com/office/powerpoint/2010/main" xmlns="" val="2614978217"/>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F358FF92-A6BD-4E1B-99F3-5A87C416FE12}" type="slidenum">
              <a:rPr lang="en-US"/>
              <a:pPr>
                <a:defRPr/>
              </a:pPr>
              <a:t>‹#›</a:t>
            </a:fld>
            <a:endParaRPr lang="en-US"/>
          </a:p>
        </p:txBody>
      </p:sp>
    </p:spTree>
    <p:extLst>
      <p:ext uri="{BB962C8B-B14F-4D97-AF65-F5344CB8AC3E}">
        <p14:creationId xmlns:p14="http://schemas.microsoft.com/office/powerpoint/2010/main" xmlns="" val="3541333086"/>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xmlns="" val="452624531"/>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35949334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3374714600"/>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670702469"/>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288005046"/>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xmlns="" val="455226237"/>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52690163"/>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514388488"/>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Arial" charset="0"/>
            </a:endParaRP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4016136547"/>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297353995"/>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077757201"/>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xmlns="" val="3833165393"/>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593853436"/>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592440287"/>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85750" y="1241425"/>
            <a:ext cx="4200525" cy="56165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8675" y="1241425"/>
            <a:ext cx="4200525" cy="56165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024423168"/>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665115203"/>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998000623"/>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637212315"/>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468773861"/>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Arial"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2291863095"/>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554184243"/>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15125" y="228600"/>
            <a:ext cx="2143125" cy="6629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85750" y="228600"/>
            <a:ext cx="6276975" cy="6629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186586916"/>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xmlns="" val="4116503957"/>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279583499"/>
      </p:ext>
    </p:extLst>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387574599"/>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6200" y="0"/>
            <a:ext cx="0" cy="5143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417276255"/>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240347666"/>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1916505299"/>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248283511"/>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697537659"/>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Arial"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2546224581"/>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04933080"/>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0" y="0"/>
            <a:ext cx="0" cy="51435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656937543"/>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Text Box 1"/>
          <p:cNvSpPr txBox="1">
            <a:spLocks noGrp="1" noChangeArrowheads="1"/>
          </p:cNvSpPr>
          <p:nvPr>
            <p:ph type="sldNum" sz="quarter" idx="10"/>
          </p:nvPr>
        </p:nvSpPr>
        <p:spPr>
          <a:ln/>
        </p:spPr>
        <p:txBody>
          <a:bodyPr/>
          <a:lstStyle>
            <a:lvl1pPr>
              <a:defRPr/>
            </a:lvl1pPr>
          </a:lstStyle>
          <a:p>
            <a:pPr>
              <a:defRPr/>
            </a:pPr>
            <a:fld id="{154B5659-073F-417E-804F-49B9F2E9116C}" type="slidenum">
              <a:rPr lang="en-US"/>
              <a:pPr>
                <a:defRPr/>
              </a:pPr>
              <a:t>‹#›</a:t>
            </a:fld>
            <a:endParaRPr lang="en-US"/>
          </a:p>
        </p:txBody>
      </p:sp>
    </p:spTree>
    <p:extLst>
      <p:ext uri="{BB962C8B-B14F-4D97-AF65-F5344CB8AC3E}">
        <p14:creationId xmlns:p14="http://schemas.microsoft.com/office/powerpoint/2010/main" xmlns="" val="2369696571"/>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1"/>
          <p:cNvSpPr txBox="1">
            <a:spLocks noGrp="1" noChangeArrowheads="1"/>
          </p:cNvSpPr>
          <p:nvPr>
            <p:ph type="sldNum" sz="quarter" idx="10"/>
          </p:nvPr>
        </p:nvSpPr>
        <p:spPr>
          <a:ln/>
        </p:spPr>
        <p:txBody>
          <a:bodyPr/>
          <a:lstStyle>
            <a:lvl1pPr>
              <a:defRPr/>
            </a:lvl1pPr>
          </a:lstStyle>
          <a:p>
            <a:pPr>
              <a:defRPr/>
            </a:pPr>
            <a:fld id="{E710CAA5-E016-463E-A831-03031E0481F2}" type="slidenum">
              <a:rPr lang="en-US"/>
              <a:pPr>
                <a:defRPr/>
              </a:pPr>
              <a:t>‹#›</a:t>
            </a:fld>
            <a:endParaRPr lang="en-US"/>
          </a:p>
        </p:txBody>
      </p:sp>
    </p:spTree>
    <p:extLst>
      <p:ext uri="{BB962C8B-B14F-4D97-AF65-F5344CB8AC3E}">
        <p14:creationId xmlns:p14="http://schemas.microsoft.com/office/powerpoint/2010/main" xmlns="" val="318217777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Text Box 1"/>
          <p:cNvSpPr txBox="1">
            <a:spLocks noGrp="1" noChangeArrowheads="1"/>
          </p:cNvSpPr>
          <p:nvPr>
            <p:ph type="sldNum" sz="quarter" idx="10"/>
          </p:nvPr>
        </p:nvSpPr>
        <p:spPr>
          <a:ln/>
        </p:spPr>
        <p:txBody>
          <a:bodyPr/>
          <a:lstStyle>
            <a:lvl1pPr>
              <a:defRPr/>
            </a:lvl1pPr>
          </a:lstStyle>
          <a:p>
            <a:pPr>
              <a:defRPr/>
            </a:pPr>
            <a:fld id="{89B0A41B-0E3D-4619-A63E-87C647DE23B5}" type="slidenum">
              <a:rPr lang="en-US"/>
              <a:pPr>
                <a:defRPr/>
              </a:pPr>
              <a:t>‹#›</a:t>
            </a:fld>
            <a:endParaRPr lang="en-US"/>
          </a:p>
        </p:txBody>
      </p:sp>
    </p:spTree>
    <p:extLst>
      <p:ext uri="{BB962C8B-B14F-4D97-AF65-F5344CB8AC3E}">
        <p14:creationId xmlns:p14="http://schemas.microsoft.com/office/powerpoint/2010/main" xmlns="" val="159563309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1"/>
          <p:cNvSpPr txBox="1">
            <a:spLocks noGrp="1" noChangeArrowheads="1"/>
          </p:cNvSpPr>
          <p:nvPr>
            <p:ph type="sldNum" sz="quarter" idx="10"/>
          </p:nvPr>
        </p:nvSpPr>
        <p:spPr>
          <a:ln/>
        </p:spPr>
        <p:txBody>
          <a:bodyPr/>
          <a:lstStyle>
            <a:lvl1pPr>
              <a:defRPr/>
            </a:lvl1pPr>
          </a:lstStyle>
          <a:p>
            <a:pPr>
              <a:defRPr/>
            </a:pPr>
            <a:fld id="{878A56D5-8DCD-45E2-823D-DC798BC66401}" type="slidenum">
              <a:rPr lang="en-US"/>
              <a:pPr>
                <a:defRPr/>
              </a:pPr>
              <a:t>‹#›</a:t>
            </a:fld>
            <a:endParaRPr lang="en-US"/>
          </a:p>
        </p:txBody>
      </p:sp>
    </p:spTree>
    <p:extLst>
      <p:ext uri="{BB962C8B-B14F-4D97-AF65-F5344CB8AC3E}">
        <p14:creationId xmlns:p14="http://schemas.microsoft.com/office/powerpoint/2010/main" xmlns="" val="68117990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1"/>
          <p:cNvSpPr txBox="1">
            <a:spLocks noGrp="1" noChangeArrowheads="1"/>
          </p:cNvSpPr>
          <p:nvPr>
            <p:ph type="sldNum" sz="quarter" idx="10"/>
          </p:nvPr>
        </p:nvSpPr>
        <p:spPr>
          <a:ln/>
        </p:spPr>
        <p:txBody>
          <a:bodyPr/>
          <a:lstStyle>
            <a:lvl1pPr>
              <a:defRPr/>
            </a:lvl1pPr>
          </a:lstStyle>
          <a:p>
            <a:pPr>
              <a:defRPr/>
            </a:pPr>
            <a:fld id="{77671FE4-8648-4313-AD13-DFAA6FBBBB71}" type="slidenum">
              <a:rPr lang="en-US"/>
              <a:pPr>
                <a:defRPr/>
              </a:pPr>
              <a:t>‹#›</a:t>
            </a:fld>
            <a:endParaRPr lang="en-US"/>
          </a:p>
        </p:txBody>
      </p:sp>
    </p:spTree>
    <p:extLst>
      <p:ext uri="{BB962C8B-B14F-4D97-AF65-F5344CB8AC3E}">
        <p14:creationId xmlns:p14="http://schemas.microsoft.com/office/powerpoint/2010/main" xmlns="" val="3028072131"/>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Box 1"/>
          <p:cNvSpPr txBox="1">
            <a:spLocks noGrp="1" noChangeArrowheads="1"/>
          </p:cNvSpPr>
          <p:nvPr>
            <p:ph type="sldNum" sz="quarter" idx="10"/>
          </p:nvPr>
        </p:nvSpPr>
        <p:spPr>
          <a:ln/>
        </p:spPr>
        <p:txBody>
          <a:bodyPr/>
          <a:lstStyle>
            <a:lvl1pPr>
              <a:defRPr/>
            </a:lvl1pPr>
          </a:lstStyle>
          <a:p>
            <a:pPr>
              <a:defRPr/>
            </a:pPr>
            <a:fld id="{83C5A7F1-A105-4FDA-AE14-153179AD892F}" type="slidenum">
              <a:rPr lang="en-US"/>
              <a:pPr>
                <a:defRPr/>
              </a:pPr>
              <a:t>‹#›</a:t>
            </a:fld>
            <a:endParaRPr lang="en-US"/>
          </a:p>
        </p:txBody>
      </p:sp>
    </p:spTree>
    <p:extLst>
      <p:ext uri="{BB962C8B-B14F-4D97-AF65-F5344CB8AC3E}">
        <p14:creationId xmlns:p14="http://schemas.microsoft.com/office/powerpoint/2010/main" xmlns="" val="398352020"/>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1"/>
          <p:cNvSpPr txBox="1">
            <a:spLocks noGrp="1" noChangeArrowheads="1"/>
          </p:cNvSpPr>
          <p:nvPr>
            <p:ph type="sldNum" sz="quarter" idx="10"/>
          </p:nvPr>
        </p:nvSpPr>
        <p:spPr>
          <a:ln/>
        </p:spPr>
        <p:txBody>
          <a:bodyPr/>
          <a:lstStyle>
            <a:lvl1pPr>
              <a:defRPr/>
            </a:lvl1pPr>
          </a:lstStyle>
          <a:p>
            <a:pPr>
              <a:defRPr/>
            </a:pPr>
            <a:fld id="{38DBE628-807B-4767-B0BA-DD296940A735}" type="slidenum">
              <a:rPr lang="en-US"/>
              <a:pPr>
                <a:defRPr/>
              </a:pPr>
              <a:t>‹#›</a:t>
            </a:fld>
            <a:endParaRPr lang="en-US"/>
          </a:p>
        </p:txBody>
      </p:sp>
    </p:spTree>
    <p:extLst>
      <p:ext uri="{BB962C8B-B14F-4D97-AF65-F5344CB8AC3E}">
        <p14:creationId xmlns:p14="http://schemas.microsoft.com/office/powerpoint/2010/main" xmlns="" val="211758682"/>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1"/>
          <p:cNvSpPr txBox="1">
            <a:spLocks noGrp="1" noChangeArrowheads="1"/>
          </p:cNvSpPr>
          <p:nvPr>
            <p:ph type="sldNum" sz="quarter" idx="10"/>
          </p:nvPr>
        </p:nvSpPr>
        <p:spPr>
          <a:ln/>
        </p:spPr>
        <p:txBody>
          <a:bodyPr/>
          <a:lstStyle>
            <a:lvl1pPr>
              <a:defRPr/>
            </a:lvl1pPr>
          </a:lstStyle>
          <a:p>
            <a:pPr>
              <a:defRPr/>
            </a:pPr>
            <a:fld id="{D74DE05C-7751-47FC-BAA4-1D118697E81C}" type="slidenum">
              <a:rPr lang="en-US"/>
              <a:pPr>
                <a:defRPr/>
              </a:pPr>
              <a:t>‹#›</a:t>
            </a:fld>
            <a:endParaRPr lang="en-US"/>
          </a:p>
        </p:txBody>
      </p:sp>
    </p:spTree>
    <p:extLst>
      <p:ext uri="{BB962C8B-B14F-4D97-AF65-F5344CB8AC3E}">
        <p14:creationId xmlns:p14="http://schemas.microsoft.com/office/powerpoint/2010/main" xmlns="" val="4116423056"/>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Arial" charset="0"/>
            </a:endParaRP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1"/>
          <p:cNvSpPr txBox="1">
            <a:spLocks noGrp="1" noChangeArrowheads="1"/>
          </p:cNvSpPr>
          <p:nvPr>
            <p:ph type="sldNum" sz="quarter" idx="10"/>
          </p:nvPr>
        </p:nvSpPr>
        <p:spPr>
          <a:ln/>
        </p:spPr>
        <p:txBody>
          <a:bodyPr/>
          <a:lstStyle>
            <a:lvl1pPr>
              <a:defRPr/>
            </a:lvl1pPr>
          </a:lstStyle>
          <a:p>
            <a:pPr>
              <a:defRPr/>
            </a:pPr>
            <a:fld id="{9F912B27-CDF7-42DA-95AC-A9A22BCD0617}" type="slidenum">
              <a:rPr lang="en-US"/>
              <a:pPr>
                <a:defRPr/>
              </a:pPr>
              <a:t>‹#›</a:t>
            </a:fld>
            <a:endParaRPr lang="en-US"/>
          </a:p>
        </p:txBody>
      </p:sp>
    </p:spTree>
    <p:extLst>
      <p:ext uri="{BB962C8B-B14F-4D97-AF65-F5344CB8AC3E}">
        <p14:creationId xmlns:p14="http://schemas.microsoft.com/office/powerpoint/2010/main" xmlns="" val="1832758510"/>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1"/>
          <p:cNvSpPr txBox="1">
            <a:spLocks noGrp="1" noChangeArrowheads="1"/>
          </p:cNvSpPr>
          <p:nvPr>
            <p:ph type="sldNum" sz="quarter" idx="10"/>
          </p:nvPr>
        </p:nvSpPr>
        <p:spPr>
          <a:ln/>
        </p:spPr>
        <p:txBody>
          <a:bodyPr/>
          <a:lstStyle>
            <a:lvl1pPr>
              <a:defRPr/>
            </a:lvl1pPr>
          </a:lstStyle>
          <a:p>
            <a:pPr>
              <a:defRPr/>
            </a:pPr>
            <a:fld id="{1C76A8E4-E4CB-4040-9AB2-51C22C868590}" type="slidenum">
              <a:rPr lang="en-US"/>
              <a:pPr>
                <a:defRPr/>
              </a:pPr>
              <a:t>‹#›</a:t>
            </a:fld>
            <a:endParaRPr lang="en-US"/>
          </a:p>
        </p:txBody>
      </p:sp>
    </p:spTree>
    <p:extLst>
      <p:ext uri="{BB962C8B-B14F-4D97-AF65-F5344CB8AC3E}">
        <p14:creationId xmlns:p14="http://schemas.microsoft.com/office/powerpoint/2010/main" xmlns="" val="291266551"/>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1"/>
          <p:cNvSpPr txBox="1">
            <a:spLocks noGrp="1" noChangeArrowheads="1"/>
          </p:cNvSpPr>
          <p:nvPr>
            <p:ph type="sldNum" sz="quarter" idx="10"/>
          </p:nvPr>
        </p:nvSpPr>
        <p:spPr>
          <a:ln/>
        </p:spPr>
        <p:txBody>
          <a:bodyPr/>
          <a:lstStyle>
            <a:lvl1pPr>
              <a:defRPr/>
            </a:lvl1pPr>
          </a:lstStyle>
          <a:p>
            <a:pPr>
              <a:defRPr/>
            </a:pPr>
            <a:fld id="{508D2940-574B-48A0-9727-B04002265C5B}" type="slidenum">
              <a:rPr lang="en-US"/>
              <a:pPr>
                <a:defRPr/>
              </a:pPr>
              <a:t>‹#›</a:t>
            </a:fld>
            <a:endParaRPr lang="en-US"/>
          </a:p>
        </p:txBody>
      </p:sp>
    </p:spTree>
    <p:extLst>
      <p:ext uri="{BB962C8B-B14F-4D97-AF65-F5344CB8AC3E}">
        <p14:creationId xmlns:p14="http://schemas.microsoft.com/office/powerpoint/2010/main" xmlns="" val="3485765509"/>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xmlns="" val="3384459422"/>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477763163"/>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2291932766"/>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575050" y="273050"/>
            <a:ext cx="2479675" cy="6584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207125" y="273050"/>
            <a:ext cx="2479675" cy="6584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542947607"/>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93612834"/>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3887900514"/>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809166609"/>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968307445"/>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Arial"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3989700318"/>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77846274"/>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0"/>
            <a:ext cx="2057400" cy="6858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0"/>
            <a:ext cx="6019800" cy="6858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147765536"/>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xmlns="" val="1186587672"/>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339832541"/>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161192955"/>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639459503"/>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569260155"/>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1017518753"/>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898964265"/>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59778217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Arial" charset="0"/>
            </a:endParaRP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2518578390"/>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09941579"/>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51638" y="0"/>
            <a:ext cx="2097087" cy="61261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0"/>
            <a:ext cx="6142038" cy="61261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77621337"/>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xmlns="" val="302631641"/>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79190031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366162935"/>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841697276"/>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968441466"/>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747391254"/>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02553484"/>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392137920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Arial" charset="0"/>
            </a:endParaRP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350871257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61680536"/>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203014250"/>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xmlns="" val="1245954637"/>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064976454"/>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2084769690"/>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7975" y="1905000"/>
            <a:ext cx="2001838"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462213" y="1905000"/>
            <a:ext cx="2003425"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523051560"/>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808116604"/>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1434135177"/>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167307381"/>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417112189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Arial"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13443328"/>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530449492"/>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13538" y="0"/>
            <a:ext cx="2135187" cy="6858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7975" y="0"/>
            <a:ext cx="6253163" cy="6858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78236344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xmlns="" val="843791866"/>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103450720"/>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979898716"/>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27207839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629011114"/>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3405795037"/>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055279333"/>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102376281"/>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Arial" charset="0"/>
            </a:endParaRP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426217271"/>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810575014"/>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51638" y="546100"/>
            <a:ext cx="2097087" cy="55800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46100"/>
            <a:ext cx="6142038" cy="55800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282996222"/>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xmlns="" val="2974055985"/>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125114024"/>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799715885"/>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889000" y="889000"/>
            <a:ext cx="3600450" cy="50673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1850" y="889000"/>
            <a:ext cx="3600450" cy="50673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527384998"/>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78312021"/>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xmlns="" val="3997607108"/>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900432237"/>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303377492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313336826"/>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669452011"/>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681662"/>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681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132225339"/>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xmlns="" val="3937605847"/>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990028131"/>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427145216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89000" y="1943100"/>
            <a:ext cx="3600450" cy="4013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1850" y="1943100"/>
            <a:ext cx="3600450" cy="4013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768133197"/>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037976488"/>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1009266630"/>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918807513"/>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9394599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3019231927"/>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966957649"/>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3975" y="177800"/>
            <a:ext cx="1838325" cy="57785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89000" y="177800"/>
            <a:ext cx="5362575" cy="57785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479794183"/>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xmlns="" val="168433909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890413286"/>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1510277482"/>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831480081"/>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877177876"/>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3867612639"/>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711941192"/>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711158271"/>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673209048"/>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2203115"/>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600200"/>
            <a:ext cx="2057400" cy="4525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0198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695975373"/>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xmlns="" val="4139149325"/>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415556809"/>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95630159"/>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89000" y="3530600"/>
            <a:ext cx="3600450" cy="800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1850" y="3530600"/>
            <a:ext cx="3600450" cy="800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008055013"/>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813078878"/>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2437886543"/>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628661685"/>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2118571968"/>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2594567437"/>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563377845"/>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3975" y="1155700"/>
            <a:ext cx="1838325" cy="317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89000" y="1155700"/>
            <a:ext cx="5362575" cy="317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871436225"/>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xmlns="" val="3842125243"/>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637426523"/>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395685201"/>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36264561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955720035"/>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2873242946"/>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952208042"/>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187925614"/>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2291896719"/>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27647468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600200"/>
            <a:ext cx="2057400" cy="4775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019800" cy="47752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383697145"/>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xmlns="" val="2499149215"/>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50918544"/>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247988746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429466746"/>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709830403"/>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998827802"/>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518259613"/>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76147081"/>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932201549"/>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497385022"/>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600200"/>
            <a:ext cx="2057400" cy="4775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019800" cy="47752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088501659"/>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xmlns="" val="872968982"/>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175477197"/>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195451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44500" y="3365500"/>
            <a:ext cx="1987550" cy="2324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584450" y="3365500"/>
            <a:ext cx="1987550" cy="2324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75880413"/>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854143999"/>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2700806519"/>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346102082"/>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636416382"/>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3362916182"/>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33831349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540125" y="990600"/>
            <a:ext cx="1031875" cy="4699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44500" y="990600"/>
            <a:ext cx="2943225" cy="4699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56195339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xmlns="" val="3998813760"/>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64731054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1224783887"/>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44500" y="3365500"/>
            <a:ext cx="1987550" cy="2324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584450" y="3365500"/>
            <a:ext cx="1987550" cy="2324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656490955"/>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47202019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1214283582"/>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189473051"/>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810429565"/>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2935200067"/>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559292967"/>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540125" y="990600"/>
            <a:ext cx="1031875" cy="4699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44500" y="990600"/>
            <a:ext cx="2943225" cy="4699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859930309"/>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xmlns="" val="3624271864"/>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780103532"/>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3378400650"/>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68574898"/>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111928698"/>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3728734549"/>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207306389"/>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963355874"/>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334270849"/>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721706398"/>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77800"/>
            <a:ext cx="2057400" cy="59483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77800"/>
            <a:ext cx="6019800" cy="59483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536051219"/>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xmlns="" val="4220237795"/>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768107696"/>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1884600602"/>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822566426"/>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710055338"/>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xmlns="" val="4031442875"/>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947933053"/>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407093158"/>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3571932389"/>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894995374"/>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295369999"/>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xmlns="" val="1785153763"/>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73694846"/>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1274799074"/>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89000" y="1943100"/>
            <a:ext cx="1695450" cy="4013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736850" y="1943100"/>
            <a:ext cx="1695450" cy="4013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941429633"/>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753067653"/>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3476604047"/>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044394056"/>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2715383617"/>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3090856224"/>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064252822"/>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3975" y="177800"/>
            <a:ext cx="1838325" cy="57785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89000" y="177800"/>
            <a:ext cx="5362575" cy="57785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794765464"/>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xmlns="" val="4134117320"/>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900132460"/>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1662715030"/>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89000" y="1943100"/>
            <a:ext cx="3600450" cy="4013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1850" y="1943100"/>
            <a:ext cx="3600450" cy="4013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217832234"/>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74801682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1698886345"/>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899715376"/>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2205835507"/>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3343767910"/>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937610526"/>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3975" y="177800"/>
            <a:ext cx="1838325" cy="57785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89000" y="177800"/>
            <a:ext cx="5362575" cy="57785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79184321"/>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xmlns="" val="995666829"/>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809904652"/>
      </p:ext>
    </p:extLst>
  </p:cSld>
  <p:clrMapOvr>
    <a:masterClrMapping/>
  </p:clrMapOvr>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1645279722"/>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461000" y="1943100"/>
            <a:ext cx="1314450" cy="4013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927850" y="1943100"/>
            <a:ext cx="1314450" cy="4013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129935992"/>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305600245"/>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1625990671"/>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247877845"/>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3708833786"/>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977657634"/>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979067626"/>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3975" y="177800"/>
            <a:ext cx="1838325" cy="57785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89000" y="177800"/>
            <a:ext cx="5362575" cy="57785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211072796"/>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xmlns="" val="1777182970"/>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839829708"/>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1802575079"/>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89000" y="1943100"/>
            <a:ext cx="1695450" cy="4013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736850" y="1943100"/>
            <a:ext cx="1695450" cy="4013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347496871"/>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354860717"/>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2555000902"/>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454511836"/>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977943570"/>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923245449"/>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822172353"/>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3975" y="177800"/>
            <a:ext cx="1838325" cy="57785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89000" y="177800"/>
            <a:ext cx="5362575" cy="57785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562912484"/>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xmlns="" val="1334627285"/>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243239889"/>
      </p:ext>
    </p:extLst>
  </p:cSld>
  <p:clrMapOvr>
    <a:masterClrMapping/>
  </p:clrMapOvr>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1404150742"/>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440880407"/>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953175627"/>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xmlns="" val="2402712070"/>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953055971"/>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670695790"/>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098360666"/>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551286184"/>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54170443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xmlns="" val="3595202768"/>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438658845"/>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1039921514"/>
      </p:ext>
    </p:extLst>
  </p:cSld>
  <p:clrMapOvr>
    <a:masterClrMapping/>
  </p:clrMapOvr>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747405417"/>
      </p:ext>
    </p:extLst>
  </p:cSld>
  <p:clrMapOvr>
    <a:masterClrMapping/>
  </p:clrMapOvr>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435917815"/>
      </p:ext>
    </p:extLst>
  </p:cSld>
  <p:clrMapOvr>
    <a:masterClrMapping/>
  </p:clrMapOvr>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xmlns="" val="3849467735"/>
      </p:ext>
    </p:extLst>
  </p:cSld>
  <p:clrMapOvr>
    <a:masterClrMapping/>
  </p:clrMapOvr>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937697558"/>
      </p:ext>
    </p:extLst>
  </p:cSld>
  <p:clrMapOvr>
    <a:masterClrMapping/>
  </p:clrMapOvr>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3328757892"/>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73080806"/>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994185460"/>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007559697"/>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xmlns="" val="582178258"/>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150087990"/>
      </p:ext>
    </p:extLst>
  </p:cSld>
  <p:clrMapOvr>
    <a:masterClrMapping/>
  </p:clrMapOvr>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63558836"/>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752951172"/>
      </p:ext>
    </p:extLst>
  </p:cSld>
  <p:clrMapOvr>
    <a:masterClrMapping/>
  </p:clrMapOvr>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920690757"/>
      </p:ext>
    </p:extLst>
  </p:cSld>
  <p:clrMapOvr>
    <a:masterClrMapping/>
  </p:clrMapOvr>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xmlns="" val="407544944"/>
      </p:ext>
    </p:extLst>
  </p:cSld>
  <p:clrMapOvr>
    <a:masterClrMapping/>
  </p:clrMapOvr>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805071496"/>
      </p:ext>
    </p:extLst>
  </p:cSld>
  <p:clrMapOvr>
    <a:masterClrMapping/>
  </p:clrMapOvr>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3451943873"/>
      </p:ext>
    </p:extLst>
  </p:cSld>
  <p:clrMapOvr>
    <a:masterClrMapping/>
  </p:clrMapOvr>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Arial" charset="0"/>
            </a:endParaRP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873052899"/>
      </p:ext>
    </p:extLst>
  </p:cSld>
  <p:clrMapOvr>
    <a:masterClrMapping/>
  </p:clrMapOvr>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88085299"/>
      </p:ext>
    </p:extLst>
  </p:cSld>
  <p:clrMapOvr>
    <a:masterClrMapping/>
  </p:clrMapOvr>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576944985"/>
      </p:ext>
    </p:extLst>
  </p:cSld>
  <p:clrMapOvr>
    <a:masterClrMapping/>
  </p:clrMapOvr>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19" descr="large map_RGB 504"/>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l="5817" t="22519" r="4999" b="9639"/>
          <a:stretch>
            <a:fillRect/>
          </a:stretch>
        </p:blipFill>
        <p:spPr bwMode="auto">
          <a:xfrm>
            <a:off x="201613" y="190500"/>
            <a:ext cx="8701087" cy="4914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125" descr="USTravel_RGB_V"/>
          <p:cNvPicPr>
            <a:picLocks noChangeAspect="1" noChangeArrowheads="1"/>
          </p:cNvPicPr>
          <p:nvPr userDrawn="1"/>
        </p:nvPicPr>
        <p:blipFill>
          <a:blip r:embed="rId3" cstate="print">
            <a:extLst>
              <a:ext uri="{28A0092B-C50C-407E-A947-70E740481C1C}">
                <a14:useLocalDpi xmlns:a14="http://schemas.microsoft.com/office/drawing/2010/main" xmlns="" val="0"/>
              </a:ext>
            </a:extLst>
          </a:blip>
          <a:srcRect/>
          <a:stretch>
            <a:fillRect/>
          </a:stretch>
        </p:blipFill>
        <p:spPr bwMode="auto">
          <a:xfrm>
            <a:off x="6646863" y="5199063"/>
            <a:ext cx="1920875" cy="1538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300" name="Rectangle 60"/>
          <p:cNvSpPr>
            <a:spLocks noGrp="1" noChangeArrowheads="1"/>
          </p:cNvSpPr>
          <p:nvPr>
            <p:ph type="ctrTitle" sz="quarter"/>
          </p:nvPr>
        </p:nvSpPr>
        <p:spPr>
          <a:xfrm>
            <a:off x="506413" y="684213"/>
            <a:ext cx="8147050" cy="330200"/>
          </a:xfrm>
          <a:extLst/>
        </p:spPr>
        <p:txBody>
          <a:bodyPr lIns="91440" tIns="45720" rIns="91440" bIns="45720" anchor="t"/>
          <a:lstStyle>
            <a:lvl1pPr algn="r">
              <a:defRPr sz="1100"/>
            </a:lvl1pPr>
          </a:lstStyle>
          <a:p>
            <a:pPr lvl="0"/>
            <a:r>
              <a:rPr lang="en-US" noProof="0" smtClean="0"/>
              <a:t>Click to edit Master title style</a:t>
            </a:r>
          </a:p>
        </p:txBody>
      </p:sp>
      <p:sp>
        <p:nvSpPr>
          <p:cNvPr id="10301" name="Rectangle 61"/>
          <p:cNvSpPr>
            <a:spLocks noGrp="1" noChangeArrowheads="1"/>
          </p:cNvSpPr>
          <p:nvPr>
            <p:ph type="subTitle" sz="quarter" idx="1"/>
          </p:nvPr>
        </p:nvSpPr>
        <p:spPr>
          <a:xfrm>
            <a:off x="484188" y="1125538"/>
            <a:ext cx="8185150" cy="514350"/>
          </a:xfrm>
          <a:extLst/>
        </p:spPr>
        <p:txBody>
          <a:bodyPr lIns="91440" tIns="45720" rIns="91440" bIns="45720"/>
          <a:lstStyle>
            <a:lvl1pPr marL="0" indent="0" algn="r">
              <a:buFontTx/>
              <a:buNone/>
              <a:defRPr sz="4000">
                <a:solidFill>
                  <a:schemeClr val="bg1"/>
                </a:solidFill>
                <a:latin typeface="Times New Roman" pitchFamily="1" charset="0"/>
              </a:defRPr>
            </a:lvl1pPr>
          </a:lstStyle>
          <a:p>
            <a:pPr lvl="0"/>
            <a:r>
              <a:rPr lang="en-US" noProof="0" smtClean="0"/>
              <a:t>Click to edit Master subtitle style</a:t>
            </a:r>
          </a:p>
        </p:txBody>
      </p:sp>
    </p:spTree>
    <p:extLst>
      <p:ext uri="{BB962C8B-B14F-4D97-AF65-F5344CB8AC3E}">
        <p14:creationId xmlns:p14="http://schemas.microsoft.com/office/powerpoint/2010/main" xmlns="" val="1250991933"/>
      </p:ext>
    </p:extLst>
  </p:cSld>
  <p:clrMapOvr>
    <a:masterClrMapping/>
  </p:clrMapOvr>
  <p:transition advClick="0"/>
</p:sldLayout>
</file>

<file path=ppt/slideLayouts/slideLayout3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205530501"/>
      </p:ext>
    </p:extLst>
  </p:cSld>
  <p:clrMapOvr>
    <a:masterClrMapping/>
  </p:clrMapOvr>
  <p:transition advClick="0"/>
</p:sldLayout>
</file>

<file path=ppt/slideLayouts/slideLayout3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3006434655"/>
      </p:ext>
    </p:extLst>
  </p:cSld>
  <p:clrMapOvr>
    <a:masterClrMapping/>
  </p:clrMapOvr>
  <p:transition advClick="0"/>
</p:sldLayout>
</file>

<file path=ppt/slideLayouts/slideLayout3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7975" y="1905000"/>
            <a:ext cx="4157663"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8038" y="1905000"/>
            <a:ext cx="4157662"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877840558"/>
      </p:ext>
    </p:extLst>
  </p:cSld>
  <p:clrMapOvr>
    <a:masterClrMapping/>
  </p:clrMapOvr>
  <p:transition advClick="0"/>
</p:sldLayout>
</file>

<file path=ppt/slideLayouts/slideLayout3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319199185"/>
      </p:ext>
    </p:extLst>
  </p:cSld>
  <p:clrMapOvr>
    <a:masterClrMapping/>
  </p:clrMapOvr>
  <p:transition advClick="0"/>
</p:sldLayout>
</file>

<file path=ppt/slideLayouts/slideLayout3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932147705"/>
      </p:ext>
    </p:extLst>
  </p:cSld>
  <p:clrMapOvr>
    <a:masterClrMapping/>
  </p:clrMapOvr>
  <p:transition advClick="0"/>
</p:sldLayout>
</file>

<file path=ppt/slideLayouts/slideLayout3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453810941"/>
      </p:ext>
    </p:extLst>
  </p:cSld>
  <p:clrMapOvr>
    <a:masterClrMapping/>
  </p:clrMapOvr>
  <p:transition advClick="0"/>
</p:sldLayout>
</file>

<file path=ppt/slideLayouts/slideLayout3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998193756"/>
      </p:ext>
    </p:extLst>
  </p:cSld>
  <p:clrMapOvr>
    <a:masterClrMapping/>
  </p:clrMapOvr>
  <p:transition advClick="0"/>
</p:sldLayout>
</file>

<file path=ppt/slideLayouts/slideLayout3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403137160"/>
      </p:ext>
    </p:extLst>
  </p:cSld>
  <p:clrMapOvr>
    <a:masterClrMapping/>
  </p:clrMapOvr>
  <p:transition advClick="0"/>
</p:sldLayout>
</file>

<file path=ppt/slideLayouts/slideLayout3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33515498"/>
      </p:ext>
    </p:extLst>
  </p:cSld>
  <p:clrMapOvr>
    <a:masterClrMapping/>
  </p:clrMapOvr>
  <p:transition advClick="0"/>
</p:sldLayout>
</file>

<file path=ppt/slideLayouts/slideLayout3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13538" y="546100"/>
            <a:ext cx="2135187" cy="57785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7975" y="546100"/>
            <a:ext cx="6253163" cy="57785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31149275"/>
      </p:ext>
    </p:extLst>
  </p:cSld>
  <p:clrMapOvr>
    <a:masterClrMapping/>
  </p:clrMapOvr>
  <p:transition advClick="0"/>
</p:sldLayout>
</file>

<file path=ppt/slideLayouts/slideLayout342.xml><?xml version="1.0" encoding="utf-8"?>
<p:sldLayout xmlns:a="http://schemas.openxmlformats.org/drawingml/2006/main" xmlns:r="http://schemas.openxmlformats.org/officeDocument/2006/relationships" xmlns:p="http://schemas.openxmlformats.org/presentationml/2006/main" userDrawn="1">
  <p:cSld name="3_Custom Layout">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Slide Number Placeholder 4"/>
          <p:cNvSpPr>
            <a:spLocks noGrp="1"/>
          </p:cNvSpPr>
          <p:nvPr>
            <p:ph type="sldNum" sz="quarter" idx="10"/>
          </p:nvPr>
        </p:nvSpPr>
        <p:spPr>
          <a:xfrm>
            <a:off x="8686800" y="6584950"/>
            <a:ext cx="434975" cy="273050"/>
          </a:xfrm>
          <a:prstGeom prst="rect">
            <a:avLst/>
          </a:prstGeom>
        </p:spPr>
        <p:txBody>
          <a:bodyPr vert="horz" wrap="square" lIns="91440" tIns="45720" rIns="91440" bIns="45720" numCol="1" anchor="t" anchorCtr="0" compatLnSpc="1">
            <a:prstTxWarp prst="textNoShape">
              <a:avLst/>
            </a:prstTxWarp>
          </a:bodyPr>
          <a:lstStyle>
            <a:lvl1pPr algn="r">
              <a:defRPr sz="1000">
                <a:latin typeface="Arial" charset="0"/>
                <a:ea typeface="ＭＳ Ｐゴシック" pitchFamily="34" charset="-128"/>
                <a:cs typeface="Arial" charset="0"/>
              </a:defRPr>
            </a:lvl1pPr>
          </a:lstStyle>
          <a:p>
            <a:fld id="{905E7965-15FC-41A3-850E-FEC42F7C74AA}" type="slidenum">
              <a:rPr lang="en-US"/>
              <a:pPr/>
              <a:t>‹#›</a:t>
            </a:fld>
            <a:endParaRPr lang="en-US"/>
          </a:p>
        </p:txBody>
      </p:sp>
      <p:sp>
        <p:nvSpPr>
          <p:cNvPr id="3" name="Footer Placeholder 5"/>
          <p:cNvSpPr>
            <a:spLocks noGrp="1"/>
          </p:cNvSpPr>
          <p:nvPr>
            <p:ph type="ftr" sz="quarter" idx="11"/>
          </p:nvPr>
        </p:nvSpPr>
        <p:spPr>
          <a:xfrm>
            <a:off x="3124200" y="6629400"/>
            <a:ext cx="2895600" cy="168275"/>
          </a:xfrm>
          <a:prstGeom prst="rect">
            <a:avLst/>
          </a:prstGeom>
        </p:spPr>
        <p:txBody>
          <a:bodyPr vert="horz" wrap="square" lIns="91440" tIns="45720" rIns="91440" bIns="45720" numCol="1" anchor="t" anchorCtr="0" compatLnSpc="1">
            <a:prstTxWarp prst="textNoShape">
              <a:avLst/>
            </a:prstTxWarp>
          </a:bodyPr>
          <a:lstStyle>
            <a:lvl1pPr>
              <a:defRPr sz="1000">
                <a:latin typeface="Arial" charset="0"/>
                <a:ea typeface="ＭＳ Ｐゴシック" pitchFamily="34" charset="-128"/>
                <a:cs typeface="Arial" charset="0"/>
              </a:defRPr>
            </a:lvl1pPr>
          </a:lstStyle>
          <a:p>
            <a:r>
              <a:rPr lang="en-US"/>
              <a:t>Footer Goes Here</a:t>
            </a:r>
          </a:p>
        </p:txBody>
      </p:sp>
    </p:spTree>
    <p:extLst>
      <p:ext uri="{BB962C8B-B14F-4D97-AF65-F5344CB8AC3E}">
        <p14:creationId xmlns:p14="http://schemas.microsoft.com/office/powerpoint/2010/main" xmlns="" val="3036478260"/>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9B4EC718-7B34-4176-A1C3-C80DB456849F}" type="slidenum">
              <a:rPr lang="en-US"/>
              <a:pPr>
                <a:defRPr/>
              </a:pPr>
              <a:t>‹#›</a:t>
            </a:fld>
            <a:endParaRPr lang="en-US" dirty="0"/>
          </a:p>
        </p:txBody>
      </p:sp>
    </p:spTree>
    <p:extLst>
      <p:ext uri="{BB962C8B-B14F-4D97-AF65-F5344CB8AC3E}">
        <p14:creationId xmlns:p14="http://schemas.microsoft.com/office/powerpoint/2010/main" xmlns="" val="250983855"/>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D0E53067-95C6-413E-8A97-B6819E47879E}" type="slidenum">
              <a:rPr lang="en-US"/>
              <a:pPr>
                <a:defRPr/>
              </a:pPr>
              <a:t>‹#›</a:t>
            </a:fld>
            <a:endParaRPr lang="en-US" dirty="0"/>
          </a:p>
        </p:txBody>
      </p:sp>
    </p:spTree>
    <p:extLst>
      <p:ext uri="{BB962C8B-B14F-4D97-AF65-F5344CB8AC3E}">
        <p14:creationId xmlns:p14="http://schemas.microsoft.com/office/powerpoint/2010/main" xmlns="" val="1599711085"/>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fld id="{A53C7CE9-26BA-4D1E-B85B-637CF071ED99}" type="slidenum">
              <a:rPr lang="en-US"/>
              <a:pPr>
                <a:defRPr/>
              </a:pPr>
              <a:t>‹#›</a:t>
            </a:fld>
            <a:endParaRPr lang="en-US" dirty="0"/>
          </a:p>
        </p:txBody>
      </p:sp>
    </p:spTree>
    <p:extLst>
      <p:ext uri="{BB962C8B-B14F-4D97-AF65-F5344CB8AC3E}">
        <p14:creationId xmlns:p14="http://schemas.microsoft.com/office/powerpoint/2010/main" xmlns="" val="3937766224"/>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pPr>
              <a:defRPr/>
            </a:pPr>
            <a:fld id="{C4345FB1-9DA5-4A31-BF46-712F01F4BDEF}" type="slidenum">
              <a:rPr lang="en-US"/>
              <a:pPr>
                <a:defRPr/>
              </a:pPr>
              <a:t>‹#›</a:t>
            </a:fld>
            <a:endParaRPr lang="en-US" dirty="0"/>
          </a:p>
        </p:txBody>
      </p:sp>
    </p:spTree>
    <p:extLst>
      <p:ext uri="{BB962C8B-B14F-4D97-AF65-F5344CB8AC3E}">
        <p14:creationId xmlns:p14="http://schemas.microsoft.com/office/powerpoint/2010/main" xmlns="" val="2724767108"/>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ln/>
        </p:spPr>
        <p:txBody>
          <a:bodyPr/>
          <a:lstStyle>
            <a:lvl1pPr>
              <a:defRPr/>
            </a:lvl1pPr>
          </a:lstStyle>
          <a:p>
            <a:pPr>
              <a:defRPr/>
            </a:pPr>
            <a:fld id="{182A8C14-47E4-4DDD-9313-849B122EC8F9}" type="slidenum">
              <a:rPr lang="en-US"/>
              <a:pPr>
                <a:defRPr/>
              </a:pPr>
              <a:t>‹#›</a:t>
            </a:fld>
            <a:endParaRPr lang="en-US" dirty="0"/>
          </a:p>
        </p:txBody>
      </p:sp>
    </p:spTree>
    <p:extLst>
      <p:ext uri="{BB962C8B-B14F-4D97-AF65-F5344CB8AC3E}">
        <p14:creationId xmlns:p14="http://schemas.microsoft.com/office/powerpoint/2010/main" xmlns="" val="3071565373"/>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61858AB1-232D-470F-9E74-B5CAF99A7B4B}" type="slidenum">
              <a:rPr lang="en-US"/>
              <a:pPr>
                <a:defRPr/>
              </a:pPr>
              <a:t>‹#›</a:t>
            </a:fld>
            <a:endParaRPr lang="en-US" dirty="0"/>
          </a:p>
        </p:txBody>
      </p:sp>
    </p:spTree>
    <p:extLst>
      <p:ext uri="{BB962C8B-B14F-4D97-AF65-F5344CB8AC3E}">
        <p14:creationId xmlns:p14="http://schemas.microsoft.com/office/powerpoint/2010/main" xmlns="" val="900416187"/>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817B5E70-9E22-4DBA-A543-0AF913774A70}" type="slidenum">
              <a:rPr lang="en-US"/>
              <a:pPr>
                <a:defRPr/>
              </a:pPr>
              <a:t>‹#›</a:t>
            </a:fld>
            <a:endParaRPr lang="en-US" dirty="0"/>
          </a:p>
        </p:txBody>
      </p:sp>
    </p:spTree>
    <p:extLst>
      <p:ext uri="{BB962C8B-B14F-4D97-AF65-F5344CB8AC3E}">
        <p14:creationId xmlns:p14="http://schemas.microsoft.com/office/powerpoint/2010/main" xmlns="" val="4071630648"/>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0D3A635C-1966-4191-83FB-97C32DA1B8DD}" type="slidenum">
              <a:rPr lang="en-US"/>
              <a:pPr>
                <a:defRPr/>
              </a:pPr>
              <a:t>‹#›</a:t>
            </a:fld>
            <a:endParaRPr lang="en-US" dirty="0"/>
          </a:p>
        </p:txBody>
      </p:sp>
    </p:spTree>
    <p:extLst>
      <p:ext uri="{BB962C8B-B14F-4D97-AF65-F5344CB8AC3E}">
        <p14:creationId xmlns:p14="http://schemas.microsoft.com/office/powerpoint/2010/main" xmlns="" val="3083695246"/>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B213317C-EC57-4FE6-BC68-E77AFB818705}" type="slidenum">
              <a:rPr lang="en-US"/>
              <a:pPr>
                <a:defRPr/>
              </a:pPr>
              <a:t>‹#›</a:t>
            </a:fld>
            <a:endParaRPr lang="en-US" dirty="0"/>
          </a:p>
        </p:txBody>
      </p:sp>
    </p:spTree>
    <p:extLst>
      <p:ext uri="{BB962C8B-B14F-4D97-AF65-F5344CB8AC3E}">
        <p14:creationId xmlns:p14="http://schemas.microsoft.com/office/powerpoint/2010/main" xmlns="" val="4216667515"/>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A9DB3924-CBBE-475B-BADD-0117C158E179}" type="slidenum">
              <a:rPr lang="en-US"/>
              <a:pPr>
                <a:defRPr/>
              </a:pPr>
              <a:t>‹#›</a:t>
            </a:fld>
            <a:endParaRPr lang="en-US" dirty="0"/>
          </a:p>
        </p:txBody>
      </p:sp>
    </p:spTree>
    <p:extLst>
      <p:ext uri="{BB962C8B-B14F-4D97-AF65-F5344CB8AC3E}">
        <p14:creationId xmlns:p14="http://schemas.microsoft.com/office/powerpoint/2010/main" xmlns="" val="1010452253"/>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525963"/>
          </a:xfrm>
        </p:spPr>
        <p:txBody>
          <a:bodyPr/>
          <a:lstStyle/>
          <a:p>
            <a:pPr lvl="0"/>
            <a:endParaRPr lang="en-US" noProof="0" dirty="0" smtClean="0"/>
          </a:p>
        </p:txBody>
      </p:sp>
      <p:sp>
        <p:nvSpPr>
          <p:cNvPr id="4" name="Rectangle 6"/>
          <p:cNvSpPr>
            <a:spLocks noGrp="1" noChangeArrowheads="1"/>
          </p:cNvSpPr>
          <p:nvPr>
            <p:ph type="sldNum" sz="quarter" idx="10"/>
          </p:nvPr>
        </p:nvSpPr>
        <p:spPr>
          <a:ln/>
        </p:spPr>
        <p:txBody>
          <a:bodyPr/>
          <a:lstStyle>
            <a:lvl1pPr>
              <a:defRPr/>
            </a:lvl1pPr>
          </a:lstStyle>
          <a:p>
            <a:pPr>
              <a:defRPr/>
            </a:pPr>
            <a:fld id="{223EE592-02F5-49B0-BB13-935FF37233FA}" type="slidenum">
              <a:rPr lang="en-US"/>
              <a:pPr>
                <a:defRPr/>
              </a:pPr>
              <a:t>‹#›</a:t>
            </a:fld>
            <a:endParaRPr lang="en-US" dirty="0"/>
          </a:p>
        </p:txBody>
      </p:sp>
    </p:spTree>
    <p:extLst>
      <p:ext uri="{BB962C8B-B14F-4D97-AF65-F5344CB8AC3E}">
        <p14:creationId xmlns:p14="http://schemas.microsoft.com/office/powerpoint/2010/main" xmlns="" val="429794637"/>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38588"/>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fld id="{4706E3E2-C587-407E-ABED-50397CBF80D6}" type="slidenum">
              <a:rPr lang="en-US"/>
              <a:pPr>
                <a:defRPr/>
              </a:pPr>
              <a:t>‹#›</a:t>
            </a:fld>
            <a:endParaRPr lang="en-US" dirty="0"/>
          </a:p>
        </p:txBody>
      </p:sp>
    </p:spTree>
    <p:extLst>
      <p:ext uri="{BB962C8B-B14F-4D97-AF65-F5344CB8AC3E}">
        <p14:creationId xmlns:p14="http://schemas.microsoft.com/office/powerpoint/2010/main" xmlns="" val="3270979720"/>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half" idx="3"/>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noChangeArrowheads="1"/>
          </p:cNvSpPr>
          <p:nvPr>
            <p:ph type="sldNum" sz="quarter" idx="10"/>
          </p:nvPr>
        </p:nvSpPr>
        <p:spPr>
          <a:ln/>
        </p:spPr>
        <p:txBody>
          <a:bodyPr/>
          <a:lstStyle>
            <a:lvl1pPr>
              <a:defRPr/>
            </a:lvl1pPr>
          </a:lstStyle>
          <a:p>
            <a:pPr>
              <a:defRPr/>
            </a:pPr>
            <a:fld id="{C81B8FF6-E1B2-4646-B74B-3AE045C95F1C}" type="slidenum">
              <a:rPr lang="en-US"/>
              <a:pPr>
                <a:defRPr/>
              </a:pPr>
              <a:t>‹#›</a:t>
            </a:fld>
            <a:endParaRPr lang="en-US" dirty="0"/>
          </a:p>
        </p:txBody>
      </p:sp>
    </p:spTree>
    <p:extLst>
      <p:ext uri="{BB962C8B-B14F-4D97-AF65-F5344CB8AC3E}">
        <p14:creationId xmlns:p14="http://schemas.microsoft.com/office/powerpoint/2010/main" xmlns="" val="2209247047"/>
      </p:ext>
    </p:extLst>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48200" y="1600200"/>
            <a:ext cx="4038600" cy="4525963"/>
          </a:xfrm>
        </p:spPr>
        <p:txBody>
          <a:bodyPr/>
          <a:lstStyle/>
          <a:p>
            <a:pPr lvl="0"/>
            <a:endParaRPr lang="en-US" noProof="0" dirty="0"/>
          </a:p>
        </p:txBody>
      </p:sp>
      <p:sp>
        <p:nvSpPr>
          <p:cNvPr id="5" name="Rectangle 6"/>
          <p:cNvSpPr>
            <a:spLocks noGrp="1" noChangeArrowheads="1"/>
          </p:cNvSpPr>
          <p:nvPr>
            <p:ph type="sldNum" sz="quarter" idx="10"/>
          </p:nvPr>
        </p:nvSpPr>
        <p:spPr>
          <a:ln/>
        </p:spPr>
        <p:txBody>
          <a:bodyPr/>
          <a:lstStyle>
            <a:lvl1pPr>
              <a:defRPr/>
            </a:lvl1pPr>
          </a:lstStyle>
          <a:p>
            <a:pPr>
              <a:defRPr/>
            </a:pPr>
            <a:fld id="{10C9325C-B716-4612-AA41-6503D423969D}" type="slidenum">
              <a:rPr lang="en-US"/>
              <a:pPr>
                <a:defRPr/>
              </a:pPr>
              <a:t>‹#›</a:t>
            </a:fld>
            <a:endParaRPr lang="en-US" dirty="0"/>
          </a:p>
        </p:txBody>
      </p:sp>
    </p:spTree>
    <p:extLst>
      <p:ext uri="{BB962C8B-B14F-4D97-AF65-F5344CB8AC3E}">
        <p14:creationId xmlns:p14="http://schemas.microsoft.com/office/powerpoint/2010/main" xmlns="" val="4038354282"/>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noChangeArrowheads="1"/>
          </p:cNvSpPr>
          <p:nvPr>
            <p:ph type="sldNum" sz="quarter" idx="10"/>
          </p:nvPr>
        </p:nvSpPr>
        <p:spPr>
          <a:ln/>
        </p:spPr>
        <p:txBody>
          <a:bodyPr/>
          <a:lstStyle>
            <a:lvl1pPr>
              <a:defRPr/>
            </a:lvl1pPr>
          </a:lstStyle>
          <a:p>
            <a:pPr>
              <a:defRPr/>
            </a:pPr>
            <a:fld id="{D101A120-B70B-4CDD-9F83-0CBEFB20256F}" type="slidenum">
              <a:rPr lang="en-US"/>
              <a:pPr>
                <a:defRPr/>
              </a:pPr>
              <a:t>‹#›</a:t>
            </a:fld>
            <a:endParaRPr lang="en-US" dirty="0"/>
          </a:p>
        </p:txBody>
      </p:sp>
    </p:spTree>
    <p:extLst>
      <p:ext uri="{BB962C8B-B14F-4D97-AF65-F5344CB8AC3E}">
        <p14:creationId xmlns:p14="http://schemas.microsoft.com/office/powerpoint/2010/main" xmlns="" val="726499637"/>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noChangeArrowheads="1"/>
          </p:cNvSpPr>
          <p:nvPr>
            <p:ph type="sldNum" sz="quarter" idx="10"/>
          </p:nvPr>
        </p:nvSpPr>
        <p:spPr>
          <a:ln/>
        </p:spPr>
        <p:txBody>
          <a:bodyPr/>
          <a:lstStyle>
            <a:lvl1pPr>
              <a:defRPr/>
            </a:lvl1pPr>
          </a:lstStyle>
          <a:p>
            <a:pPr>
              <a:defRPr/>
            </a:pPr>
            <a:fld id="{7A9BFEDB-F156-411E-A743-04A3FAFDAA4B}" type="slidenum">
              <a:rPr lang="en-US"/>
              <a:pPr>
                <a:defRPr/>
              </a:pPr>
              <a:t>‹#›</a:t>
            </a:fld>
            <a:endParaRPr lang="en-US" dirty="0"/>
          </a:p>
        </p:txBody>
      </p:sp>
    </p:spTree>
    <p:extLst>
      <p:ext uri="{BB962C8B-B14F-4D97-AF65-F5344CB8AC3E}">
        <p14:creationId xmlns:p14="http://schemas.microsoft.com/office/powerpoint/2010/main" xmlns="" val="2670142194"/>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dirty="0"/>
          </a:p>
        </p:txBody>
      </p:sp>
      <p:sp>
        <p:nvSpPr>
          <p:cNvPr id="4" name="Rectangle 6"/>
          <p:cNvSpPr>
            <a:spLocks noGrp="1" noChangeArrowheads="1"/>
          </p:cNvSpPr>
          <p:nvPr>
            <p:ph type="sldNum" sz="quarter" idx="10"/>
          </p:nvPr>
        </p:nvSpPr>
        <p:spPr>
          <a:ln/>
        </p:spPr>
        <p:txBody>
          <a:bodyPr/>
          <a:lstStyle>
            <a:lvl1pPr>
              <a:defRPr/>
            </a:lvl1pPr>
          </a:lstStyle>
          <a:p>
            <a:pPr>
              <a:defRPr/>
            </a:pPr>
            <a:fld id="{508DB8D2-37D1-4A67-98F9-CE8014A839EB}" type="slidenum">
              <a:rPr lang="en-US"/>
              <a:pPr>
                <a:defRPr/>
              </a:pPr>
              <a:t>‹#›</a:t>
            </a:fld>
            <a:endParaRPr lang="en-US" dirty="0"/>
          </a:p>
        </p:txBody>
      </p:sp>
    </p:spTree>
    <p:extLst>
      <p:ext uri="{BB962C8B-B14F-4D97-AF65-F5344CB8AC3E}">
        <p14:creationId xmlns:p14="http://schemas.microsoft.com/office/powerpoint/2010/main" xmlns="" val="492134322"/>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9B4EC718-7B34-4176-A1C3-C80DB456849F}" type="slidenum">
              <a:rPr lang="en-US"/>
              <a:pPr>
                <a:defRPr/>
              </a:pPr>
              <a:t>‹#›</a:t>
            </a:fld>
            <a:endParaRPr lang="en-US" dirty="0"/>
          </a:p>
        </p:txBody>
      </p:sp>
    </p:spTree>
    <p:extLst>
      <p:ext uri="{BB962C8B-B14F-4D97-AF65-F5344CB8AC3E}">
        <p14:creationId xmlns:p14="http://schemas.microsoft.com/office/powerpoint/2010/main" xmlns="" val="1347737869"/>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D0E53067-95C6-413E-8A97-B6819E47879E}" type="slidenum">
              <a:rPr lang="en-US"/>
              <a:pPr>
                <a:defRPr/>
              </a:pPr>
              <a:t>‹#›</a:t>
            </a:fld>
            <a:endParaRPr lang="en-US" dirty="0"/>
          </a:p>
        </p:txBody>
      </p:sp>
    </p:spTree>
    <p:extLst>
      <p:ext uri="{BB962C8B-B14F-4D97-AF65-F5344CB8AC3E}">
        <p14:creationId xmlns:p14="http://schemas.microsoft.com/office/powerpoint/2010/main" xmlns="" val="3522576608"/>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fld id="{A53C7CE9-26BA-4D1E-B85B-637CF071ED99}" type="slidenum">
              <a:rPr lang="en-US"/>
              <a:pPr>
                <a:defRPr/>
              </a:pPr>
              <a:t>‹#›</a:t>
            </a:fld>
            <a:endParaRPr lang="en-US" dirty="0"/>
          </a:p>
        </p:txBody>
      </p:sp>
    </p:spTree>
    <p:extLst>
      <p:ext uri="{BB962C8B-B14F-4D97-AF65-F5344CB8AC3E}">
        <p14:creationId xmlns:p14="http://schemas.microsoft.com/office/powerpoint/2010/main" xmlns="" val="289081532"/>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pPr>
              <a:defRPr/>
            </a:pPr>
            <a:fld id="{C4345FB1-9DA5-4A31-BF46-712F01F4BDEF}" type="slidenum">
              <a:rPr lang="en-US"/>
              <a:pPr>
                <a:defRPr/>
              </a:pPr>
              <a:t>‹#›</a:t>
            </a:fld>
            <a:endParaRPr lang="en-US" dirty="0"/>
          </a:p>
        </p:txBody>
      </p:sp>
    </p:spTree>
    <p:extLst>
      <p:ext uri="{BB962C8B-B14F-4D97-AF65-F5344CB8AC3E}">
        <p14:creationId xmlns:p14="http://schemas.microsoft.com/office/powerpoint/2010/main" xmlns="" val="2483360712"/>
      </p:ext>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ln/>
        </p:spPr>
        <p:txBody>
          <a:bodyPr/>
          <a:lstStyle>
            <a:lvl1pPr>
              <a:defRPr/>
            </a:lvl1pPr>
          </a:lstStyle>
          <a:p>
            <a:pPr>
              <a:defRPr/>
            </a:pPr>
            <a:fld id="{182A8C14-47E4-4DDD-9313-849B122EC8F9}" type="slidenum">
              <a:rPr lang="en-US"/>
              <a:pPr>
                <a:defRPr/>
              </a:pPr>
              <a:t>‹#›</a:t>
            </a:fld>
            <a:endParaRPr lang="en-US" dirty="0"/>
          </a:p>
        </p:txBody>
      </p:sp>
    </p:spTree>
    <p:extLst>
      <p:ext uri="{BB962C8B-B14F-4D97-AF65-F5344CB8AC3E}">
        <p14:creationId xmlns:p14="http://schemas.microsoft.com/office/powerpoint/2010/main" xmlns="" val="2054349287"/>
      </p:ext>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61858AB1-232D-470F-9E74-B5CAF99A7B4B}" type="slidenum">
              <a:rPr lang="en-US"/>
              <a:pPr>
                <a:defRPr/>
              </a:pPr>
              <a:t>‹#›</a:t>
            </a:fld>
            <a:endParaRPr lang="en-US" dirty="0"/>
          </a:p>
        </p:txBody>
      </p:sp>
    </p:spTree>
    <p:extLst>
      <p:ext uri="{BB962C8B-B14F-4D97-AF65-F5344CB8AC3E}">
        <p14:creationId xmlns:p14="http://schemas.microsoft.com/office/powerpoint/2010/main" xmlns="" val="110726234"/>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817B5E70-9E22-4DBA-A543-0AF913774A70}" type="slidenum">
              <a:rPr lang="en-US"/>
              <a:pPr>
                <a:defRPr/>
              </a:pPr>
              <a:t>‹#›</a:t>
            </a:fld>
            <a:endParaRPr lang="en-US" dirty="0"/>
          </a:p>
        </p:txBody>
      </p:sp>
    </p:spTree>
    <p:extLst>
      <p:ext uri="{BB962C8B-B14F-4D97-AF65-F5344CB8AC3E}">
        <p14:creationId xmlns:p14="http://schemas.microsoft.com/office/powerpoint/2010/main" xmlns="" val="41928550"/>
      </p:ext>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0D3A635C-1966-4191-83FB-97C32DA1B8DD}" type="slidenum">
              <a:rPr lang="en-US"/>
              <a:pPr>
                <a:defRPr/>
              </a:pPr>
              <a:t>‹#›</a:t>
            </a:fld>
            <a:endParaRPr lang="en-US" dirty="0"/>
          </a:p>
        </p:txBody>
      </p:sp>
    </p:spTree>
    <p:extLst>
      <p:ext uri="{BB962C8B-B14F-4D97-AF65-F5344CB8AC3E}">
        <p14:creationId xmlns:p14="http://schemas.microsoft.com/office/powerpoint/2010/main" xmlns="" val="2107487297"/>
      </p:ext>
    </p:extLst>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B213317C-EC57-4FE6-BC68-E77AFB818705}" type="slidenum">
              <a:rPr lang="en-US"/>
              <a:pPr>
                <a:defRPr/>
              </a:pPr>
              <a:t>‹#›</a:t>
            </a:fld>
            <a:endParaRPr lang="en-US" dirty="0"/>
          </a:p>
        </p:txBody>
      </p:sp>
    </p:spTree>
    <p:extLst>
      <p:ext uri="{BB962C8B-B14F-4D97-AF65-F5344CB8AC3E}">
        <p14:creationId xmlns:p14="http://schemas.microsoft.com/office/powerpoint/2010/main" xmlns="" val="70549643"/>
      </p:ext>
    </p:extLst>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A9DB3924-CBBE-475B-BADD-0117C158E179}" type="slidenum">
              <a:rPr lang="en-US"/>
              <a:pPr>
                <a:defRPr/>
              </a:pPr>
              <a:t>‹#›</a:t>
            </a:fld>
            <a:endParaRPr lang="en-US" dirty="0"/>
          </a:p>
        </p:txBody>
      </p:sp>
    </p:spTree>
    <p:extLst>
      <p:ext uri="{BB962C8B-B14F-4D97-AF65-F5344CB8AC3E}">
        <p14:creationId xmlns:p14="http://schemas.microsoft.com/office/powerpoint/2010/main" xmlns="" val="1663671457"/>
      </p:ext>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525963"/>
          </a:xfrm>
        </p:spPr>
        <p:txBody>
          <a:bodyPr/>
          <a:lstStyle/>
          <a:p>
            <a:pPr lvl="0"/>
            <a:endParaRPr lang="en-US" noProof="0" dirty="0" smtClean="0"/>
          </a:p>
        </p:txBody>
      </p:sp>
      <p:sp>
        <p:nvSpPr>
          <p:cNvPr id="4" name="Rectangle 6"/>
          <p:cNvSpPr>
            <a:spLocks noGrp="1" noChangeArrowheads="1"/>
          </p:cNvSpPr>
          <p:nvPr>
            <p:ph type="sldNum" sz="quarter" idx="10"/>
          </p:nvPr>
        </p:nvSpPr>
        <p:spPr>
          <a:ln/>
        </p:spPr>
        <p:txBody>
          <a:bodyPr/>
          <a:lstStyle>
            <a:lvl1pPr>
              <a:defRPr/>
            </a:lvl1pPr>
          </a:lstStyle>
          <a:p>
            <a:pPr>
              <a:defRPr/>
            </a:pPr>
            <a:fld id="{223EE592-02F5-49B0-BB13-935FF37233FA}" type="slidenum">
              <a:rPr lang="en-US"/>
              <a:pPr>
                <a:defRPr/>
              </a:pPr>
              <a:t>‹#›</a:t>
            </a:fld>
            <a:endParaRPr lang="en-US" dirty="0"/>
          </a:p>
        </p:txBody>
      </p:sp>
    </p:spTree>
    <p:extLst>
      <p:ext uri="{BB962C8B-B14F-4D97-AF65-F5344CB8AC3E}">
        <p14:creationId xmlns:p14="http://schemas.microsoft.com/office/powerpoint/2010/main" xmlns="" val="1744415792"/>
      </p:ext>
    </p:extLst>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38588"/>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fld id="{4706E3E2-C587-407E-ABED-50397CBF80D6}" type="slidenum">
              <a:rPr lang="en-US"/>
              <a:pPr>
                <a:defRPr/>
              </a:pPr>
              <a:t>‹#›</a:t>
            </a:fld>
            <a:endParaRPr lang="en-US" dirty="0"/>
          </a:p>
        </p:txBody>
      </p:sp>
    </p:spTree>
    <p:extLst>
      <p:ext uri="{BB962C8B-B14F-4D97-AF65-F5344CB8AC3E}">
        <p14:creationId xmlns:p14="http://schemas.microsoft.com/office/powerpoint/2010/main" xmlns="" val="828135954"/>
      </p:ext>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half" idx="3"/>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noChangeArrowheads="1"/>
          </p:cNvSpPr>
          <p:nvPr>
            <p:ph type="sldNum" sz="quarter" idx="10"/>
          </p:nvPr>
        </p:nvSpPr>
        <p:spPr>
          <a:ln/>
        </p:spPr>
        <p:txBody>
          <a:bodyPr/>
          <a:lstStyle>
            <a:lvl1pPr>
              <a:defRPr/>
            </a:lvl1pPr>
          </a:lstStyle>
          <a:p>
            <a:pPr>
              <a:defRPr/>
            </a:pPr>
            <a:fld id="{C81B8FF6-E1B2-4646-B74B-3AE045C95F1C}" type="slidenum">
              <a:rPr lang="en-US"/>
              <a:pPr>
                <a:defRPr/>
              </a:pPr>
              <a:t>‹#›</a:t>
            </a:fld>
            <a:endParaRPr lang="en-US" dirty="0"/>
          </a:p>
        </p:txBody>
      </p:sp>
    </p:spTree>
    <p:extLst>
      <p:ext uri="{BB962C8B-B14F-4D97-AF65-F5344CB8AC3E}">
        <p14:creationId xmlns:p14="http://schemas.microsoft.com/office/powerpoint/2010/main" xmlns="" val="4228540281"/>
      </p:ext>
    </p:extLst>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48200" y="1600200"/>
            <a:ext cx="4038600" cy="4525963"/>
          </a:xfrm>
        </p:spPr>
        <p:txBody>
          <a:bodyPr/>
          <a:lstStyle/>
          <a:p>
            <a:pPr lvl="0"/>
            <a:endParaRPr lang="en-US" noProof="0" dirty="0"/>
          </a:p>
        </p:txBody>
      </p:sp>
      <p:sp>
        <p:nvSpPr>
          <p:cNvPr id="5" name="Rectangle 6"/>
          <p:cNvSpPr>
            <a:spLocks noGrp="1" noChangeArrowheads="1"/>
          </p:cNvSpPr>
          <p:nvPr>
            <p:ph type="sldNum" sz="quarter" idx="10"/>
          </p:nvPr>
        </p:nvSpPr>
        <p:spPr>
          <a:ln/>
        </p:spPr>
        <p:txBody>
          <a:bodyPr/>
          <a:lstStyle>
            <a:lvl1pPr>
              <a:defRPr/>
            </a:lvl1pPr>
          </a:lstStyle>
          <a:p>
            <a:pPr>
              <a:defRPr/>
            </a:pPr>
            <a:fld id="{10C9325C-B716-4612-AA41-6503D423969D}" type="slidenum">
              <a:rPr lang="en-US"/>
              <a:pPr>
                <a:defRPr/>
              </a:pPr>
              <a:t>‹#›</a:t>
            </a:fld>
            <a:endParaRPr lang="en-US" dirty="0"/>
          </a:p>
        </p:txBody>
      </p:sp>
    </p:spTree>
    <p:extLst>
      <p:ext uri="{BB962C8B-B14F-4D97-AF65-F5344CB8AC3E}">
        <p14:creationId xmlns:p14="http://schemas.microsoft.com/office/powerpoint/2010/main" xmlns="" val="3154137467"/>
      </p:ext>
    </p:extLst>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noChangeArrowheads="1"/>
          </p:cNvSpPr>
          <p:nvPr>
            <p:ph type="sldNum" sz="quarter" idx="10"/>
          </p:nvPr>
        </p:nvSpPr>
        <p:spPr>
          <a:ln/>
        </p:spPr>
        <p:txBody>
          <a:bodyPr/>
          <a:lstStyle>
            <a:lvl1pPr>
              <a:defRPr/>
            </a:lvl1pPr>
          </a:lstStyle>
          <a:p>
            <a:pPr>
              <a:defRPr/>
            </a:pPr>
            <a:fld id="{D101A120-B70B-4CDD-9F83-0CBEFB20256F}" type="slidenum">
              <a:rPr lang="en-US"/>
              <a:pPr>
                <a:defRPr/>
              </a:pPr>
              <a:t>‹#›</a:t>
            </a:fld>
            <a:endParaRPr lang="en-US" dirty="0"/>
          </a:p>
        </p:txBody>
      </p:sp>
    </p:spTree>
    <p:extLst>
      <p:ext uri="{BB962C8B-B14F-4D97-AF65-F5344CB8AC3E}">
        <p14:creationId xmlns:p14="http://schemas.microsoft.com/office/powerpoint/2010/main" xmlns="" val="3961807084"/>
      </p:ext>
    </p:extLst>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noChangeArrowheads="1"/>
          </p:cNvSpPr>
          <p:nvPr>
            <p:ph type="sldNum" sz="quarter" idx="10"/>
          </p:nvPr>
        </p:nvSpPr>
        <p:spPr>
          <a:ln/>
        </p:spPr>
        <p:txBody>
          <a:bodyPr/>
          <a:lstStyle>
            <a:lvl1pPr>
              <a:defRPr/>
            </a:lvl1pPr>
          </a:lstStyle>
          <a:p>
            <a:pPr>
              <a:defRPr/>
            </a:pPr>
            <a:fld id="{7A9BFEDB-F156-411E-A743-04A3FAFDAA4B}" type="slidenum">
              <a:rPr lang="en-US"/>
              <a:pPr>
                <a:defRPr/>
              </a:pPr>
              <a:t>‹#›</a:t>
            </a:fld>
            <a:endParaRPr lang="en-US" dirty="0"/>
          </a:p>
        </p:txBody>
      </p:sp>
    </p:spTree>
    <p:extLst>
      <p:ext uri="{BB962C8B-B14F-4D97-AF65-F5344CB8AC3E}">
        <p14:creationId xmlns:p14="http://schemas.microsoft.com/office/powerpoint/2010/main" xmlns="" val="1285322277"/>
      </p:ext>
    </p:extLst>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dirty="0"/>
          </a:p>
        </p:txBody>
      </p:sp>
      <p:sp>
        <p:nvSpPr>
          <p:cNvPr id="4" name="Rectangle 6"/>
          <p:cNvSpPr>
            <a:spLocks noGrp="1" noChangeArrowheads="1"/>
          </p:cNvSpPr>
          <p:nvPr>
            <p:ph type="sldNum" sz="quarter" idx="10"/>
          </p:nvPr>
        </p:nvSpPr>
        <p:spPr>
          <a:ln/>
        </p:spPr>
        <p:txBody>
          <a:bodyPr/>
          <a:lstStyle>
            <a:lvl1pPr>
              <a:defRPr/>
            </a:lvl1pPr>
          </a:lstStyle>
          <a:p>
            <a:pPr>
              <a:defRPr/>
            </a:pPr>
            <a:fld id="{508DB8D2-37D1-4A67-98F9-CE8014A839EB}" type="slidenum">
              <a:rPr lang="en-US"/>
              <a:pPr>
                <a:defRPr/>
              </a:pPr>
              <a:t>‹#›</a:t>
            </a:fld>
            <a:endParaRPr lang="en-US" dirty="0"/>
          </a:p>
        </p:txBody>
      </p:sp>
    </p:spTree>
    <p:extLst>
      <p:ext uri="{BB962C8B-B14F-4D97-AF65-F5344CB8AC3E}">
        <p14:creationId xmlns:p14="http://schemas.microsoft.com/office/powerpoint/2010/main" xmlns="" val="4152668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3.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4.jpe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4.jpe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3.jpe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4.jpe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image" Target="../media/image4.jpeg"/><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5.xml"/><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8.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6.xml"/><Relationship Id="rId3" Type="http://schemas.openxmlformats.org/officeDocument/2006/relationships/slideLayout" Target="../slideLayouts/slideLayout201.xml"/><Relationship Id="rId7" Type="http://schemas.openxmlformats.org/officeDocument/2006/relationships/slideLayout" Target="../slideLayouts/slideLayout205.xml"/><Relationship Id="rId12" Type="http://schemas.openxmlformats.org/officeDocument/2006/relationships/theme" Target="../theme/theme19.xml"/><Relationship Id="rId2" Type="http://schemas.openxmlformats.org/officeDocument/2006/relationships/slideLayout" Target="../slideLayouts/slideLayout200.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5" Type="http://schemas.openxmlformats.org/officeDocument/2006/relationships/slideLayout" Target="../slideLayouts/slideLayout203.xml"/><Relationship Id="rId10" Type="http://schemas.openxmlformats.org/officeDocument/2006/relationships/slideLayout" Target="../slideLayouts/slideLayout208.xml"/><Relationship Id="rId4" Type="http://schemas.openxmlformats.org/officeDocument/2006/relationships/slideLayout" Target="../slideLayouts/slideLayout202.xml"/><Relationship Id="rId9" Type="http://schemas.openxmlformats.org/officeDocument/2006/relationships/slideLayout" Target="../slideLayouts/slideLayout207.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7.xml"/><Relationship Id="rId3" Type="http://schemas.openxmlformats.org/officeDocument/2006/relationships/slideLayout" Target="../slideLayouts/slideLayout212.xml"/><Relationship Id="rId7" Type="http://schemas.openxmlformats.org/officeDocument/2006/relationships/slideLayout" Target="../slideLayouts/slideLayout216.xml"/><Relationship Id="rId12" Type="http://schemas.openxmlformats.org/officeDocument/2006/relationships/theme" Target="../theme/theme20.xml"/><Relationship Id="rId2" Type="http://schemas.openxmlformats.org/officeDocument/2006/relationships/slideLayout" Target="../slideLayouts/slideLayout211.xml"/><Relationship Id="rId1" Type="http://schemas.openxmlformats.org/officeDocument/2006/relationships/slideLayout" Target="../slideLayouts/slideLayout210.xml"/><Relationship Id="rId6" Type="http://schemas.openxmlformats.org/officeDocument/2006/relationships/slideLayout" Target="../slideLayouts/slideLayout215.xml"/><Relationship Id="rId11" Type="http://schemas.openxmlformats.org/officeDocument/2006/relationships/slideLayout" Target="../slideLayouts/slideLayout220.xml"/><Relationship Id="rId5" Type="http://schemas.openxmlformats.org/officeDocument/2006/relationships/slideLayout" Target="../slideLayouts/slideLayout214.xml"/><Relationship Id="rId10" Type="http://schemas.openxmlformats.org/officeDocument/2006/relationships/slideLayout" Target="../slideLayouts/slideLayout219.xml"/><Relationship Id="rId4" Type="http://schemas.openxmlformats.org/officeDocument/2006/relationships/slideLayout" Target="../slideLayouts/slideLayout213.xml"/><Relationship Id="rId9" Type="http://schemas.openxmlformats.org/officeDocument/2006/relationships/slideLayout" Target="../slideLayouts/slideLayout218.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8.xml"/><Relationship Id="rId3" Type="http://schemas.openxmlformats.org/officeDocument/2006/relationships/slideLayout" Target="../slideLayouts/slideLayout223.xml"/><Relationship Id="rId7" Type="http://schemas.openxmlformats.org/officeDocument/2006/relationships/slideLayout" Target="../slideLayouts/slideLayout227.xml"/><Relationship Id="rId12" Type="http://schemas.openxmlformats.org/officeDocument/2006/relationships/theme" Target="../theme/theme21.xml"/><Relationship Id="rId2" Type="http://schemas.openxmlformats.org/officeDocument/2006/relationships/slideLayout" Target="../slideLayouts/slideLayout222.xml"/><Relationship Id="rId1" Type="http://schemas.openxmlformats.org/officeDocument/2006/relationships/slideLayout" Target="../slideLayouts/slideLayout221.xml"/><Relationship Id="rId6" Type="http://schemas.openxmlformats.org/officeDocument/2006/relationships/slideLayout" Target="../slideLayouts/slideLayout226.xml"/><Relationship Id="rId11" Type="http://schemas.openxmlformats.org/officeDocument/2006/relationships/slideLayout" Target="../slideLayouts/slideLayout231.xml"/><Relationship Id="rId5" Type="http://schemas.openxmlformats.org/officeDocument/2006/relationships/slideLayout" Target="../slideLayouts/slideLayout225.xml"/><Relationship Id="rId10" Type="http://schemas.openxmlformats.org/officeDocument/2006/relationships/slideLayout" Target="../slideLayouts/slideLayout230.xml"/><Relationship Id="rId4" Type="http://schemas.openxmlformats.org/officeDocument/2006/relationships/slideLayout" Target="../slideLayouts/slideLayout224.xml"/><Relationship Id="rId9" Type="http://schemas.openxmlformats.org/officeDocument/2006/relationships/slideLayout" Target="../slideLayouts/slideLayout229.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9.xml"/><Relationship Id="rId3" Type="http://schemas.openxmlformats.org/officeDocument/2006/relationships/slideLayout" Target="../slideLayouts/slideLayout234.xml"/><Relationship Id="rId7" Type="http://schemas.openxmlformats.org/officeDocument/2006/relationships/slideLayout" Target="../slideLayouts/slideLayout238.xml"/><Relationship Id="rId12" Type="http://schemas.openxmlformats.org/officeDocument/2006/relationships/theme" Target="../theme/theme22.xml"/><Relationship Id="rId2" Type="http://schemas.openxmlformats.org/officeDocument/2006/relationships/slideLayout" Target="../slideLayouts/slideLayout233.xml"/><Relationship Id="rId1" Type="http://schemas.openxmlformats.org/officeDocument/2006/relationships/slideLayout" Target="../slideLayouts/slideLayout232.xml"/><Relationship Id="rId6" Type="http://schemas.openxmlformats.org/officeDocument/2006/relationships/slideLayout" Target="../slideLayouts/slideLayout237.xml"/><Relationship Id="rId11" Type="http://schemas.openxmlformats.org/officeDocument/2006/relationships/slideLayout" Target="../slideLayouts/slideLayout242.xml"/><Relationship Id="rId5" Type="http://schemas.openxmlformats.org/officeDocument/2006/relationships/slideLayout" Target="../slideLayouts/slideLayout236.xml"/><Relationship Id="rId10" Type="http://schemas.openxmlformats.org/officeDocument/2006/relationships/slideLayout" Target="../slideLayouts/slideLayout241.xml"/><Relationship Id="rId4" Type="http://schemas.openxmlformats.org/officeDocument/2006/relationships/slideLayout" Target="../slideLayouts/slideLayout235.xml"/><Relationship Id="rId9" Type="http://schemas.openxmlformats.org/officeDocument/2006/relationships/slideLayout" Target="../slideLayouts/slideLayout240.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50.xml"/><Relationship Id="rId3" Type="http://schemas.openxmlformats.org/officeDocument/2006/relationships/slideLayout" Target="../slideLayouts/slideLayout245.xml"/><Relationship Id="rId7" Type="http://schemas.openxmlformats.org/officeDocument/2006/relationships/slideLayout" Target="../slideLayouts/slideLayout249.xml"/><Relationship Id="rId12" Type="http://schemas.openxmlformats.org/officeDocument/2006/relationships/theme" Target="../theme/theme23.xml"/><Relationship Id="rId2" Type="http://schemas.openxmlformats.org/officeDocument/2006/relationships/slideLayout" Target="../slideLayouts/slideLayout244.xml"/><Relationship Id="rId1" Type="http://schemas.openxmlformats.org/officeDocument/2006/relationships/slideLayout" Target="../slideLayouts/slideLayout243.xml"/><Relationship Id="rId6" Type="http://schemas.openxmlformats.org/officeDocument/2006/relationships/slideLayout" Target="../slideLayouts/slideLayout248.xml"/><Relationship Id="rId11" Type="http://schemas.openxmlformats.org/officeDocument/2006/relationships/slideLayout" Target="../slideLayouts/slideLayout253.xml"/><Relationship Id="rId5" Type="http://schemas.openxmlformats.org/officeDocument/2006/relationships/slideLayout" Target="../slideLayouts/slideLayout247.xml"/><Relationship Id="rId10" Type="http://schemas.openxmlformats.org/officeDocument/2006/relationships/slideLayout" Target="../slideLayouts/slideLayout252.xml"/><Relationship Id="rId4" Type="http://schemas.openxmlformats.org/officeDocument/2006/relationships/slideLayout" Target="../slideLayouts/slideLayout246.xml"/><Relationship Id="rId9" Type="http://schemas.openxmlformats.org/officeDocument/2006/relationships/slideLayout" Target="../slideLayouts/slideLayout251.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61.xml"/><Relationship Id="rId3" Type="http://schemas.openxmlformats.org/officeDocument/2006/relationships/slideLayout" Target="../slideLayouts/slideLayout256.xml"/><Relationship Id="rId7" Type="http://schemas.openxmlformats.org/officeDocument/2006/relationships/slideLayout" Target="../slideLayouts/slideLayout260.xml"/><Relationship Id="rId12" Type="http://schemas.openxmlformats.org/officeDocument/2006/relationships/theme" Target="../theme/theme24.xml"/><Relationship Id="rId2" Type="http://schemas.openxmlformats.org/officeDocument/2006/relationships/slideLayout" Target="../slideLayouts/slideLayout255.xml"/><Relationship Id="rId1" Type="http://schemas.openxmlformats.org/officeDocument/2006/relationships/slideLayout" Target="../slideLayouts/slideLayout254.xml"/><Relationship Id="rId6" Type="http://schemas.openxmlformats.org/officeDocument/2006/relationships/slideLayout" Target="../slideLayouts/slideLayout259.xml"/><Relationship Id="rId11" Type="http://schemas.openxmlformats.org/officeDocument/2006/relationships/slideLayout" Target="../slideLayouts/slideLayout264.xml"/><Relationship Id="rId5" Type="http://schemas.openxmlformats.org/officeDocument/2006/relationships/slideLayout" Target="../slideLayouts/slideLayout258.xml"/><Relationship Id="rId10" Type="http://schemas.openxmlformats.org/officeDocument/2006/relationships/slideLayout" Target="../slideLayouts/slideLayout263.xml"/><Relationship Id="rId4" Type="http://schemas.openxmlformats.org/officeDocument/2006/relationships/slideLayout" Target="../slideLayouts/slideLayout257.xml"/><Relationship Id="rId9" Type="http://schemas.openxmlformats.org/officeDocument/2006/relationships/slideLayout" Target="../slideLayouts/slideLayout262.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72.xml"/><Relationship Id="rId3" Type="http://schemas.openxmlformats.org/officeDocument/2006/relationships/slideLayout" Target="../slideLayouts/slideLayout267.xml"/><Relationship Id="rId7" Type="http://schemas.openxmlformats.org/officeDocument/2006/relationships/slideLayout" Target="../slideLayouts/slideLayout271.xml"/><Relationship Id="rId12" Type="http://schemas.openxmlformats.org/officeDocument/2006/relationships/theme" Target="../theme/theme25.xml"/><Relationship Id="rId2" Type="http://schemas.openxmlformats.org/officeDocument/2006/relationships/slideLayout" Target="../slideLayouts/slideLayout266.xml"/><Relationship Id="rId1" Type="http://schemas.openxmlformats.org/officeDocument/2006/relationships/slideLayout" Target="../slideLayouts/slideLayout265.xml"/><Relationship Id="rId6" Type="http://schemas.openxmlformats.org/officeDocument/2006/relationships/slideLayout" Target="../slideLayouts/slideLayout270.xml"/><Relationship Id="rId11" Type="http://schemas.openxmlformats.org/officeDocument/2006/relationships/slideLayout" Target="../slideLayouts/slideLayout275.xml"/><Relationship Id="rId5" Type="http://schemas.openxmlformats.org/officeDocument/2006/relationships/slideLayout" Target="../slideLayouts/slideLayout269.xml"/><Relationship Id="rId10" Type="http://schemas.openxmlformats.org/officeDocument/2006/relationships/slideLayout" Target="../slideLayouts/slideLayout274.xml"/><Relationship Id="rId4" Type="http://schemas.openxmlformats.org/officeDocument/2006/relationships/slideLayout" Target="../slideLayouts/slideLayout268.xml"/><Relationship Id="rId9" Type="http://schemas.openxmlformats.org/officeDocument/2006/relationships/slideLayout" Target="../slideLayouts/slideLayout273.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83.xml"/><Relationship Id="rId3" Type="http://schemas.openxmlformats.org/officeDocument/2006/relationships/slideLayout" Target="../slideLayouts/slideLayout278.xml"/><Relationship Id="rId7" Type="http://schemas.openxmlformats.org/officeDocument/2006/relationships/slideLayout" Target="../slideLayouts/slideLayout282.xml"/><Relationship Id="rId12" Type="http://schemas.openxmlformats.org/officeDocument/2006/relationships/theme" Target="../theme/theme26.xml"/><Relationship Id="rId2" Type="http://schemas.openxmlformats.org/officeDocument/2006/relationships/slideLayout" Target="../slideLayouts/slideLayout277.xml"/><Relationship Id="rId1" Type="http://schemas.openxmlformats.org/officeDocument/2006/relationships/slideLayout" Target="../slideLayouts/slideLayout276.xml"/><Relationship Id="rId6" Type="http://schemas.openxmlformats.org/officeDocument/2006/relationships/slideLayout" Target="../slideLayouts/slideLayout281.xml"/><Relationship Id="rId11" Type="http://schemas.openxmlformats.org/officeDocument/2006/relationships/slideLayout" Target="../slideLayouts/slideLayout286.xml"/><Relationship Id="rId5" Type="http://schemas.openxmlformats.org/officeDocument/2006/relationships/slideLayout" Target="../slideLayouts/slideLayout280.xml"/><Relationship Id="rId10" Type="http://schemas.openxmlformats.org/officeDocument/2006/relationships/slideLayout" Target="../slideLayouts/slideLayout285.xml"/><Relationship Id="rId4" Type="http://schemas.openxmlformats.org/officeDocument/2006/relationships/slideLayout" Target="../slideLayouts/slideLayout279.xml"/><Relationship Id="rId9" Type="http://schemas.openxmlformats.org/officeDocument/2006/relationships/slideLayout" Target="../slideLayouts/slideLayout28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94.xml"/><Relationship Id="rId3" Type="http://schemas.openxmlformats.org/officeDocument/2006/relationships/slideLayout" Target="../slideLayouts/slideLayout289.xml"/><Relationship Id="rId7" Type="http://schemas.openxmlformats.org/officeDocument/2006/relationships/slideLayout" Target="../slideLayouts/slideLayout293.xml"/><Relationship Id="rId12" Type="http://schemas.openxmlformats.org/officeDocument/2006/relationships/theme" Target="../theme/theme27.xml"/><Relationship Id="rId2" Type="http://schemas.openxmlformats.org/officeDocument/2006/relationships/slideLayout" Target="../slideLayouts/slideLayout288.xml"/><Relationship Id="rId1" Type="http://schemas.openxmlformats.org/officeDocument/2006/relationships/slideLayout" Target="../slideLayouts/slideLayout287.xml"/><Relationship Id="rId6" Type="http://schemas.openxmlformats.org/officeDocument/2006/relationships/slideLayout" Target="../slideLayouts/slideLayout292.xml"/><Relationship Id="rId11" Type="http://schemas.openxmlformats.org/officeDocument/2006/relationships/slideLayout" Target="../slideLayouts/slideLayout297.xml"/><Relationship Id="rId5" Type="http://schemas.openxmlformats.org/officeDocument/2006/relationships/slideLayout" Target="../slideLayouts/slideLayout291.xml"/><Relationship Id="rId10" Type="http://schemas.openxmlformats.org/officeDocument/2006/relationships/slideLayout" Target="../slideLayouts/slideLayout296.xml"/><Relationship Id="rId4" Type="http://schemas.openxmlformats.org/officeDocument/2006/relationships/slideLayout" Target="../slideLayouts/slideLayout290.xml"/><Relationship Id="rId9" Type="http://schemas.openxmlformats.org/officeDocument/2006/relationships/slideLayout" Target="../slideLayouts/slideLayout29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305.xml"/><Relationship Id="rId13" Type="http://schemas.openxmlformats.org/officeDocument/2006/relationships/image" Target="../media/image5.png"/><Relationship Id="rId3" Type="http://schemas.openxmlformats.org/officeDocument/2006/relationships/slideLayout" Target="../slideLayouts/slideLayout300.xml"/><Relationship Id="rId7" Type="http://schemas.openxmlformats.org/officeDocument/2006/relationships/slideLayout" Target="../slideLayouts/slideLayout304.xml"/><Relationship Id="rId12" Type="http://schemas.openxmlformats.org/officeDocument/2006/relationships/theme" Target="../theme/theme28.xml"/><Relationship Id="rId2" Type="http://schemas.openxmlformats.org/officeDocument/2006/relationships/slideLayout" Target="../slideLayouts/slideLayout299.xml"/><Relationship Id="rId1" Type="http://schemas.openxmlformats.org/officeDocument/2006/relationships/slideLayout" Target="../slideLayouts/slideLayout298.xml"/><Relationship Id="rId6" Type="http://schemas.openxmlformats.org/officeDocument/2006/relationships/slideLayout" Target="../slideLayouts/slideLayout303.xml"/><Relationship Id="rId11" Type="http://schemas.openxmlformats.org/officeDocument/2006/relationships/slideLayout" Target="../slideLayouts/slideLayout308.xml"/><Relationship Id="rId5" Type="http://schemas.openxmlformats.org/officeDocument/2006/relationships/slideLayout" Target="../slideLayouts/slideLayout302.xml"/><Relationship Id="rId10" Type="http://schemas.openxmlformats.org/officeDocument/2006/relationships/slideLayout" Target="../slideLayouts/slideLayout307.xml"/><Relationship Id="rId4" Type="http://schemas.openxmlformats.org/officeDocument/2006/relationships/slideLayout" Target="../slideLayouts/slideLayout301.xml"/><Relationship Id="rId9" Type="http://schemas.openxmlformats.org/officeDocument/2006/relationships/slideLayout" Target="../slideLayouts/slideLayout30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16.xml"/><Relationship Id="rId13" Type="http://schemas.openxmlformats.org/officeDocument/2006/relationships/image" Target="../media/image6.png"/><Relationship Id="rId3" Type="http://schemas.openxmlformats.org/officeDocument/2006/relationships/slideLayout" Target="../slideLayouts/slideLayout311.xml"/><Relationship Id="rId7" Type="http://schemas.openxmlformats.org/officeDocument/2006/relationships/slideLayout" Target="../slideLayouts/slideLayout315.xml"/><Relationship Id="rId12" Type="http://schemas.openxmlformats.org/officeDocument/2006/relationships/theme" Target="../theme/theme29.xml"/><Relationship Id="rId2" Type="http://schemas.openxmlformats.org/officeDocument/2006/relationships/slideLayout" Target="../slideLayouts/slideLayout310.xml"/><Relationship Id="rId1" Type="http://schemas.openxmlformats.org/officeDocument/2006/relationships/slideLayout" Target="../slideLayouts/slideLayout309.xml"/><Relationship Id="rId6" Type="http://schemas.openxmlformats.org/officeDocument/2006/relationships/slideLayout" Target="../slideLayouts/slideLayout314.xml"/><Relationship Id="rId11" Type="http://schemas.openxmlformats.org/officeDocument/2006/relationships/slideLayout" Target="../slideLayouts/slideLayout319.xml"/><Relationship Id="rId5" Type="http://schemas.openxmlformats.org/officeDocument/2006/relationships/slideLayout" Target="../slideLayouts/slideLayout313.xml"/><Relationship Id="rId10" Type="http://schemas.openxmlformats.org/officeDocument/2006/relationships/slideLayout" Target="../slideLayouts/slideLayout318.xml"/><Relationship Id="rId4" Type="http://schemas.openxmlformats.org/officeDocument/2006/relationships/slideLayout" Target="../slideLayouts/slideLayout312.xml"/><Relationship Id="rId9" Type="http://schemas.openxmlformats.org/officeDocument/2006/relationships/slideLayout" Target="../slideLayouts/slideLayout31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27.xml"/><Relationship Id="rId13" Type="http://schemas.openxmlformats.org/officeDocument/2006/relationships/image" Target="../media/image7.jpeg"/><Relationship Id="rId3" Type="http://schemas.openxmlformats.org/officeDocument/2006/relationships/slideLayout" Target="../slideLayouts/slideLayout322.xml"/><Relationship Id="rId7" Type="http://schemas.openxmlformats.org/officeDocument/2006/relationships/slideLayout" Target="../slideLayouts/slideLayout326.xml"/><Relationship Id="rId12" Type="http://schemas.openxmlformats.org/officeDocument/2006/relationships/theme" Target="../theme/theme30.xml"/><Relationship Id="rId2" Type="http://schemas.openxmlformats.org/officeDocument/2006/relationships/slideLayout" Target="../slideLayouts/slideLayout321.xml"/><Relationship Id="rId1" Type="http://schemas.openxmlformats.org/officeDocument/2006/relationships/slideLayout" Target="../slideLayouts/slideLayout320.xml"/><Relationship Id="rId6" Type="http://schemas.openxmlformats.org/officeDocument/2006/relationships/slideLayout" Target="../slideLayouts/slideLayout325.xml"/><Relationship Id="rId11" Type="http://schemas.openxmlformats.org/officeDocument/2006/relationships/slideLayout" Target="../slideLayouts/slideLayout330.xml"/><Relationship Id="rId5" Type="http://schemas.openxmlformats.org/officeDocument/2006/relationships/slideLayout" Target="../slideLayouts/slideLayout324.xml"/><Relationship Id="rId10" Type="http://schemas.openxmlformats.org/officeDocument/2006/relationships/slideLayout" Target="../slideLayouts/slideLayout329.xml"/><Relationship Id="rId4" Type="http://schemas.openxmlformats.org/officeDocument/2006/relationships/slideLayout" Target="../slideLayouts/slideLayout323.xml"/><Relationship Id="rId9" Type="http://schemas.openxmlformats.org/officeDocument/2006/relationships/slideLayout" Target="../slideLayouts/slideLayout328.xml"/><Relationship Id="rId14" Type="http://schemas.openxmlformats.org/officeDocument/2006/relationships/image" Target="../media/image4.jpeg"/></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8.xml"/><Relationship Id="rId13" Type="http://schemas.openxmlformats.org/officeDocument/2006/relationships/theme" Target="../theme/theme31.xml"/><Relationship Id="rId3" Type="http://schemas.openxmlformats.org/officeDocument/2006/relationships/slideLayout" Target="../slideLayouts/slideLayout333.xml"/><Relationship Id="rId7" Type="http://schemas.openxmlformats.org/officeDocument/2006/relationships/slideLayout" Target="../slideLayouts/slideLayout337.xml"/><Relationship Id="rId12" Type="http://schemas.openxmlformats.org/officeDocument/2006/relationships/slideLayout" Target="../slideLayouts/slideLayout342.xml"/><Relationship Id="rId2" Type="http://schemas.openxmlformats.org/officeDocument/2006/relationships/slideLayout" Target="../slideLayouts/slideLayout332.xml"/><Relationship Id="rId1" Type="http://schemas.openxmlformats.org/officeDocument/2006/relationships/slideLayout" Target="../slideLayouts/slideLayout331.xml"/><Relationship Id="rId6" Type="http://schemas.openxmlformats.org/officeDocument/2006/relationships/slideLayout" Target="../slideLayouts/slideLayout336.xml"/><Relationship Id="rId11" Type="http://schemas.openxmlformats.org/officeDocument/2006/relationships/slideLayout" Target="../slideLayouts/slideLayout341.xml"/><Relationship Id="rId5" Type="http://schemas.openxmlformats.org/officeDocument/2006/relationships/slideLayout" Target="../slideLayouts/slideLayout335.xml"/><Relationship Id="rId10" Type="http://schemas.openxmlformats.org/officeDocument/2006/relationships/slideLayout" Target="../slideLayouts/slideLayout340.xml"/><Relationship Id="rId4" Type="http://schemas.openxmlformats.org/officeDocument/2006/relationships/slideLayout" Target="../slideLayouts/slideLayout334.xml"/><Relationship Id="rId9" Type="http://schemas.openxmlformats.org/officeDocument/2006/relationships/slideLayout" Target="../slideLayouts/slideLayout339.xml"/><Relationship Id="rId14" Type="http://schemas.openxmlformats.org/officeDocument/2006/relationships/image" Target="../media/image4.jpeg"/></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50.xml"/><Relationship Id="rId13" Type="http://schemas.openxmlformats.org/officeDocument/2006/relationships/slideLayout" Target="../slideLayouts/slideLayout355.xml"/><Relationship Id="rId18" Type="http://schemas.openxmlformats.org/officeDocument/2006/relationships/theme" Target="../theme/theme32.xml"/><Relationship Id="rId3" Type="http://schemas.openxmlformats.org/officeDocument/2006/relationships/slideLayout" Target="../slideLayouts/slideLayout345.xml"/><Relationship Id="rId7" Type="http://schemas.openxmlformats.org/officeDocument/2006/relationships/slideLayout" Target="../slideLayouts/slideLayout349.xml"/><Relationship Id="rId12" Type="http://schemas.openxmlformats.org/officeDocument/2006/relationships/slideLayout" Target="../slideLayouts/slideLayout354.xml"/><Relationship Id="rId17" Type="http://schemas.openxmlformats.org/officeDocument/2006/relationships/slideLayout" Target="../slideLayouts/slideLayout359.xml"/><Relationship Id="rId2" Type="http://schemas.openxmlformats.org/officeDocument/2006/relationships/slideLayout" Target="../slideLayouts/slideLayout344.xml"/><Relationship Id="rId16" Type="http://schemas.openxmlformats.org/officeDocument/2006/relationships/slideLayout" Target="../slideLayouts/slideLayout358.xml"/><Relationship Id="rId1" Type="http://schemas.openxmlformats.org/officeDocument/2006/relationships/slideLayout" Target="../slideLayouts/slideLayout343.xml"/><Relationship Id="rId6" Type="http://schemas.openxmlformats.org/officeDocument/2006/relationships/slideLayout" Target="../slideLayouts/slideLayout348.xml"/><Relationship Id="rId11" Type="http://schemas.openxmlformats.org/officeDocument/2006/relationships/slideLayout" Target="../slideLayouts/slideLayout353.xml"/><Relationship Id="rId5" Type="http://schemas.openxmlformats.org/officeDocument/2006/relationships/slideLayout" Target="../slideLayouts/slideLayout347.xml"/><Relationship Id="rId15" Type="http://schemas.openxmlformats.org/officeDocument/2006/relationships/slideLayout" Target="../slideLayouts/slideLayout357.xml"/><Relationship Id="rId10" Type="http://schemas.openxmlformats.org/officeDocument/2006/relationships/slideLayout" Target="../slideLayouts/slideLayout352.xml"/><Relationship Id="rId19" Type="http://schemas.openxmlformats.org/officeDocument/2006/relationships/image" Target="../media/image9.jpeg"/><Relationship Id="rId4" Type="http://schemas.openxmlformats.org/officeDocument/2006/relationships/slideLayout" Target="../slideLayouts/slideLayout346.xml"/><Relationship Id="rId9" Type="http://schemas.openxmlformats.org/officeDocument/2006/relationships/slideLayout" Target="../slideLayouts/slideLayout351.xml"/><Relationship Id="rId14" Type="http://schemas.openxmlformats.org/officeDocument/2006/relationships/slideLayout" Target="../slideLayouts/slideLayout356.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67.xml"/><Relationship Id="rId13" Type="http://schemas.openxmlformats.org/officeDocument/2006/relationships/slideLayout" Target="../slideLayouts/slideLayout372.xml"/><Relationship Id="rId18" Type="http://schemas.openxmlformats.org/officeDocument/2006/relationships/theme" Target="../theme/theme33.xml"/><Relationship Id="rId3" Type="http://schemas.openxmlformats.org/officeDocument/2006/relationships/slideLayout" Target="../slideLayouts/slideLayout362.xml"/><Relationship Id="rId7" Type="http://schemas.openxmlformats.org/officeDocument/2006/relationships/slideLayout" Target="../slideLayouts/slideLayout366.xml"/><Relationship Id="rId12" Type="http://schemas.openxmlformats.org/officeDocument/2006/relationships/slideLayout" Target="../slideLayouts/slideLayout371.xml"/><Relationship Id="rId17" Type="http://schemas.openxmlformats.org/officeDocument/2006/relationships/slideLayout" Target="../slideLayouts/slideLayout376.xml"/><Relationship Id="rId2" Type="http://schemas.openxmlformats.org/officeDocument/2006/relationships/slideLayout" Target="../slideLayouts/slideLayout361.xml"/><Relationship Id="rId16" Type="http://schemas.openxmlformats.org/officeDocument/2006/relationships/slideLayout" Target="../slideLayouts/slideLayout375.xml"/><Relationship Id="rId1" Type="http://schemas.openxmlformats.org/officeDocument/2006/relationships/slideLayout" Target="../slideLayouts/slideLayout360.xml"/><Relationship Id="rId6" Type="http://schemas.openxmlformats.org/officeDocument/2006/relationships/slideLayout" Target="../slideLayouts/slideLayout365.xml"/><Relationship Id="rId11" Type="http://schemas.openxmlformats.org/officeDocument/2006/relationships/slideLayout" Target="../slideLayouts/slideLayout370.xml"/><Relationship Id="rId5" Type="http://schemas.openxmlformats.org/officeDocument/2006/relationships/slideLayout" Target="../slideLayouts/slideLayout364.xml"/><Relationship Id="rId15" Type="http://schemas.openxmlformats.org/officeDocument/2006/relationships/slideLayout" Target="../slideLayouts/slideLayout374.xml"/><Relationship Id="rId10" Type="http://schemas.openxmlformats.org/officeDocument/2006/relationships/slideLayout" Target="../slideLayouts/slideLayout369.xml"/><Relationship Id="rId19" Type="http://schemas.openxmlformats.org/officeDocument/2006/relationships/image" Target="../media/image9.jpeg"/><Relationship Id="rId4" Type="http://schemas.openxmlformats.org/officeDocument/2006/relationships/slideLayout" Target="../slideLayouts/slideLayout363.xml"/><Relationship Id="rId9" Type="http://schemas.openxmlformats.org/officeDocument/2006/relationships/slideLayout" Target="../slideLayouts/slideLayout368.xml"/><Relationship Id="rId14" Type="http://schemas.openxmlformats.org/officeDocument/2006/relationships/slideLayout" Target="../slideLayouts/slideLayout37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
          <p:cNvSpPr>
            <a:spLocks/>
          </p:cNvSpPr>
          <p:nvPr/>
        </p:nvSpPr>
        <p:spPr bwMode="auto">
          <a:xfrm>
            <a:off x="-12700" y="0"/>
            <a:ext cx="9156700" cy="1727200"/>
          </a:xfrm>
          <a:prstGeom prst="rect">
            <a:avLst/>
          </a:prstGeom>
          <a:solidFill>
            <a:schemeClr val="accent1"/>
          </a:solidFill>
          <a:ln w="25400">
            <a:noFill/>
            <a:miter lim="800000"/>
            <a:headEnd/>
            <a:tailEnd/>
          </a:ln>
        </p:spPr>
        <p:txBody>
          <a:bodyPr lIns="0" tIns="0" rIns="0" bIns="0"/>
          <a:lstStyle/>
          <a:p>
            <a:pPr>
              <a:defRPr/>
            </a:pPr>
            <a:endParaRPr lang="en-US"/>
          </a:p>
        </p:txBody>
      </p:sp>
    </p:spTree>
  </p:cSld>
  <p:clrMap bg1="lt1" tx1="dk1" bg2="lt2" tx2="dk2" accent1="accent1" accent2="accent2" accent3="accent3" accent4="accent4" accent5="accent5" accent6="accent6" hlink="hlink" folHlink="folHlink"/>
  <p:sldLayoutIdLst>
    <p:sldLayoutId id="2147485239" r:id="rId1"/>
    <p:sldLayoutId id="2147485240" r:id="rId2"/>
    <p:sldLayoutId id="2147485241" r:id="rId3"/>
    <p:sldLayoutId id="2147485242" r:id="rId4"/>
    <p:sldLayoutId id="2147485243" r:id="rId5"/>
    <p:sldLayoutId id="2147485244" r:id="rId6"/>
    <p:sldLayoutId id="2147485245" r:id="rId7"/>
    <p:sldLayoutId id="2147485246" r:id="rId8"/>
    <p:sldLayoutId id="2147485247" r:id="rId9"/>
    <p:sldLayoutId id="2147485248" r:id="rId10"/>
    <p:sldLayoutId id="2147485249" r:id="rId11"/>
  </p:sldLayoutIdLst>
  <p:transition/>
  <p:txStyles>
    <p:titleStyle>
      <a:lvl1pPr algn="ctr" rtl="0" eaLnBrk="0" fontAlgn="base" hangingPunct="0">
        <a:spcBef>
          <a:spcPct val="0"/>
        </a:spcBef>
        <a:spcAft>
          <a:spcPct val="0"/>
        </a:spcAft>
        <a:defRPr sz="5800">
          <a:solidFill>
            <a:schemeClr val="tx1"/>
          </a:solidFill>
          <a:latin typeface="+mj-lt"/>
          <a:ea typeface="+mj-ea"/>
          <a:cs typeface="+mj-cs"/>
          <a:sym typeface="Gill Sans" charset="0"/>
        </a:defRPr>
      </a:lvl1pPr>
      <a:lvl2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9pPr>
    </p:titleStyle>
    <p:bodyStyle>
      <a:lvl1pPr marL="889000" indent="-571500" algn="l" rtl="0" eaLnBrk="0" fontAlgn="base" hangingPunct="0">
        <a:spcBef>
          <a:spcPts val="3400"/>
        </a:spcBef>
        <a:spcAft>
          <a:spcPct val="0"/>
        </a:spcAft>
        <a:buSzPct val="171000"/>
        <a:buFont typeface="Gill Sans" charset="0"/>
        <a:buChar char="•"/>
        <a:defRPr sz="2800">
          <a:solidFill>
            <a:schemeClr val="tx1"/>
          </a:solidFill>
          <a:latin typeface="+mn-lt"/>
          <a:ea typeface="+mn-ea"/>
          <a:cs typeface="+mn-cs"/>
          <a:sym typeface="Gill Sans" charset="0"/>
        </a:defRPr>
      </a:lvl1pPr>
      <a:lvl2pPr marL="1333500" indent="-571500" algn="l" rtl="0" eaLnBrk="0" fontAlgn="base" hangingPunct="0">
        <a:spcBef>
          <a:spcPts val="3400"/>
        </a:spcBef>
        <a:spcAft>
          <a:spcPct val="0"/>
        </a:spcAft>
        <a:buSzPct val="171000"/>
        <a:buFont typeface="Gill Sans" charset="0"/>
        <a:buChar char="•"/>
        <a:defRPr sz="2800">
          <a:solidFill>
            <a:schemeClr val="tx1"/>
          </a:solidFill>
          <a:latin typeface="+mn-lt"/>
          <a:ea typeface="+mn-ea"/>
          <a:cs typeface="+mn-cs"/>
          <a:sym typeface="Gill Sans" charset="0"/>
        </a:defRPr>
      </a:lvl2pPr>
      <a:lvl3pPr marL="1778000" indent="-571500" algn="l" rtl="0" eaLnBrk="0" fontAlgn="base" hangingPunct="0">
        <a:spcBef>
          <a:spcPts val="3400"/>
        </a:spcBef>
        <a:spcAft>
          <a:spcPct val="0"/>
        </a:spcAft>
        <a:buSzPct val="171000"/>
        <a:buFont typeface="Gill Sans" charset="0"/>
        <a:buChar char="•"/>
        <a:defRPr sz="2800">
          <a:solidFill>
            <a:schemeClr val="tx1"/>
          </a:solidFill>
          <a:latin typeface="+mn-lt"/>
          <a:ea typeface="+mn-ea"/>
          <a:cs typeface="+mn-cs"/>
          <a:sym typeface="Gill Sans" charset="0"/>
        </a:defRPr>
      </a:lvl3pPr>
      <a:lvl4pPr marL="2222500" indent="-571500" algn="l" rtl="0" eaLnBrk="0" fontAlgn="base" hangingPunct="0">
        <a:spcBef>
          <a:spcPts val="3400"/>
        </a:spcBef>
        <a:spcAft>
          <a:spcPct val="0"/>
        </a:spcAft>
        <a:buSzPct val="171000"/>
        <a:buFont typeface="Gill Sans" charset="0"/>
        <a:buChar char="•"/>
        <a:defRPr sz="2800">
          <a:solidFill>
            <a:schemeClr val="tx1"/>
          </a:solidFill>
          <a:latin typeface="+mn-lt"/>
          <a:ea typeface="+mn-ea"/>
          <a:cs typeface="+mn-cs"/>
          <a:sym typeface="Gill Sans" charset="0"/>
        </a:defRPr>
      </a:lvl4pPr>
      <a:lvl5pPr marL="2667000" indent="-571500" algn="l" rtl="0" eaLnBrk="0" fontAlgn="base" hangingPunct="0">
        <a:spcBef>
          <a:spcPts val="3400"/>
        </a:spcBef>
        <a:spcAft>
          <a:spcPct val="0"/>
        </a:spcAft>
        <a:buSzPct val="171000"/>
        <a:buFont typeface="Gill Sans" charset="0"/>
        <a:buChar char="•"/>
        <a:defRPr sz="2800">
          <a:solidFill>
            <a:schemeClr val="tx1"/>
          </a:solidFill>
          <a:latin typeface="+mn-lt"/>
          <a:ea typeface="+mn-ea"/>
          <a:cs typeface="+mn-cs"/>
          <a:sym typeface="Gill Sans" charset="0"/>
        </a:defRPr>
      </a:lvl5pPr>
      <a:lvl6pPr marL="3124200" indent="-571500" algn="l" rtl="0" fontAlgn="base">
        <a:spcBef>
          <a:spcPts val="3400"/>
        </a:spcBef>
        <a:spcAft>
          <a:spcPct val="0"/>
        </a:spcAft>
        <a:buSzPct val="171000"/>
        <a:buFont typeface="Gill Sans" charset="0"/>
        <a:buChar char="•"/>
        <a:defRPr sz="2800">
          <a:solidFill>
            <a:schemeClr val="tx1"/>
          </a:solidFill>
          <a:latin typeface="+mn-lt"/>
          <a:ea typeface="+mn-ea"/>
          <a:cs typeface="+mn-cs"/>
          <a:sym typeface="Gill Sans" charset="0"/>
        </a:defRPr>
      </a:lvl6pPr>
      <a:lvl7pPr marL="3581400" indent="-571500" algn="l" rtl="0" fontAlgn="base">
        <a:spcBef>
          <a:spcPts val="3400"/>
        </a:spcBef>
        <a:spcAft>
          <a:spcPct val="0"/>
        </a:spcAft>
        <a:buSzPct val="171000"/>
        <a:buFont typeface="Gill Sans" charset="0"/>
        <a:buChar char="•"/>
        <a:defRPr sz="2800">
          <a:solidFill>
            <a:schemeClr val="tx1"/>
          </a:solidFill>
          <a:latin typeface="+mn-lt"/>
          <a:ea typeface="+mn-ea"/>
          <a:cs typeface="+mn-cs"/>
          <a:sym typeface="Gill Sans" charset="0"/>
        </a:defRPr>
      </a:lvl7pPr>
      <a:lvl8pPr marL="4038600" indent="-571500" algn="l" rtl="0" fontAlgn="base">
        <a:spcBef>
          <a:spcPts val="3400"/>
        </a:spcBef>
        <a:spcAft>
          <a:spcPct val="0"/>
        </a:spcAft>
        <a:buSzPct val="171000"/>
        <a:buFont typeface="Gill Sans" charset="0"/>
        <a:buChar char="•"/>
        <a:defRPr sz="2800">
          <a:solidFill>
            <a:schemeClr val="tx1"/>
          </a:solidFill>
          <a:latin typeface="+mn-lt"/>
          <a:ea typeface="+mn-ea"/>
          <a:cs typeface="+mn-cs"/>
          <a:sym typeface="Gill Sans" charset="0"/>
        </a:defRPr>
      </a:lvl8pPr>
      <a:lvl9pPr marL="4495800" indent="-571500" algn="l" rtl="0" fontAlgn="base">
        <a:spcBef>
          <a:spcPts val="3400"/>
        </a:spcBef>
        <a:spcAft>
          <a:spcPct val="0"/>
        </a:spcAft>
        <a:buSzPct val="171000"/>
        <a:buFont typeface="Gill Sans" charset="0"/>
        <a:buChar char="•"/>
        <a:defRPr sz="28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6145" name="Text Box 1"/>
          <p:cNvSpPr txBox="1">
            <a:spLocks noGrp="1" noChangeArrowheads="1"/>
          </p:cNvSpPr>
          <p:nvPr>
            <p:ph type="sldNum" sz="quarter" idx="4"/>
          </p:nvPr>
        </p:nvSpPr>
        <p:spPr bwMode="auto">
          <a:xfrm>
            <a:off x="8891588" y="6642100"/>
            <a:ext cx="230187" cy="215900"/>
          </a:xfrm>
          <a:prstGeom prst="rect">
            <a:avLst/>
          </a:prstGeom>
          <a:noFill/>
          <a:ln>
            <a:noFill/>
          </a:ln>
          <a:effectLst/>
          <a:extLst/>
        </p:spPr>
        <p:txBody>
          <a:bodyPr vert="horz" wrap="none" lIns="91440" tIns="45720" rIns="91440" bIns="45720" numCol="1" anchor="t" anchorCtr="0" compatLnSpc="1">
            <a:prstTxWarp prst="textNoShape">
              <a:avLst/>
            </a:prstTxWarp>
          </a:bodyPr>
          <a:lstStyle>
            <a:lvl1pPr algn="r">
              <a:defRPr sz="1000">
                <a:solidFill>
                  <a:schemeClr val="tx1"/>
                </a:solidFill>
                <a:latin typeface="+mn-lt"/>
                <a:cs typeface="Arial Italic" charset="0"/>
                <a:sym typeface="Arial Italic"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defRPr/>
            </a:pPr>
            <a:fld id="{E958AF4B-A89E-43A7-9EDA-0D583EE4CF7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5250" r:id="rId1"/>
    <p:sldLayoutId id="2147485251" r:id="rId2"/>
    <p:sldLayoutId id="2147485252" r:id="rId3"/>
    <p:sldLayoutId id="2147485253" r:id="rId4"/>
    <p:sldLayoutId id="2147485254" r:id="rId5"/>
    <p:sldLayoutId id="2147485255" r:id="rId6"/>
    <p:sldLayoutId id="2147485256" r:id="rId7"/>
    <p:sldLayoutId id="2147485257" r:id="rId8"/>
    <p:sldLayoutId id="2147485258" r:id="rId9"/>
    <p:sldLayoutId id="2147485259" r:id="rId10"/>
    <p:sldLayoutId id="2147485260" r:id="rId11"/>
  </p:sldLayoutIdLst>
  <p:transition/>
  <p:hf hdr="0" ftr="0" dt="0"/>
  <p:txStyles>
    <p:titleStyle>
      <a:lvl1pPr algn="ctr" rtl="0" eaLnBrk="0" fontAlgn="base" hangingPunct="0">
        <a:spcBef>
          <a:spcPct val="0"/>
        </a:spcBef>
        <a:spcAft>
          <a:spcPct val="0"/>
        </a:spcAft>
        <a:defRPr sz="3600">
          <a:solidFill>
            <a:srgbClr val="B5B7B4"/>
          </a:solidFill>
          <a:latin typeface="+mj-lt"/>
          <a:ea typeface="+mj-ea"/>
          <a:cs typeface="+mj-cs"/>
          <a:sym typeface="Arial Italic" charset="0"/>
        </a:defRPr>
      </a:lvl1pPr>
      <a:lvl2pPr algn="ctr" rtl="0" eaLnBrk="0" fontAlgn="base" hangingPunct="0">
        <a:spcBef>
          <a:spcPct val="0"/>
        </a:spcBef>
        <a:spcAft>
          <a:spcPct val="0"/>
        </a:spcAft>
        <a:defRPr sz="3600">
          <a:solidFill>
            <a:srgbClr val="B5B7B4"/>
          </a:solidFill>
          <a:latin typeface="Arial Italic" charset="0"/>
          <a:ea typeface="ヒラギノ角ゴ ProN W3" charset="0"/>
          <a:cs typeface="ヒラギノ角ゴ ProN W3" charset="0"/>
          <a:sym typeface="Arial Italic" charset="0"/>
        </a:defRPr>
      </a:lvl2pPr>
      <a:lvl3pPr algn="ctr" rtl="0" eaLnBrk="0" fontAlgn="base" hangingPunct="0">
        <a:spcBef>
          <a:spcPct val="0"/>
        </a:spcBef>
        <a:spcAft>
          <a:spcPct val="0"/>
        </a:spcAft>
        <a:defRPr sz="3600">
          <a:solidFill>
            <a:srgbClr val="B5B7B4"/>
          </a:solidFill>
          <a:latin typeface="Arial Italic" charset="0"/>
          <a:ea typeface="ヒラギノ角ゴ ProN W3" charset="0"/>
          <a:cs typeface="ヒラギノ角ゴ ProN W3" charset="0"/>
          <a:sym typeface="Arial Italic" charset="0"/>
        </a:defRPr>
      </a:lvl3pPr>
      <a:lvl4pPr algn="ctr" rtl="0" eaLnBrk="0" fontAlgn="base" hangingPunct="0">
        <a:spcBef>
          <a:spcPct val="0"/>
        </a:spcBef>
        <a:spcAft>
          <a:spcPct val="0"/>
        </a:spcAft>
        <a:defRPr sz="3600">
          <a:solidFill>
            <a:srgbClr val="B5B7B4"/>
          </a:solidFill>
          <a:latin typeface="Arial Italic" charset="0"/>
          <a:ea typeface="ヒラギノ角ゴ ProN W3" charset="0"/>
          <a:cs typeface="ヒラギノ角ゴ ProN W3" charset="0"/>
          <a:sym typeface="Arial Italic" charset="0"/>
        </a:defRPr>
      </a:lvl4pPr>
      <a:lvl5pPr algn="ctr" rtl="0" eaLnBrk="0" fontAlgn="base" hangingPunct="0">
        <a:spcBef>
          <a:spcPct val="0"/>
        </a:spcBef>
        <a:spcAft>
          <a:spcPct val="0"/>
        </a:spcAft>
        <a:defRPr sz="3600">
          <a:solidFill>
            <a:srgbClr val="B5B7B4"/>
          </a:solidFill>
          <a:latin typeface="Arial Italic" charset="0"/>
          <a:ea typeface="ヒラギノ角ゴ ProN W3" charset="0"/>
          <a:cs typeface="ヒラギノ角ゴ ProN W3" charset="0"/>
          <a:sym typeface="Arial Italic" charset="0"/>
        </a:defRPr>
      </a:lvl5pPr>
      <a:lvl6pPr marL="457200" algn="ctr" rtl="0" fontAlgn="base">
        <a:spcBef>
          <a:spcPct val="0"/>
        </a:spcBef>
        <a:spcAft>
          <a:spcPct val="0"/>
        </a:spcAft>
        <a:defRPr sz="3600">
          <a:solidFill>
            <a:srgbClr val="B5B7B4"/>
          </a:solidFill>
          <a:latin typeface="Arial Italic" charset="0"/>
          <a:ea typeface="ヒラギノ角ゴ ProN W3" charset="0"/>
          <a:cs typeface="ヒラギノ角ゴ ProN W3" charset="0"/>
          <a:sym typeface="Arial Italic" charset="0"/>
        </a:defRPr>
      </a:lvl6pPr>
      <a:lvl7pPr marL="914400" algn="ctr" rtl="0" fontAlgn="base">
        <a:spcBef>
          <a:spcPct val="0"/>
        </a:spcBef>
        <a:spcAft>
          <a:spcPct val="0"/>
        </a:spcAft>
        <a:defRPr sz="3600">
          <a:solidFill>
            <a:srgbClr val="B5B7B4"/>
          </a:solidFill>
          <a:latin typeface="Arial Italic" charset="0"/>
          <a:ea typeface="ヒラギノ角ゴ ProN W3" charset="0"/>
          <a:cs typeface="ヒラギノ角ゴ ProN W3" charset="0"/>
          <a:sym typeface="Arial Italic" charset="0"/>
        </a:defRPr>
      </a:lvl7pPr>
      <a:lvl8pPr marL="1371600" algn="ctr" rtl="0" fontAlgn="base">
        <a:spcBef>
          <a:spcPct val="0"/>
        </a:spcBef>
        <a:spcAft>
          <a:spcPct val="0"/>
        </a:spcAft>
        <a:defRPr sz="3600">
          <a:solidFill>
            <a:srgbClr val="B5B7B4"/>
          </a:solidFill>
          <a:latin typeface="Arial Italic" charset="0"/>
          <a:ea typeface="ヒラギノ角ゴ ProN W3" charset="0"/>
          <a:cs typeface="ヒラギノ角ゴ ProN W3" charset="0"/>
          <a:sym typeface="Arial Italic" charset="0"/>
        </a:defRPr>
      </a:lvl8pPr>
      <a:lvl9pPr marL="1828800" algn="ctr" rtl="0" fontAlgn="base">
        <a:spcBef>
          <a:spcPct val="0"/>
        </a:spcBef>
        <a:spcAft>
          <a:spcPct val="0"/>
        </a:spcAft>
        <a:defRPr sz="3600">
          <a:solidFill>
            <a:srgbClr val="B5B7B4"/>
          </a:solidFill>
          <a:latin typeface="Arial Italic" charset="0"/>
          <a:ea typeface="ヒラギノ角ゴ ProN W3" charset="0"/>
          <a:cs typeface="ヒラギノ角ゴ ProN W3" charset="0"/>
          <a:sym typeface="Arial Italic" charset="0"/>
        </a:defRPr>
      </a:lvl9pPr>
    </p:titleStyle>
    <p:bodyStyle>
      <a:lvl1pPr marL="342900" indent="-342900" algn="l" rtl="0" eaLnBrk="0" fontAlgn="base" hangingPunct="0">
        <a:spcBef>
          <a:spcPts val="700"/>
        </a:spcBef>
        <a:spcAft>
          <a:spcPct val="0"/>
        </a:spcAft>
        <a:buSzPct val="90000"/>
        <a:buChar char="•"/>
        <a:defRPr sz="2800">
          <a:solidFill>
            <a:schemeClr val="tx1"/>
          </a:solidFill>
          <a:latin typeface="+mn-lt"/>
          <a:ea typeface="+mn-ea"/>
          <a:cs typeface="+mn-cs"/>
          <a:sym typeface="Arial Italic" charset="0"/>
        </a:defRPr>
      </a:lvl1pPr>
      <a:lvl2pPr marL="742950" indent="-285750" algn="l" rtl="0" eaLnBrk="0" fontAlgn="base" hangingPunct="0">
        <a:spcBef>
          <a:spcPts val="600"/>
        </a:spcBef>
        <a:spcAft>
          <a:spcPct val="0"/>
        </a:spcAft>
        <a:buSzPct val="90000"/>
        <a:buChar char="•"/>
        <a:defRPr sz="2400">
          <a:solidFill>
            <a:schemeClr val="tx1"/>
          </a:solidFill>
          <a:latin typeface="+mn-lt"/>
          <a:ea typeface="+mn-ea"/>
          <a:cs typeface="+mn-cs"/>
          <a:sym typeface="Arial Italic" charset="0"/>
        </a:defRPr>
      </a:lvl2pPr>
      <a:lvl3pPr marL="1143000" indent="-228600" algn="l" rtl="0" eaLnBrk="0" fontAlgn="base" hangingPunct="0">
        <a:spcBef>
          <a:spcPts val="500"/>
        </a:spcBef>
        <a:spcAft>
          <a:spcPct val="0"/>
        </a:spcAft>
        <a:buSzPct val="90000"/>
        <a:buChar char="•"/>
        <a:defRPr sz="2000">
          <a:solidFill>
            <a:schemeClr val="tx1"/>
          </a:solidFill>
          <a:latin typeface="+mn-lt"/>
          <a:ea typeface="+mn-ea"/>
          <a:cs typeface="+mn-cs"/>
          <a:sym typeface="Arial Italic" charset="0"/>
        </a:defRPr>
      </a:lvl3pPr>
      <a:lvl4pPr marL="1600200" indent="-228600" algn="l" rtl="0" eaLnBrk="0" fontAlgn="base" hangingPunct="0">
        <a:spcBef>
          <a:spcPts val="400"/>
        </a:spcBef>
        <a:spcAft>
          <a:spcPct val="0"/>
        </a:spcAft>
        <a:buClr>
          <a:srgbClr val="000000"/>
        </a:buClr>
        <a:buSzPct val="100000"/>
        <a:buFont typeface="Trebuchet MS" pitchFamily="34" charset="0"/>
        <a:buChar char="–"/>
        <a:defRPr>
          <a:solidFill>
            <a:schemeClr val="tx1"/>
          </a:solidFill>
          <a:latin typeface="Trebuchet MS" charset="0"/>
          <a:ea typeface="+mn-ea"/>
          <a:cs typeface="+mn-cs"/>
          <a:sym typeface="Trebuchet MS" pitchFamily="34" charset="0"/>
        </a:defRPr>
      </a:lvl4pPr>
      <a:lvl5pPr marL="2057400" indent="-228600" algn="l" rtl="0" eaLnBrk="0" fontAlgn="base" hangingPunct="0">
        <a:spcBef>
          <a:spcPts val="400"/>
        </a:spcBef>
        <a:spcAft>
          <a:spcPct val="0"/>
        </a:spcAft>
        <a:buClr>
          <a:srgbClr val="000000"/>
        </a:buClr>
        <a:buSzPct val="100000"/>
        <a:buFont typeface="Trebuchet MS" pitchFamily="34" charset="0"/>
        <a:buChar char="»"/>
        <a:defRPr>
          <a:solidFill>
            <a:schemeClr val="tx1"/>
          </a:solidFill>
          <a:latin typeface="Trebuchet MS" charset="0"/>
          <a:ea typeface="+mn-ea"/>
          <a:cs typeface="+mn-cs"/>
          <a:sym typeface="Trebuchet MS" pitchFamily="34" charset="0"/>
        </a:defRPr>
      </a:lvl5pPr>
      <a:lvl6pPr marL="2514600" indent="-228600" algn="l" rtl="0" fontAlgn="base">
        <a:spcBef>
          <a:spcPts val="400"/>
        </a:spcBef>
        <a:spcAft>
          <a:spcPct val="0"/>
        </a:spcAft>
        <a:buClr>
          <a:srgbClr val="000000"/>
        </a:buClr>
        <a:buSzPct val="100000"/>
        <a:buFont typeface="Trebuchet MS" charset="0"/>
        <a:buChar char="»"/>
        <a:defRPr>
          <a:solidFill>
            <a:schemeClr val="tx1"/>
          </a:solidFill>
          <a:latin typeface="Trebuchet MS" charset="0"/>
          <a:ea typeface="+mn-ea"/>
          <a:cs typeface="+mn-cs"/>
          <a:sym typeface="Trebuchet MS" charset="0"/>
        </a:defRPr>
      </a:lvl6pPr>
      <a:lvl7pPr marL="2971800" indent="-228600" algn="l" rtl="0" fontAlgn="base">
        <a:spcBef>
          <a:spcPts val="400"/>
        </a:spcBef>
        <a:spcAft>
          <a:spcPct val="0"/>
        </a:spcAft>
        <a:buClr>
          <a:srgbClr val="000000"/>
        </a:buClr>
        <a:buSzPct val="100000"/>
        <a:buFont typeface="Trebuchet MS" charset="0"/>
        <a:buChar char="»"/>
        <a:defRPr>
          <a:solidFill>
            <a:schemeClr val="tx1"/>
          </a:solidFill>
          <a:latin typeface="Trebuchet MS" charset="0"/>
          <a:ea typeface="+mn-ea"/>
          <a:cs typeface="+mn-cs"/>
          <a:sym typeface="Trebuchet MS" charset="0"/>
        </a:defRPr>
      </a:lvl7pPr>
      <a:lvl8pPr marL="3429000" indent="-228600" algn="l" rtl="0" fontAlgn="base">
        <a:spcBef>
          <a:spcPts val="400"/>
        </a:spcBef>
        <a:spcAft>
          <a:spcPct val="0"/>
        </a:spcAft>
        <a:buClr>
          <a:srgbClr val="000000"/>
        </a:buClr>
        <a:buSzPct val="100000"/>
        <a:buFont typeface="Trebuchet MS" charset="0"/>
        <a:buChar char="»"/>
        <a:defRPr>
          <a:solidFill>
            <a:schemeClr val="tx1"/>
          </a:solidFill>
          <a:latin typeface="Trebuchet MS" charset="0"/>
          <a:ea typeface="+mn-ea"/>
          <a:cs typeface="+mn-cs"/>
          <a:sym typeface="Trebuchet MS" charset="0"/>
        </a:defRPr>
      </a:lvl8pPr>
      <a:lvl9pPr marL="3886200" indent="-228600" algn="l" rtl="0" fontAlgn="base">
        <a:spcBef>
          <a:spcPts val="400"/>
        </a:spcBef>
        <a:spcAft>
          <a:spcPct val="0"/>
        </a:spcAft>
        <a:buClr>
          <a:srgbClr val="000000"/>
        </a:buClr>
        <a:buSzPct val="100000"/>
        <a:buFont typeface="Trebuchet MS" charset="0"/>
        <a:buChar char="»"/>
        <a:defRPr>
          <a:solidFill>
            <a:schemeClr val="tx1"/>
          </a:solidFill>
          <a:latin typeface="Trebuchet MS" charset="0"/>
          <a:ea typeface="+mn-ea"/>
          <a:cs typeface="+mn-cs"/>
          <a:sym typeface="Trebuchet M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8193" name="Rectangle 1"/>
          <p:cNvSpPr>
            <a:spLocks noGrp="1" noChangeArrowheads="1"/>
          </p:cNvSpPr>
          <p:nvPr>
            <p:ph type="title"/>
          </p:nvPr>
        </p:nvSpPr>
        <p:spPr bwMode="auto">
          <a:xfrm>
            <a:off x="1524000" y="990600"/>
            <a:ext cx="7620000" cy="990600"/>
          </a:xfrm>
          <a:prstGeom prst="rect">
            <a:avLst/>
          </a:prstGeom>
          <a:noFill/>
          <a:ln>
            <a:noFill/>
          </a:ln>
          <a:effectLst>
            <a:outerShdw blurRad="12700" dist="17961" dir="2700000" algn="ctr" rotWithShape="0">
              <a:schemeClr val="bg2"/>
            </a:outerShdw>
          </a:effectLst>
          <a:extLst/>
        </p:spPr>
        <p:txBody>
          <a:bodyPr vert="horz" wrap="square" lIns="38100" tIns="38100" rIns="38100" bIns="38100" numCol="1" anchor="b" anchorCtr="0" compatLnSpc="1">
            <a:prstTxWarp prst="textNoShape">
              <a:avLst/>
            </a:prstTxWarp>
          </a:bodyPr>
          <a:lstStyle/>
          <a:p>
            <a:pPr lvl="0"/>
            <a:r>
              <a:rPr lang="en-US" smtClean="0">
                <a:sym typeface="Arial Italic" charset="0"/>
              </a:rPr>
              <a:t>Click to edit Master title style</a:t>
            </a:r>
          </a:p>
        </p:txBody>
      </p:sp>
      <p:sp>
        <p:nvSpPr>
          <p:cNvPr id="8194" name="Rectangle 2"/>
          <p:cNvSpPr>
            <a:spLocks noGrp="1" noChangeArrowheads="1"/>
          </p:cNvSpPr>
          <p:nvPr>
            <p:ph type="body" idx="1"/>
          </p:nvPr>
        </p:nvSpPr>
        <p:spPr bwMode="auto">
          <a:xfrm>
            <a:off x="762000" y="1676400"/>
            <a:ext cx="7543800" cy="4114800"/>
          </a:xfrm>
          <a:prstGeom prst="rect">
            <a:avLst/>
          </a:prstGeom>
          <a:noFill/>
          <a:ln>
            <a:noFill/>
          </a:ln>
          <a:effectLst>
            <a:outerShdw blurRad="12700" dist="17961" dir="2700000" algn="ctr" rotWithShape="0">
              <a:schemeClr val="bg2"/>
            </a:outerShdw>
          </a:effectLst>
          <a:extLst/>
        </p:spPr>
        <p:txBody>
          <a:bodyPr vert="horz" wrap="square" lIns="38100" tIns="38100" rIns="38100" bIns="38100" numCol="1" anchor="t" anchorCtr="0" compatLnSpc="1">
            <a:prstTxWarp prst="textNoShape">
              <a:avLst/>
            </a:prstTxWarp>
          </a:bodyPr>
          <a:lstStyle/>
          <a:p>
            <a:pPr lvl="0"/>
            <a:r>
              <a:rPr lang="en-US" smtClean="0">
                <a:sym typeface="Arial Italic" charset="0"/>
              </a:rPr>
              <a:t>Click to edit Master text styles</a:t>
            </a:r>
          </a:p>
          <a:p>
            <a:pPr lvl="1"/>
            <a:r>
              <a:rPr lang="en-US" smtClean="0">
                <a:sym typeface="Arial Italic" charset="0"/>
              </a:rPr>
              <a:t>Second level</a:t>
            </a:r>
          </a:p>
          <a:p>
            <a:pPr lvl="2"/>
            <a:r>
              <a:rPr lang="en-US" smtClean="0">
                <a:sym typeface="Arial Italic" charset="0"/>
              </a:rPr>
              <a:t>Third level</a:t>
            </a:r>
          </a:p>
          <a:p>
            <a:pPr lvl="3"/>
            <a:r>
              <a:rPr lang="en-US" smtClean="0">
                <a:sym typeface="Trebuchet MS" charset="0"/>
              </a:rPr>
              <a:t>Fourth level</a:t>
            </a:r>
          </a:p>
          <a:p>
            <a:pPr lvl="4"/>
            <a:r>
              <a:rPr lang="en-US" smtClean="0">
                <a:sym typeface="Trebuchet MS" charset="0"/>
              </a:rPr>
              <a:t>Fifth level</a:t>
            </a:r>
          </a:p>
        </p:txBody>
      </p:sp>
    </p:spTree>
  </p:cSld>
  <p:clrMap bg1="lt1" tx1="dk1" bg2="lt2" tx2="dk2" accent1="accent1" accent2="accent2" accent3="accent3" accent4="accent4" accent5="accent5" accent6="accent6" hlink="hlink" folHlink="folHlink"/>
  <p:sldLayoutIdLst>
    <p:sldLayoutId id="2147485261" r:id="rId1"/>
    <p:sldLayoutId id="2147485262" r:id="rId2"/>
    <p:sldLayoutId id="2147485263" r:id="rId3"/>
    <p:sldLayoutId id="2147485264" r:id="rId4"/>
    <p:sldLayoutId id="2147485265" r:id="rId5"/>
    <p:sldLayoutId id="2147485266" r:id="rId6"/>
    <p:sldLayoutId id="2147485267" r:id="rId7"/>
    <p:sldLayoutId id="2147485268" r:id="rId8"/>
    <p:sldLayoutId id="2147485269" r:id="rId9"/>
    <p:sldLayoutId id="2147485270" r:id="rId10"/>
    <p:sldLayoutId id="2147485271" r:id="rId11"/>
  </p:sldLayoutIdLst>
  <p:transition/>
  <p:txStyles>
    <p:titleStyle>
      <a:lvl1pPr algn="ctr" rtl="0" eaLnBrk="0" fontAlgn="base" hangingPunct="0">
        <a:spcBef>
          <a:spcPct val="0"/>
        </a:spcBef>
        <a:spcAft>
          <a:spcPct val="0"/>
        </a:spcAft>
        <a:defRPr sz="3600">
          <a:solidFill>
            <a:srgbClr val="B5B7B4"/>
          </a:solidFill>
          <a:latin typeface="+mj-lt"/>
          <a:ea typeface="+mj-ea"/>
          <a:cs typeface="+mj-cs"/>
          <a:sym typeface="Arial Italic" charset="0"/>
        </a:defRPr>
      </a:lvl1pPr>
      <a:lvl2pPr algn="ctr" rtl="0" eaLnBrk="0" fontAlgn="base" hangingPunct="0">
        <a:spcBef>
          <a:spcPct val="0"/>
        </a:spcBef>
        <a:spcAft>
          <a:spcPct val="0"/>
        </a:spcAft>
        <a:defRPr sz="3600">
          <a:solidFill>
            <a:srgbClr val="B5B7B4"/>
          </a:solidFill>
          <a:latin typeface="Arial Italic" charset="0"/>
          <a:ea typeface="ヒラギノ角ゴ ProN W3" charset="0"/>
          <a:cs typeface="ヒラギノ角ゴ ProN W3" charset="0"/>
          <a:sym typeface="Arial Italic" charset="0"/>
        </a:defRPr>
      </a:lvl2pPr>
      <a:lvl3pPr algn="ctr" rtl="0" eaLnBrk="0" fontAlgn="base" hangingPunct="0">
        <a:spcBef>
          <a:spcPct val="0"/>
        </a:spcBef>
        <a:spcAft>
          <a:spcPct val="0"/>
        </a:spcAft>
        <a:defRPr sz="3600">
          <a:solidFill>
            <a:srgbClr val="B5B7B4"/>
          </a:solidFill>
          <a:latin typeface="Arial Italic" charset="0"/>
          <a:ea typeface="ヒラギノ角ゴ ProN W3" charset="0"/>
          <a:cs typeface="ヒラギノ角ゴ ProN W3" charset="0"/>
          <a:sym typeface="Arial Italic" charset="0"/>
        </a:defRPr>
      </a:lvl3pPr>
      <a:lvl4pPr algn="ctr" rtl="0" eaLnBrk="0" fontAlgn="base" hangingPunct="0">
        <a:spcBef>
          <a:spcPct val="0"/>
        </a:spcBef>
        <a:spcAft>
          <a:spcPct val="0"/>
        </a:spcAft>
        <a:defRPr sz="3600">
          <a:solidFill>
            <a:srgbClr val="B5B7B4"/>
          </a:solidFill>
          <a:latin typeface="Arial Italic" charset="0"/>
          <a:ea typeface="ヒラギノ角ゴ ProN W3" charset="0"/>
          <a:cs typeface="ヒラギノ角ゴ ProN W3" charset="0"/>
          <a:sym typeface="Arial Italic" charset="0"/>
        </a:defRPr>
      </a:lvl4pPr>
      <a:lvl5pPr algn="ctr" rtl="0" eaLnBrk="0" fontAlgn="base" hangingPunct="0">
        <a:spcBef>
          <a:spcPct val="0"/>
        </a:spcBef>
        <a:spcAft>
          <a:spcPct val="0"/>
        </a:spcAft>
        <a:defRPr sz="3600">
          <a:solidFill>
            <a:srgbClr val="B5B7B4"/>
          </a:solidFill>
          <a:latin typeface="Arial Italic" charset="0"/>
          <a:ea typeface="ヒラギノ角ゴ ProN W3" charset="0"/>
          <a:cs typeface="ヒラギノ角ゴ ProN W3" charset="0"/>
          <a:sym typeface="Arial Italic" charset="0"/>
        </a:defRPr>
      </a:lvl5pPr>
      <a:lvl6pPr marL="457200" algn="ctr" rtl="0" fontAlgn="base">
        <a:spcBef>
          <a:spcPct val="0"/>
        </a:spcBef>
        <a:spcAft>
          <a:spcPct val="0"/>
        </a:spcAft>
        <a:defRPr sz="3600">
          <a:solidFill>
            <a:srgbClr val="B5B7B4"/>
          </a:solidFill>
          <a:latin typeface="Arial Italic" charset="0"/>
          <a:ea typeface="ヒラギノ角ゴ ProN W3" charset="0"/>
          <a:cs typeface="ヒラギノ角ゴ ProN W3" charset="0"/>
          <a:sym typeface="Arial Italic" charset="0"/>
        </a:defRPr>
      </a:lvl6pPr>
      <a:lvl7pPr marL="914400" algn="ctr" rtl="0" fontAlgn="base">
        <a:spcBef>
          <a:spcPct val="0"/>
        </a:spcBef>
        <a:spcAft>
          <a:spcPct val="0"/>
        </a:spcAft>
        <a:defRPr sz="3600">
          <a:solidFill>
            <a:srgbClr val="B5B7B4"/>
          </a:solidFill>
          <a:latin typeface="Arial Italic" charset="0"/>
          <a:ea typeface="ヒラギノ角ゴ ProN W3" charset="0"/>
          <a:cs typeface="ヒラギノ角ゴ ProN W3" charset="0"/>
          <a:sym typeface="Arial Italic" charset="0"/>
        </a:defRPr>
      </a:lvl7pPr>
      <a:lvl8pPr marL="1371600" algn="ctr" rtl="0" fontAlgn="base">
        <a:spcBef>
          <a:spcPct val="0"/>
        </a:spcBef>
        <a:spcAft>
          <a:spcPct val="0"/>
        </a:spcAft>
        <a:defRPr sz="3600">
          <a:solidFill>
            <a:srgbClr val="B5B7B4"/>
          </a:solidFill>
          <a:latin typeface="Arial Italic" charset="0"/>
          <a:ea typeface="ヒラギノ角ゴ ProN W3" charset="0"/>
          <a:cs typeface="ヒラギノ角ゴ ProN W3" charset="0"/>
          <a:sym typeface="Arial Italic" charset="0"/>
        </a:defRPr>
      </a:lvl8pPr>
      <a:lvl9pPr marL="1828800" algn="ctr" rtl="0" fontAlgn="base">
        <a:spcBef>
          <a:spcPct val="0"/>
        </a:spcBef>
        <a:spcAft>
          <a:spcPct val="0"/>
        </a:spcAft>
        <a:defRPr sz="3600">
          <a:solidFill>
            <a:srgbClr val="B5B7B4"/>
          </a:solidFill>
          <a:latin typeface="Arial Italic" charset="0"/>
          <a:ea typeface="ヒラギノ角ゴ ProN W3" charset="0"/>
          <a:cs typeface="ヒラギノ角ゴ ProN W3" charset="0"/>
          <a:sym typeface="Arial Italic" charset="0"/>
        </a:defRPr>
      </a:lvl9pPr>
    </p:titleStyle>
    <p:bodyStyle>
      <a:lvl1pPr marL="342900" indent="-342900" algn="l" rtl="0" eaLnBrk="0" fontAlgn="base" hangingPunct="0">
        <a:spcBef>
          <a:spcPts val="700"/>
        </a:spcBef>
        <a:spcAft>
          <a:spcPct val="0"/>
        </a:spcAft>
        <a:buSzPct val="90000"/>
        <a:buChar char="•"/>
        <a:defRPr sz="2800">
          <a:solidFill>
            <a:schemeClr val="tx1"/>
          </a:solidFill>
          <a:latin typeface="+mn-lt"/>
          <a:ea typeface="+mn-ea"/>
          <a:cs typeface="+mn-cs"/>
          <a:sym typeface="Arial Italic" charset="0"/>
        </a:defRPr>
      </a:lvl1pPr>
      <a:lvl2pPr marL="704850" indent="-285750" algn="l" rtl="0" eaLnBrk="0" fontAlgn="base" hangingPunct="0">
        <a:spcBef>
          <a:spcPts val="600"/>
        </a:spcBef>
        <a:spcAft>
          <a:spcPct val="0"/>
        </a:spcAft>
        <a:buSzPct val="90000"/>
        <a:buChar char="•"/>
        <a:defRPr sz="2400">
          <a:solidFill>
            <a:schemeClr val="tx1"/>
          </a:solidFill>
          <a:latin typeface="+mn-lt"/>
          <a:ea typeface="+mn-ea"/>
          <a:cs typeface="+mn-cs"/>
          <a:sym typeface="Arial Italic" charset="0"/>
        </a:defRPr>
      </a:lvl2pPr>
      <a:lvl3pPr marL="1104900" indent="-228600" algn="l" rtl="0" eaLnBrk="0" fontAlgn="base" hangingPunct="0">
        <a:spcBef>
          <a:spcPts val="500"/>
        </a:spcBef>
        <a:spcAft>
          <a:spcPct val="0"/>
        </a:spcAft>
        <a:buSzPct val="90000"/>
        <a:buChar char="•"/>
        <a:defRPr sz="2000">
          <a:solidFill>
            <a:schemeClr val="tx1"/>
          </a:solidFill>
          <a:latin typeface="+mn-lt"/>
          <a:ea typeface="+mn-ea"/>
          <a:cs typeface="+mn-cs"/>
          <a:sym typeface="Arial Italic" charset="0"/>
        </a:defRPr>
      </a:lvl3pPr>
      <a:lvl4pPr marL="1562100" indent="-228600" algn="l" rtl="0" eaLnBrk="0" fontAlgn="base" hangingPunct="0">
        <a:spcBef>
          <a:spcPts val="400"/>
        </a:spcBef>
        <a:spcAft>
          <a:spcPct val="0"/>
        </a:spcAft>
        <a:buClr>
          <a:srgbClr val="000000"/>
        </a:buClr>
        <a:buSzPct val="100000"/>
        <a:buFont typeface="Trebuchet MS" pitchFamily="34" charset="0"/>
        <a:buChar char="–"/>
        <a:defRPr>
          <a:solidFill>
            <a:schemeClr val="tx1"/>
          </a:solidFill>
          <a:latin typeface="Trebuchet MS" charset="0"/>
          <a:ea typeface="+mn-ea"/>
          <a:cs typeface="+mn-cs"/>
          <a:sym typeface="Trebuchet MS" pitchFamily="34" charset="0"/>
        </a:defRPr>
      </a:lvl4pPr>
      <a:lvl5pPr marL="2019300" indent="-228600" algn="l" rtl="0" eaLnBrk="0" fontAlgn="base" hangingPunct="0">
        <a:spcBef>
          <a:spcPts val="400"/>
        </a:spcBef>
        <a:spcAft>
          <a:spcPct val="0"/>
        </a:spcAft>
        <a:buClr>
          <a:srgbClr val="000000"/>
        </a:buClr>
        <a:buSzPct val="100000"/>
        <a:buFont typeface="Trebuchet MS" pitchFamily="34" charset="0"/>
        <a:buChar char="»"/>
        <a:defRPr>
          <a:solidFill>
            <a:schemeClr val="tx1"/>
          </a:solidFill>
          <a:latin typeface="Trebuchet MS" charset="0"/>
          <a:ea typeface="+mn-ea"/>
          <a:cs typeface="+mn-cs"/>
          <a:sym typeface="Trebuchet MS" pitchFamily="34" charset="0"/>
        </a:defRPr>
      </a:lvl5pPr>
      <a:lvl6pPr marL="2476500" indent="-228600" algn="l" rtl="0" fontAlgn="base">
        <a:spcBef>
          <a:spcPts val="400"/>
        </a:spcBef>
        <a:spcAft>
          <a:spcPct val="0"/>
        </a:spcAft>
        <a:buClr>
          <a:srgbClr val="000000"/>
        </a:buClr>
        <a:buSzPct val="100000"/>
        <a:buFont typeface="Trebuchet MS" charset="0"/>
        <a:buChar char="»"/>
        <a:defRPr>
          <a:solidFill>
            <a:schemeClr val="tx1"/>
          </a:solidFill>
          <a:latin typeface="Trebuchet MS" charset="0"/>
          <a:ea typeface="+mn-ea"/>
          <a:cs typeface="+mn-cs"/>
          <a:sym typeface="Trebuchet MS" charset="0"/>
        </a:defRPr>
      </a:lvl6pPr>
      <a:lvl7pPr marL="2933700" indent="-228600" algn="l" rtl="0" fontAlgn="base">
        <a:spcBef>
          <a:spcPts val="400"/>
        </a:spcBef>
        <a:spcAft>
          <a:spcPct val="0"/>
        </a:spcAft>
        <a:buClr>
          <a:srgbClr val="000000"/>
        </a:buClr>
        <a:buSzPct val="100000"/>
        <a:buFont typeface="Trebuchet MS" charset="0"/>
        <a:buChar char="»"/>
        <a:defRPr>
          <a:solidFill>
            <a:schemeClr val="tx1"/>
          </a:solidFill>
          <a:latin typeface="Trebuchet MS" charset="0"/>
          <a:ea typeface="+mn-ea"/>
          <a:cs typeface="+mn-cs"/>
          <a:sym typeface="Trebuchet MS" charset="0"/>
        </a:defRPr>
      </a:lvl7pPr>
      <a:lvl8pPr marL="3390900" indent="-228600" algn="l" rtl="0" fontAlgn="base">
        <a:spcBef>
          <a:spcPts val="400"/>
        </a:spcBef>
        <a:spcAft>
          <a:spcPct val="0"/>
        </a:spcAft>
        <a:buClr>
          <a:srgbClr val="000000"/>
        </a:buClr>
        <a:buSzPct val="100000"/>
        <a:buFont typeface="Trebuchet MS" charset="0"/>
        <a:buChar char="»"/>
        <a:defRPr>
          <a:solidFill>
            <a:schemeClr val="tx1"/>
          </a:solidFill>
          <a:latin typeface="Trebuchet MS" charset="0"/>
          <a:ea typeface="+mn-ea"/>
          <a:cs typeface="+mn-cs"/>
          <a:sym typeface="Trebuchet MS" charset="0"/>
        </a:defRPr>
      </a:lvl8pPr>
      <a:lvl9pPr marL="3848100" indent="-228600" algn="l" rtl="0" fontAlgn="base">
        <a:spcBef>
          <a:spcPts val="400"/>
        </a:spcBef>
        <a:spcAft>
          <a:spcPct val="0"/>
        </a:spcAft>
        <a:buClr>
          <a:srgbClr val="000000"/>
        </a:buClr>
        <a:buSzPct val="100000"/>
        <a:buFont typeface="Trebuchet MS" charset="0"/>
        <a:buChar char="»"/>
        <a:defRPr>
          <a:solidFill>
            <a:schemeClr val="tx1"/>
          </a:solidFill>
          <a:latin typeface="Trebuchet MS" charset="0"/>
          <a:ea typeface="+mn-ea"/>
          <a:cs typeface="+mn-cs"/>
          <a:sym typeface="Trebuchet M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1"/>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square" lIns="38100" tIns="38100" rIns="38100" bIns="38100" numCol="1" anchor="ctr" anchorCtr="0" compatLnSpc="1">
            <a:prstTxWarp prst="textNoShape">
              <a:avLst/>
            </a:prstTxWarp>
          </a:bodyPr>
          <a:lstStyle/>
          <a:p>
            <a:pPr lvl="0"/>
            <a:r>
              <a:rPr lang="en-US" smtClean="0">
                <a:sym typeface="Arial" charset="0"/>
              </a:rPr>
              <a:t>Click to edit Master title style</a:t>
            </a:r>
          </a:p>
        </p:txBody>
      </p:sp>
      <p:sp>
        <p:nvSpPr>
          <p:cNvPr id="27651" name="Rectangle 2"/>
          <p:cNvSpPr>
            <a:spLocks noGrp="1" noChangeArrowheads="1"/>
          </p:cNvSpPr>
          <p:nvPr>
            <p:ph type="body" idx="1"/>
          </p:nvPr>
        </p:nvSpPr>
        <p:spPr bwMode="auto">
          <a:xfrm>
            <a:off x="457200" y="1598613"/>
            <a:ext cx="8229600" cy="4527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square" lIns="38100" tIns="38100" rIns="38100" bIns="38100" numCol="1" anchor="t" anchorCtr="0" compatLnSpc="1">
            <a:prstTxWarp prst="textNoShape">
              <a:avLst/>
            </a:prstTxWarp>
          </a:bodyPr>
          <a:lstStyle/>
          <a:p>
            <a:pPr lvl="0"/>
            <a:r>
              <a:rPr lang="en-US" smtClean="0">
                <a:sym typeface="Arial" charset="0"/>
              </a:rPr>
              <a:t>Click to edit Master text styles</a:t>
            </a:r>
          </a:p>
          <a:p>
            <a:pPr lvl="1"/>
            <a:r>
              <a:rPr lang="en-US" smtClean="0">
                <a:sym typeface="Arial" charset="0"/>
              </a:rPr>
              <a:t>Second level</a:t>
            </a:r>
          </a:p>
          <a:p>
            <a:pPr lvl="2"/>
            <a:r>
              <a:rPr lang="en-US" smtClean="0">
                <a:sym typeface="Arial" charset="0"/>
              </a:rPr>
              <a:t>Third level</a:t>
            </a:r>
          </a:p>
          <a:p>
            <a:pPr lvl="3"/>
            <a:r>
              <a:rPr lang="en-US" smtClean="0">
                <a:sym typeface="Arial" charset="0"/>
              </a:rPr>
              <a:t>Fourth level</a:t>
            </a:r>
          </a:p>
          <a:p>
            <a:pPr lvl="4"/>
            <a:r>
              <a:rPr lang="en-US" smtClean="0">
                <a:sym typeface="Arial" charset="0"/>
              </a:rPr>
              <a:t>Fifth level</a:t>
            </a:r>
          </a:p>
        </p:txBody>
      </p:sp>
      <p:sp>
        <p:nvSpPr>
          <p:cNvPr id="9219" name="Text Box 3"/>
          <p:cNvSpPr txBox="1">
            <a:spLocks noGrp="1" noChangeArrowheads="1"/>
          </p:cNvSpPr>
          <p:nvPr>
            <p:ph type="sldNum" sz="quarter" idx="4"/>
          </p:nvPr>
        </p:nvSpPr>
        <p:spPr bwMode="auto">
          <a:xfrm>
            <a:off x="8428038" y="6467475"/>
            <a:ext cx="258762" cy="254000"/>
          </a:xfrm>
          <a:prstGeom prst="rect">
            <a:avLst/>
          </a:prstGeom>
          <a:noFill/>
          <a:ln>
            <a:noFill/>
          </a:ln>
          <a:effectLst/>
          <a:extLst/>
        </p:spPr>
        <p:txBody>
          <a:bodyPr vert="horz" wrap="none" lIns="91440" tIns="45720" rIns="91440" bIns="45720" numCol="1" anchor="ctr" anchorCtr="0" compatLnSpc="1">
            <a:prstTxWarp prst="textNoShape">
              <a:avLst/>
            </a:prstTxWarp>
          </a:bodyPr>
          <a:lstStyle>
            <a:lvl1pPr algn="r">
              <a:defRPr sz="1200">
                <a:solidFill>
                  <a:schemeClr val="tx1"/>
                </a:solidFill>
                <a:latin typeface="+mn-lt"/>
                <a:cs typeface="Arial" charset="0"/>
                <a:sym typeface="Arial"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defRPr/>
            </a:pPr>
            <a:fld id="{FBF993EC-E9D9-4491-ACD1-68E8772D6E7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5272" r:id="rId1"/>
    <p:sldLayoutId id="2147485273" r:id="rId2"/>
    <p:sldLayoutId id="2147485274" r:id="rId3"/>
    <p:sldLayoutId id="2147485275" r:id="rId4"/>
    <p:sldLayoutId id="2147485276" r:id="rId5"/>
    <p:sldLayoutId id="2147485277" r:id="rId6"/>
    <p:sldLayoutId id="2147485278" r:id="rId7"/>
    <p:sldLayoutId id="2147485279" r:id="rId8"/>
    <p:sldLayoutId id="2147485280" r:id="rId9"/>
    <p:sldLayoutId id="2147485281" r:id="rId10"/>
    <p:sldLayoutId id="2147485282" r:id="rId11"/>
  </p:sldLayoutIdLst>
  <p:transition/>
  <p:hf hdr="0" ftr="0" dt="0"/>
  <p:txStyles>
    <p:titleStyle>
      <a:lvl1pPr algn="ctr" rtl="0" eaLnBrk="0" fontAlgn="base" hangingPunct="0">
        <a:spcBef>
          <a:spcPct val="0"/>
        </a:spcBef>
        <a:spcAft>
          <a:spcPct val="0"/>
        </a:spcAft>
        <a:defRPr sz="4400">
          <a:solidFill>
            <a:schemeClr val="tx1"/>
          </a:solidFill>
          <a:latin typeface="+mj-lt"/>
          <a:ea typeface="+mj-ea"/>
          <a:cs typeface="+mj-cs"/>
          <a:sym typeface="Arial" charset="0"/>
        </a:defRPr>
      </a:lvl1pPr>
      <a:lvl2pPr algn="ctr" rtl="0" eaLnBrk="0" fontAlgn="base" hangingPunct="0">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2pPr>
      <a:lvl3pPr algn="ctr" rtl="0" eaLnBrk="0" fontAlgn="base" hangingPunct="0">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3pPr>
      <a:lvl4pPr algn="ctr" rtl="0" eaLnBrk="0" fontAlgn="base" hangingPunct="0">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4pPr>
      <a:lvl5pPr algn="ctr" rtl="0" eaLnBrk="0" fontAlgn="base" hangingPunct="0">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5pPr>
      <a:lvl6pPr marL="457200"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6pPr>
      <a:lvl7pPr marL="914400"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7pPr>
      <a:lvl8pPr marL="1371600"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8pPr>
      <a:lvl9pPr marL="1828800"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9pPr>
    </p:titleStyle>
    <p:bodyStyle>
      <a:lvl1pPr marL="342900" indent="-342900" algn="l" rtl="0" eaLnBrk="0" fontAlgn="base" hangingPunct="0">
        <a:spcBef>
          <a:spcPts val="800"/>
        </a:spcBef>
        <a:spcAft>
          <a:spcPct val="0"/>
        </a:spcAft>
        <a:buClr>
          <a:srgbClr val="1C5696"/>
        </a:buClr>
        <a:buSzPct val="100000"/>
        <a:buFont typeface="Arial" charset="0"/>
        <a:buChar char="•"/>
        <a:defRPr sz="3200">
          <a:solidFill>
            <a:schemeClr val="tx1"/>
          </a:solidFill>
          <a:latin typeface="+mn-lt"/>
          <a:ea typeface="+mn-ea"/>
          <a:cs typeface="+mn-cs"/>
          <a:sym typeface="Arial" charset="0"/>
        </a:defRPr>
      </a:lvl1pPr>
      <a:lvl2pPr marL="704850" indent="-285750" algn="l" rtl="0" eaLnBrk="0" fontAlgn="base" hangingPunct="0">
        <a:spcBef>
          <a:spcPts val="700"/>
        </a:spcBef>
        <a:spcAft>
          <a:spcPct val="0"/>
        </a:spcAft>
        <a:buClr>
          <a:srgbClr val="000000"/>
        </a:buClr>
        <a:buSzPct val="100000"/>
        <a:buFont typeface="Arial" charset="0"/>
        <a:buChar char="–"/>
        <a:defRPr sz="2800">
          <a:solidFill>
            <a:schemeClr val="tx1"/>
          </a:solidFill>
          <a:latin typeface="+mn-lt"/>
          <a:ea typeface="+mn-ea"/>
          <a:cs typeface="+mn-cs"/>
          <a:sym typeface="Arial" charset="0"/>
        </a:defRPr>
      </a:lvl2pPr>
      <a:lvl3pPr marL="1104900" indent="-228600" algn="l" rtl="0" eaLnBrk="0" fontAlgn="base" hangingPunct="0">
        <a:spcBef>
          <a:spcPts val="600"/>
        </a:spcBef>
        <a:spcAft>
          <a:spcPct val="0"/>
        </a:spcAft>
        <a:buClr>
          <a:srgbClr val="000000"/>
        </a:buClr>
        <a:buSzPct val="100000"/>
        <a:buFont typeface="Arial" charset="0"/>
        <a:buChar char="•"/>
        <a:defRPr sz="2400">
          <a:solidFill>
            <a:schemeClr val="tx1"/>
          </a:solidFill>
          <a:latin typeface="+mn-lt"/>
          <a:ea typeface="+mn-ea"/>
          <a:cs typeface="+mn-cs"/>
          <a:sym typeface="Arial" charset="0"/>
        </a:defRPr>
      </a:lvl3pPr>
      <a:lvl4pPr marL="1562100" indent="-228600" algn="l" rtl="0" eaLnBrk="0" fontAlgn="base" hangingPunct="0">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4pPr>
      <a:lvl5pPr marL="2019300" indent="-228600" algn="l" rtl="0" eaLnBrk="0" fontAlgn="base" hangingPunct="0">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5pPr>
      <a:lvl6pPr marL="2476500" indent="-228600"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6pPr>
      <a:lvl7pPr marL="2933700" indent="-228600"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7pPr>
      <a:lvl8pPr marL="3390900" indent="-228600"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8pPr>
      <a:lvl9pPr marL="3848100" indent="-228600"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5283" r:id="rId1"/>
    <p:sldLayoutId id="2147485284" r:id="rId2"/>
    <p:sldLayoutId id="2147485285" r:id="rId3"/>
    <p:sldLayoutId id="2147485286" r:id="rId4"/>
    <p:sldLayoutId id="2147485287" r:id="rId5"/>
    <p:sldLayoutId id="2147485288" r:id="rId6"/>
    <p:sldLayoutId id="2147485289" r:id="rId7"/>
    <p:sldLayoutId id="2147485290" r:id="rId8"/>
    <p:sldLayoutId id="2147485291" r:id="rId9"/>
    <p:sldLayoutId id="2147485292" r:id="rId10"/>
    <p:sldLayoutId id="2147485293" r:id="rId11"/>
  </p:sldLayoutIdLst>
  <p:transition/>
  <p:txStyles>
    <p:titleStyle>
      <a:lvl1pPr algn="l" rtl="0" eaLnBrk="0" fontAlgn="base" hangingPunct="0">
        <a:spcBef>
          <a:spcPct val="0"/>
        </a:spcBef>
        <a:spcAft>
          <a:spcPct val="0"/>
        </a:spcAft>
        <a:defRPr sz="3200">
          <a:solidFill>
            <a:srgbClr val="FFFFFF"/>
          </a:solidFill>
          <a:latin typeface="+mj-lt"/>
          <a:ea typeface="+mj-ea"/>
          <a:cs typeface="+mj-cs"/>
          <a:sym typeface="Arial" charset="0"/>
        </a:defRPr>
      </a:lvl1pPr>
      <a:lvl2pPr algn="l" rtl="0" eaLnBrk="0" fontAlgn="base" hangingPunct="0">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2pPr>
      <a:lvl3pPr algn="l" rtl="0" eaLnBrk="0" fontAlgn="base" hangingPunct="0">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3pPr>
      <a:lvl4pPr algn="l" rtl="0" eaLnBrk="0" fontAlgn="base" hangingPunct="0">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4pPr>
      <a:lvl5pPr algn="l" rtl="0" eaLnBrk="0" fontAlgn="base" hangingPunct="0">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5pPr>
      <a:lvl6pPr marL="457200" algn="l" rtl="0" fontAlgn="base">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6pPr>
      <a:lvl7pPr marL="914400" algn="l" rtl="0" fontAlgn="base">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7pPr>
      <a:lvl8pPr marL="1371600" algn="l" rtl="0" fontAlgn="base">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8pPr>
      <a:lvl9pPr marL="1828800" algn="l" rtl="0" fontAlgn="base">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9pPr>
    </p:titleStyle>
    <p:bodyStyle>
      <a:lvl1pPr marL="176213" indent="-176213" algn="l" rtl="0" eaLnBrk="0" fontAlgn="base" hangingPunct="0">
        <a:spcBef>
          <a:spcPts val="700"/>
        </a:spcBef>
        <a:spcAft>
          <a:spcPct val="0"/>
        </a:spcAft>
        <a:buClr>
          <a:srgbClr val="000000"/>
        </a:buClr>
        <a:buSzPct val="100000"/>
        <a:buFont typeface="Arial" charset="0"/>
        <a:buChar char="•"/>
        <a:defRPr sz="2800">
          <a:solidFill>
            <a:schemeClr val="tx1"/>
          </a:solidFill>
          <a:latin typeface="+mn-lt"/>
          <a:ea typeface="+mn-ea"/>
          <a:cs typeface="+mn-cs"/>
          <a:sym typeface="Arial" charset="0"/>
        </a:defRPr>
      </a:lvl1pPr>
      <a:lvl2pPr marL="576263" indent="-285750" algn="l" rtl="0" eaLnBrk="0" fontAlgn="base" hangingPunct="0">
        <a:spcBef>
          <a:spcPts val="600"/>
        </a:spcBef>
        <a:spcAft>
          <a:spcPct val="0"/>
        </a:spcAft>
        <a:buClr>
          <a:srgbClr val="000000"/>
        </a:buClr>
        <a:buSzPct val="100000"/>
        <a:buFont typeface="Arial" charset="0"/>
        <a:buChar char="–"/>
        <a:defRPr sz="2600">
          <a:solidFill>
            <a:schemeClr val="tx1"/>
          </a:solidFill>
          <a:latin typeface="+mn-lt"/>
          <a:ea typeface="+mn-ea"/>
          <a:cs typeface="+mn-cs"/>
          <a:sym typeface="Arial" charset="0"/>
        </a:defRPr>
      </a:lvl2pPr>
      <a:lvl3pPr marL="858838" indent="-168275" algn="l" rtl="0" eaLnBrk="0" fontAlgn="base" hangingPunct="0">
        <a:spcBef>
          <a:spcPts val="500"/>
        </a:spcBef>
        <a:spcAft>
          <a:spcPct val="0"/>
        </a:spcAft>
        <a:buClr>
          <a:srgbClr val="000000"/>
        </a:buClr>
        <a:buSzPct val="100000"/>
        <a:buFont typeface="Arial" charset="0"/>
        <a:buChar char="•"/>
        <a:defRPr sz="2200">
          <a:solidFill>
            <a:schemeClr val="tx1"/>
          </a:solidFill>
          <a:latin typeface="+mn-lt"/>
          <a:ea typeface="+mn-ea"/>
          <a:cs typeface="+mn-cs"/>
          <a:sym typeface="Arial" charset="0"/>
        </a:defRPr>
      </a:lvl3pPr>
      <a:lvl4pPr marL="1200150" indent="-228600" algn="l" rtl="0" eaLnBrk="0" fontAlgn="base" hangingPunct="0">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4pPr>
      <a:lvl5pPr marL="1481138" indent="-166688" algn="l" rtl="0" eaLnBrk="0" fontAlgn="base" hangingPunct="0">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5pPr>
      <a:lvl6pPr marL="1938338" indent="-166688"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6pPr>
      <a:lvl7pPr marL="2395538" indent="-166688"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7pPr>
      <a:lvl8pPr marL="2852738" indent="-166688"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8pPr>
      <a:lvl9pPr marL="3309938" indent="-166688"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1"/>
          <p:cNvSpPr>
            <a:spLocks noGrp="1" noChangeArrowheads="1"/>
          </p:cNvSpPr>
          <p:nvPr>
            <p:ph type="title"/>
          </p:nvPr>
        </p:nvSpPr>
        <p:spPr bwMode="auto">
          <a:xfrm>
            <a:off x="285750" y="228600"/>
            <a:ext cx="8572500" cy="71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en-US" smtClean="0">
                <a:sym typeface="Arial Bold" charset="0"/>
              </a:rPr>
              <a:t>Click to edit Master title style</a:t>
            </a:r>
          </a:p>
        </p:txBody>
      </p:sp>
      <p:sp>
        <p:nvSpPr>
          <p:cNvPr id="28675" name="Rectangle 2"/>
          <p:cNvSpPr>
            <a:spLocks noGrp="1" noChangeArrowheads="1"/>
          </p:cNvSpPr>
          <p:nvPr>
            <p:ph type="body" idx="1"/>
          </p:nvPr>
        </p:nvSpPr>
        <p:spPr bwMode="auto">
          <a:xfrm>
            <a:off x="285750" y="1241425"/>
            <a:ext cx="8553450" cy="5616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smtClean="0">
                <a:sym typeface="Arial" charset="0"/>
              </a:rPr>
              <a:t>Click to edit Master text styles</a:t>
            </a:r>
          </a:p>
          <a:p>
            <a:pPr lvl="1"/>
            <a:r>
              <a:rPr lang="en-US" smtClean="0">
                <a:sym typeface="Arial" charset="0"/>
              </a:rPr>
              <a:t>Second level</a:t>
            </a:r>
          </a:p>
          <a:p>
            <a:pPr lvl="2"/>
            <a:r>
              <a:rPr lang="en-US" smtClean="0">
                <a:sym typeface="Arial" charset="0"/>
              </a:rPr>
              <a:t>Third level</a:t>
            </a:r>
          </a:p>
          <a:p>
            <a:pPr lvl="3"/>
            <a:r>
              <a:rPr lang="en-US" smtClean="0">
                <a:sym typeface="Arial" charset="0"/>
              </a:rPr>
              <a:t>Fourth level</a:t>
            </a:r>
          </a:p>
          <a:p>
            <a:pPr lvl="4"/>
            <a:r>
              <a:rPr lang="en-US" smtClean="0">
                <a:sym typeface="Arial" charset="0"/>
              </a:rPr>
              <a:t>Fifth level</a:t>
            </a:r>
          </a:p>
        </p:txBody>
      </p:sp>
    </p:spTree>
  </p:cSld>
  <p:clrMap bg1="lt1" tx1="dk1" bg2="lt2" tx2="dk2" accent1="accent1" accent2="accent2" accent3="accent3" accent4="accent4" accent5="accent5" accent6="accent6" hlink="hlink" folHlink="folHlink"/>
  <p:sldLayoutIdLst>
    <p:sldLayoutId id="2147485294" r:id="rId1"/>
    <p:sldLayoutId id="2147485295" r:id="rId2"/>
    <p:sldLayoutId id="2147485296" r:id="rId3"/>
    <p:sldLayoutId id="2147485297" r:id="rId4"/>
    <p:sldLayoutId id="2147485298" r:id="rId5"/>
    <p:sldLayoutId id="2147485299" r:id="rId6"/>
    <p:sldLayoutId id="2147485300" r:id="rId7"/>
    <p:sldLayoutId id="2147485301" r:id="rId8"/>
    <p:sldLayoutId id="2147485302" r:id="rId9"/>
    <p:sldLayoutId id="2147485303" r:id="rId10"/>
    <p:sldLayoutId id="2147485304" r:id="rId11"/>
  </p:sldLayoutIdLst>
  <p:transition/>
  <p:txStyles>
    <p:titleStyle>
      <a:lvl1pPr algn="l" rtl="0" eaLnBrk="0" fontAlgn="base" hangingPunct="0">
        <a:spcBef>
          <a:spcPct val="0"/>
        </a:spcBef>
        <a:spcAft>
          <a:spcPct val="0"/>
        </a:spcAft>
        <a:defRPr sz="2000">
          <a:solidFill>
            <a:schemeClr val="tx1"/>
          </a:solidFill>
          <a:latin typeface="+mj-lt"/>
          <a:ea typeface="+mj-ea"/>
          <a:cs typeface="+mj-cs"/>
          <a:sym typeface="Arial Bold" charset="0"/>
        </a:defRPr>
      </a:lvl1pPr>
      <a:lvl2pPr algn="l" rtl="0" eaLnBrk="0" fontAlgn="base" hangingPunct="0">
        <a:spcBef>
          <a:spcPct val="0"/>
        </a:spcBef>
        <a:spcAft>
          <a:spcPct val="0"/>
        </a:spcAft>
        <a:defRPr sz="2000">
          <a:solidFill>
            <a:schemeClr val="tx1"/>
          </a:solidFill>
          <a:latin typeface="Arial Bold" charset="0"/>
          <a:ea typeface="ヒラギノ角ゴ ProN W6" charset="0"/>
          <a:cs typeface="ヒラギノ角ゴ ProN W6" charset="0"/>
          <a:sym typeface="Arial Bold" charset="0"/>
        </a:defRPr>
      </a:lvl2pPr>
      <a:lvl3pPr algn="l" rtl="0" eaLnBrk="0" fontAlgn="base" hangingPunct="0">
        <a:spcBef>
          <a:spcPct val="0"/>
        </a:spcBef>
        <a:spcAft>
          <a:spcPct val="0"/>
        </a:spcAft>
        <a:defRPr sz="2000">
          <a:solidFill>
            <a:schemeClr val="tx1"/>
          </a:solidFill>
          <a:latin typeface="Arial Bold" charset="0"/>
          <a:ea typeface="ヒラギノ角ゴ ProN W6" charset="0"/>
          <a:cs typeface="ヒラギノ角ゴ ProN W6" charset="0"/>
          <a:sym typeface="Arial Bold" charset="0"/>
        </a:defRPr>
      </a:lvl3pPr>
      <a:lvl4pPr algn="l" rtl="0" eaLnBrk="0" fontAlgn="base" hangingPunct="0">
        <a:spcBef>
          <a:spcPct val="0"/>
        </a:spcBef>
        <a:spcAft>
          <a:spcPct val="0"/>
        </a:spcAft>
        <a:defRPr sz="2000">
          <a:solidFill>
            <a:schemeClr val="tx1"/>
          </a:solidFill>
          <a:latin typeface="Arial Bold" charset="0"/>
          <a:ea typeface="ヒラギノ角ゴ ProN W6" charset="0"/>
          <a:cs typeface="ヒラギノ角ゴ ProN W6" charset="0"/>
          <a:sym typeface="Arial Bold" charset="0"/>
        </a:defRPr>
      </a:lvl4pPr>
      <a:lvl5pPr algn="l" rtl="0" eaLnBrk="0" fontAlgn="base" hangingPunct="0">
        <a:spcBef>
          <a:spcPct val="0"/>
        </a:spcBef>
        <a:spcAft>
          <a:spcPct val="0"/>
        </a:spcAft>
        <a:defRPr sz="2000">
          <a:solidFill>
            <a:schemeClr val="tx1"/>
          </a:solidFill>
          <a:latin typeface="Arial Bold" charset="0"/>
          <a:ea typeface="ヒラギノ角ゴ ProN W6" charset="0"/>
          <a:cs typeface="ヒラギノ角ゴ ProN W6" charset="0"/>
          <a:sym typeface="Arial Bold" charset="0"/>
        </a:defRPr>
      </a:lvl5pPr>
      <a:lvl6pPr marL="457200" algn="l" rtl="0" fontAlgn="base">
        <a:spcBef>
          <a:spcPct val="0"/>
        </a:spcBef>
        <a:spcAft>
          <a:spcPct val="0"/>
        </a:spcAft>
        <a:defRPr sz="2000">
          <a:solidFill>
            <a:schemeClr val="tx1"/>
          </a:solidFill>
          <a:latin typeface="Arial Bold" charset="0"/>
          <a:ea typeface="ヒラギノ角ゴ ProN W6" charset="0"/>
          <a:cs typeface="ヒラギノ角ゴ ProN W6" charset="0"/>
          <a:sym typeface="Arial Bold" charset="0"/>
        </a:defRPr>
      </a:lvl6pPr>
      <a:lvl7pPr marL="914400" algn="l" rtl="0" fontAlgn="base">
        <a:spcBef>
          <a:spcPct val="0"/>
        </a:spcBef>
        <a:spcAft>
          <a:spcPct val="0"/>
        </a:spcAft>
        <a:defRPr sz="2000">
          <a:solidFill>
            <a:schemeClr val="tx1"/>
          </a:solidFill>
          <a:latin typeface="Arial Bold" charset="0"/>
          <a:ea typeface="ヒラギノ角ゴ ProN W6" charset="0"/>
          <a:cs typeface="ヒラギノ角ゴ ProN W6" charset="0"/>
          <a:sym typeface="Arial Bold" charset="0"/>
        </a:defRPr>
      </a:lvl7pPr>
      <a:lvl8pPr marL="1371600" algn="l" rtl="0" fontAlgn="base">
        <a:spcBef>
          <a:spcPct val="0"/>
        </a:spcBef>
        <a:spcAft>
          <a:spcPct val="0"/>
        </a:spcAft>
        <a:defRPr sz="2000">
          <a:solidFill>
            <a:schemeClr val="tx1"/>
          </a:solidFill>
          <a:latin typeface="Arial Bold" charset="0"/>
          <a:ea typeface="ヒラギノ角ゴ ProN W6" charset="0"/>
          <a:cs typeface="ヒラギノ角ゴ ProN W6" charset="0"/>
          <a:sym typeface="Arial Bold" charset="0"/>
        </a:defRPr>
      </a:lvl8pPr>
      <a:lvl9pPr marL="1828800" algn="l" rtl="0" fontAlgn="base">
        <a:spcBef>
          <a:spcPct val="0"/>
        </a:spcBef>
        <a:spcAft>
          <a:spcPct val="0"/>
        </a:spcAft>
        <a:defRPr sz="2000">
          <a:solidFill>
            <a:schemeClr val="tx1"/>
          </a:solidFill>
          <a:latin typeface="Arial Bold" charset="0"/>
          <a:ea typeface="ヒラギノ角ゴ ProN W6" charset="0"/>
          <a:cs typeface="ヒラギノ角ゴ ProN W6" charset="0"/>
          <a:sym typeface="Arial Bold" charset="0"/>
        </a:defRPr>
      </a:lvl9pPr>
    </p:titleStyle>
    <p:bodyStyle>
      <a:lvl1pPr marL="177800" indent="-177800" algn="l" rtl="0" eaLnBrk="0" fontAlgn="base" hangingPunct="0">
        <a:spcBef>
          <a:spcPts val="1200"/>
        </a:spcBef>
        <a:spcAft>
          <a:spcPct val="0"/>
        </a:spcAft>
        <a:buClr>
          <a:srgbClr val="000000"/>
        </a:buClr>
        <a:buSzPct val="100000"/>
        <a:buFont typeface="Wingdings" pitchFamily="2" charset="2"/>
        <a:buChar char="§"/>
        <a:defRPr sz="1600">
          <a:solidFill>
            <a:schemeClr val="tx1"/>
          </a:solidFill>
          <a:latin typeface="+mn-lt"/>
          <a:ea typeface="+mn-ea"/>
          <a:cs typeface="+mn-cs"/>
          <a:sym typeface="Arial" charset="0"/>
        </a:defRPr>
      </a:lvl1pPr>
      <a:lvl2pPr marL="355600" indent="-177800" algn="l" rtl="0" eaLnBrk="0" fontAlgn="base" hangingPunct="0">
        <a:spcBef>
          <a:spcPts val="1200"/>
        </a:spcBef>
        <a:spcAft>
          <a:spcPct val="0"/>
        </a:spcAft>
        <a:buClr>
          <a:srgbClr val="000000"/>
        </a:buClr>
        <a:buSzPct val="100000"/>
        <a:buFont typeface="Wingdings" pitchFamily="2" charset="2"/>
        <a:buChar char="§"/>
        <a:defRPr sz="1400">
          <a:solidFill>
            <a:schemeClr val="tx1"/>
          </a:solidFill>
          <a:latin typeface="+mn-lt"/>
          <a:ea typeface="+mn-ea"/>
          <a:cs typeface="+mn-cs"/>
          <a:sym typeface="Arial" charset="0"/>
        </a:defRPr>
      </a:lvl2pPr>
      <a:lvl3pPr marL="534988" indent="-179388" algn="l" rtl="0" eaLnBrk="0" fontAlgn="base" hangingPunct="0">
        <a:spcBef>
          <a:spcPts val="1200"/>
        </a:spcBef>
        <a:spcAft>
          <a:spcPct val="0"/>
        </a:spcAft>
        <a:buClr>
          <a:srgbClr val="000000"/>
        </a:buClr>
        <a:buSzPct val="100000"/>
        <a:buFont typeface="Arial" charset="0"/>
        <a:buChar char="–"/>
        <a:defRPr sz="1400">
          <a:solidFill>
            <a:schemeClr val="tx1"/>
          </a:solidFill>
          <a:latin typeface="+mn-lt"/>
          <a:ea typeface="+mn-ea"/>
          <a:cs typeface="+mn-cs"/>
          <a:sym typeface="Arial" charset="0"/>
        </a:defRPr>
      </a:lvl3pPr>
      <a:lvl4pPr marL="712788" indent="-177800" algn="l" rtl="0" eaLnBrk="0" fontAlgn="base" hangingPunct="0">
        <a:spcBef>
          <a:spcPts val="600"/>
        </a:spcBef>
        <a:spcAft>
          <a:spcPct val="0"/>
        </a:spcAft>
        <a:buClr>
          <a:srgbClr val="000000"/>
        </a:buClr>
        <a:buSzPct val="100000"/>
        <a:buFont typeface="Wingdings" pitchFamily="2" charset="2"/>
        <a:buChar char="§"/>
        <a:defRPr sz="1400">
          <a:solidFill>
            <a:schemeClr val="tx1"/>
          </a:solidFill>
          <a:latin typeface="+mn-lt"/>
          <a:ea typeface="+mn-ea"/>
          <a:cs typeface="+mn-cs"/>
          <a:sym typeface="Arial" charset="0"/>
        </a:defRPr>
      </a:lvl4pPr>
      <a:lvl5pPr marL="903288" indent="-190500" algn="l" rtl="0" eaLnBrk="0" fontAlgn="base" hangingPunct="0">
        <a:spcBef>
          <a:spcPts val="600"/>
        </a:spcBef>
        <a:spcAft>
          <a:spcPct val="0"/>
        </a:spcAft>
        <a:buClr>
          <a:srgbClr val="000000"/>
        </a:buClr>
        <a:buSzPct val="100000"/>
        <a:buFont typeface="Wingdings" pitchFamily="2" charset="2"/>
        <a:buChar char="§"/>
        <a:defRPr sz="1400">
          <a:solidFill>
            <a:schemeClr val="tx1"/>
          </a:solidFill>
          <a:latin typeface="+mn-lt"/>
          <a:ea typeface="+mn-ea"/>
          <a:cs typeface="+mn-cs"/>
          <a:sym typeface="Arial" charset="0"/>
        </a:defRPr>
      </a:lvl5pPr>
      <a:lvl6pPr marL="1360488" indent="-190500" algn="l" rtl="0" fontAlgn="base">
        <a:spcBef>
          <a:spcPts val="600"/>
        </a:spcBef>
        <a:spcAft>
          <a:spcPct val="0"/>
        </a:spcAft>
        <a:buClr>
          <a:srgbClr val="000000"/>
        </a:buClr>
        <a:buSzPct val="100000"/>
        <a:buFont typeface="Wingdings" charset="2"/>
        <a:buChar char="§"/>
        <a:defRPr sz="1400">
          <a:solidFill>
            <a:schemeClr val="tx1"/>
          </a:solidFill>
          <a:latin typeface="+mn-lt"/>
          <a:ea typeface="+mn-ea"/>
          <a:cs typeface="+mn-cs"/>
          <a:sym typeface="Arial" charset="0"/>
        </a:defRPr>
      </a:lvl6pPr>
      <a:lvl7pPr marL="1817688" indent="-190500" algn="l" rtl="0" fontAlgn="base">
        <a:spcBef>
          <a:spcPts val="600"/>
        </a:spcBef>
        <a:spcAft>
          <a:spcPct val="0"/>
        </a:spcAft>
        <a:buClr>
          <a:srgbClr val="000000"/>
        </a:buClr>
        <a:buSzPct val="100000"/>
        <a:buFont typeface="Wingdings" charset="2"/>
        <a:buChar char="§"/>
        <a:defRPr sz="1400">
          <a:solidFill>
            <a:schemeClr val="tx1"/>
          </a:solidFill>
          <a:latin typeface="+mn-lt"/>
          <a:ea typeface="+mn-ea"/>
          <a:cs typeface="+mn-cs"/>
          <a:sym typeface="Arial" charset="0"/>
        </a:defRPr>
      </a:lvl7pPr>
      <a:lvl8pPr marL="2274888" indent="-190500" algn="l" rtl="0" fontAlgn="base">
        <a:spcBef>
          <a:spcPts val="600"/>
        </a:spcBef>
        <a:spcAft>
          <a:spcPct val="0"/>
        </a:spcAft>
        <a:buClr>
          <a:srgbClr val="000000"/>
        </a:buClr>
        <a:buSzPct val="100000"/>
        <a:buFont typeface="Wingdings" charset="2"/>
        <a:buChar char="§"/>
        <a:defRPr sz="1400">
          <a:solidFill>
            <a:schemeClr val="tx1"/>
          </a:solidFill>
          <a:latin typeface="+mn-lt"/>
          <a:ea typeface="+mn-ea"/>
          <a:cs typeface="+mn-cs"/>
          <a:sym typeface="Arial" charset="0"/>
        </a:defRPr>
      </a:lvl8pPr>
      <a:lvl9pPr marL="2732088" indent="-190500" algn="l" rtl="0" fontAlgn="base">
        <a:spcBef>
          <a:spcPts val="600"/>
        </a:spcBef>
        <a:spcAft>
          <a:spcPct val="0"/>
        </a:spcAft>
        <a:buClr>
          <a:srgbClr val="000000"/>
        </a:buClr>
        <a:buSzPct val="100000"/>
        <a:buFont typeface="Wingdings" charset="2"/>
        <a:buChar char="§"/>
        <a:defRPr sz="1400">
          <a:solidFill>
            <a:schemeClr val="tx1"/>
          </a:solidFill>
          <a:latin typeface="+mn-lt"/>
          <a:ea typeface="+mn-ea"/>
          <a:cs typeface="+mn-cs"/>
          <a:sym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29698" name="Rectangle 1"/>
          <p:cNvSpPr>
            <a:spLocks noGrp="1" noChangeArrowheads="1"/>
          </p:cNvSpPr>
          <p:nvPr>
            <p:ph type="title"/>
          </p:nvPr>
        </p:nvSpPr>
        <p:spPr bwMode="auto">
          <a:xfrm>
            <a:off x="0" y="0"/>
            <a:ext cx="0" cy="1714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square" lIns="38100" tIns="38100" rIns="38100" bIns="38100" numCol="1" anchor="t" anchorCtr="0" compatLnSpc="1">
            <a:prstTxWarp prst="textNoShape">
              <a:avLst/>
            </a:prstTxWarp>
          </a:bodyPr>
          <a:lstStyle/>
          <a:p>
            <a:pPr lvl="0"/>
            <a:r>
              <a:rPr lang="en-US" smtClean="0">
                <a:sym typeface="Arial Bold" charset="0"/>
              </a:rPr>
              <a:t>Click to edit Master title style</a:t>
            </a:r>
          </a:p>
        </p:txBody>
      </p:sp>
      <p:sp>
        <p:nvSpPr>
          <p:cNvPr id="29699" name="Rectangle 2"/>
          <p:cNvSpPr>
            <a:spLocks noGrp="1" noChangeArrowheads="1"/>
          </p:cNvSpPr>
          <p:nvPr>
            <p:ph type="body" idx="1"/>
          </p:nvPr>
        </p:nvSpPr>
        <p:spPr bwMode="auto">
          <a:xfrm>
            <a:off x="0" y="0"/>
            <a:ext cx="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square" lIns="38100" tIns="38100" rIns="38100" bIns="38100" numCol="1" anchor="t" anchorCtr="0" compatLnSpc="1">
            <a:prstTxWarp prst="textNoShape">
              <a:avLst/>
            </a:prstTxWarp>
          </a:bodyPr>
          <a:lstStyle/>
          <a:p>
            <a:pPr lvl="0"/>
            <a:r>
              <a:rPr lang="en-US" smtClean="0">
                <a:sym typeface="Arial" charset="0"/>
              </a:rPr>
              <a:t>Click to edit Master text styles</a:t>
            </a:r>
          </a:p>
          <a:p>
            <a:pPr lvl="1"/>
            <a:r>
              <a:rPr lang="en-US" smtClean="0">
                <a:sym typeface="Arial" charset="0"/>
              </a:rPr>
              <a:t>Second level</a:t>
            </a:r>
          </a:p>
          <a:p>
            <a:pPr lvl="2"/>
            <a:r>
              <a:rPr lang="en-US" smtClean="0">
                <a:sym typeface="Arial Bold" charset="0"/>
              </a:rPr>
              <a:t>Third level</a:t>
            </a:r>
          </a:p>
          <a:p>
            <a:pPr lvl="3"/>
            <a:r>
              <a:rPr lang="en-US" smtClean="0">
                <a:sym typeface="Arial" charset="0"/>
              </a:rPr>
              <a:t>Fourth level</a:t>
            </a:r>
          </a:p>
          <a:p>
            <a:pPr lvl="4"/>
            <a:r>
              <a:rPr lang="en-US" smtClean="0">
                <a:sym typeface="Arial" charset="0"/>
              </a:rPr>
              <a:t>Fifth level</a:t>
            </a:r>
          </a:p>
        </p:txBody>
      </p:sp>
    </p:spTree>
  </p:cSld>
  <p:clrMap bg1="dk2" tx1="lt1" bg2="dk1" tx2="lt2" accent1="accent1" accent2="accent2" accent3="accent3" accent4="accent4" accent5="accent5" accent6="accent6" hlink="hlink" folHlink="folHlink"/>
  <p:sldLayoutIdLst>
    <p:sldLayoutId id="2147485305" r:id="rId1"/>
    <p:sldLayoutId id="2147485306" r:id="rId2"/>
    <p:sldLayoutId id="2147485307" r:id="rId3"/>
    <p:sldLayoutId id="2147485308" r:id="rId4"/>
    <p:sldLayoutId id="2147485309" r:id="rId5"/>
    <p:sldLayoutId id="2147485310" r:id="rId6"/>
    <p:sldLayoutId id="2147485311" r:id="rId7"/>
    <p:sldLayoutId id="2147485312" r:id="rId8"/>
    <p:sldLayoutId id="2147485313" r:id="rId9"/>
    <p:sldLayoutId id="2147485314" r:id="rId10"/>
    <p:sldLayoutId id="2147485315" r:id="rId11"/>
  </p:sldLayoutIdLst>
  <p:transition/>
  <p:txStyles>
    <p:titleStyle>
      <a:lvl1pPr algn="l" rtl="0" eaLnBrk="0" fontAlgn="base" hangingPunct="0">
        <a:spcBef>
          <a:spcPct val="0"/>
        </a:spcBef>
        <a:spcAft>
          <a:spcPct val="0"/>
        </a:spcAft>
        <a:defRPr sz="3600">
          <a:solidFill>
            <a:schemeClr val="tx1"/>
          </a:solidFill>
          <a:latin typeface="+mj-lt"/>
          <a:ea typeface="+mj-ea"/>
          <a:cs typeface="+mj-cs"/>
          <a:sym typeface="Arial Bold" charset="0"/>
        </a:defRPr>
      </a:lvl1pPr>
      <a:lvl2pPr algn="l" rtl="0" eaLnBrk="0" fontAlgn="base" hangingPunct="0">
        <a:spcBef>
          <a:spcPct val="0"/>
        </a:spcBef>
        <a:spcAft>
          <a:spcPct val="0"/>
        </a:spcAft>
        <a:defRPr sz="3600">
          <a:solidFill>
            <a:schemeClr val="tx1"/>
          </a:solidFill>
          <a:latin typeface="Arial Bold" charset="0"/>
          <a:ea typeface="ヒラギノ角ゴ ProN W6" charset="0"/>
          <a:cs typeface="ヒラギノ角ゴ ProN W6" charset="0"/>
          <a:sym typeface="Arial Bold" charset="0"/>
        </a:defRPr>
      </a:lvl2pPr>
      <a:lvl3pPr algn="l" rtl="0" eaLnBrk="0" fontAlgn="base" hangingPunct="0">
        <a:spcBef>
          <a:spcPct val="0"/>
        </a:spcBef>
        <a:spcAft>
          <a:spcPct val="0"/>
        </a:spcAft>
        <a:defRPr sz="3600">
          <a:solidFill>
            <a:schemeClr val="tx1"/>
          </a:solidFill>
          <a:latin typeface="Arial Bold" charset="0"/>
          <a:ea typeface="ヒラギノ角ゴ ProN W6" charset="0"/>
          <a:cs typeface="ヒラギノ角ゴ ProN W6" charset="0"/>
          <a:sym typeface="Arial Bold" charset="0"/>
        </a:defRPr>
      </a:lvl3pPr>
      <a:lvl4pPr algn="l" rtl="0" eaLnBrk="0" fontAlgn="base" hangingPunct="0">
        <a:spcBef>
          <a:spcPct val="0"/>
        </a:spcBef>
        <a:spcAft>
          <a:spcPct val="0"/>
        </a:spcAft>
        <a:defRPr sz="3600">
          <a:solidFill>
            <a:schemeClr val="tx1"/>
          </a:solidFill>
          <a:latin typeface="Arial Bold" charset="0"/>
          <a:ea typeface="ヒラギノ角ゴ ProN W6" charset="0"/>
          <a:cs typeface="ヒラギノ角ゴ ProN W6" charset="0"/>
          <a:sym typeface="Arial Bold" charset="0"/>
        </a:defRPr>
      </a:lvl4pPr>
      <a:lvl5pPr algn="l" rtl="0" eaLnBrk="0" fontAlgn="base" hangingPunct="0">
        <a:spcBef>
          <a:spcPct val="0"/>
        </a:spcBef>
        <a:spcAft>
          <a:spcPct val="0"/>
        </a:spcAft>
        <a:defRPr sz="3600">
          <a:solidFill>
            <a:schemeClr val="tx1"/>
          </a:solidFill>
          <a:latin typeface="Arial Bold" charset="0"/>
          <a:ea typeface="ヒラギノ角ゴ ProN W6" charset="0"/>
          <a:cs typeface="ヒラギノ角ゴ ProN W6" charset="0"/>
          <a:sym typeface="Arial Bold" charset="0"/>
        </a:defRPr>
      </a:lvl5pPr>
      <a:lvl6pPr marL="457200" algn="l" rtl="0" fontAlgn="base">
        <a:spcBef>
          <a:spcPct val="0"/>
        </a:spcBef>
        <a:spcAft>
          <a:spcPct val="0"/>
        </a:spcAft>
        <a:defRPr sz="3600">
          <a:solidFill>
            <a:schemeClr val="tx1"/>
          </a:solidFill>
          <a:latin typeface="Arial Bold" charset="0"/>
          <a:ea typeface="ヒラギノ角ゴ ProN W6" charset="0"/>
          <a:cs typeface="ヒラギノ角ゴ ProN W6" charset="0"/>
          <a:sym typeface="Arial Bold" charset="0"/>
        </a:defRPr>
      </a:lvl6pPr>
      <a:lvl7pPr marL="914400" algn="l" rtl="0" fontAlgn="base">
        <a:spcBef>
          <a:spcPct val="0"/>
        </a:spcBef>
        <a:spcAft>
          <a:spcPct val="0"/>
        </a:spcAft>
        <a:defRPr sz="3600">
          <a:solidFill>
            <a:schemeClr val="tx1"/>
          </a:solidFill>
          <a:latin typeface="Arial Bold" charset="0"/>
          <a:ea typeface="ヒラギノ角ゴ ProN W6" charset="0"/>
          <a:cs typeface="ヒラギノ角ゴ ProN W6" charset="0"/>
          <a:sym typeface="Arial Bold" charset="0"/>
        </a:defRPr>
      </a:lvl7pPr>
      <a:lvl8pPr marL="1371600" algn="l" rtl="0" fontAlgn="base">
        <a:spcBef>
          <a:spcPct val="0"/>
        </a:spcBef>
        <a:spcAft>
          <a:spcPct val="0"/>
        </a:spcAft>
        <a:defRPr sz="3600">
          <a:solidFill>
            <a:schemeClr val="tx1"/>
          </a:solidFill>
          <a:latin typeface="Arial Bold" charset="0"/>
          <a:ea typeface="ヒラギノ角ゴ ProN W6" charset="0"/>
          <a:cs typeface="ヒラギノ角ゴ ProN W6" charset="0"/>
          <a:sym typeface="Arial Bold" charset="0"/>
        </a:defRPr>
      </a:lvl8pPr>
      <a:lvl9pPr marL="1828800" algn="l" rtl="0" fontAlgn="base">
        <a:spcBef>
          <a:spcPct val="0"/>
        </a:spcBef>
        <a:spcAft>
          <a:spcPct val="0"/>
        </a:spcAft>
        <a:defRPr sz="3600">
          <a:solidFill>
            <a:schemeClr val="tx1"/>
          </a:solidFill>
          <a:latin typeface="Arial Bold" charset="0"/>
          <a:ea typeface="ヒラギノ角ゴ ProN W6" charset="0"/>
          <a:cs typeface="ヒラギノ角ゴ ProN W6" charset="0"/>
          <a:sym typeface="Arial Bold" charset="0"/>
        </a:defRPr>
      </a:lvl9pPr>
    </p:titleStyle>
    <p:bodyStyle>
      <a:lvl1pPr marL="342900" indent="-342900" algn="l" rtl="0" eaLnBrk="0" fontAlgn="base" hangingPunct="0">
        <a:spcBef>
          <a:spcPts val="800"/>
        </a:spcBef>
        <a:spcAft>
          <a:spcPct val="0"/>
        </a:spcAft>
        <a:buClr>
          <a:srgbClr val="FFFFFF"/>
        </a:buClr>
        <a:buSzPct val="100000"/>
        <a:buFont typeface="Arial" charset="0"/>
        <a:buChar char="•"/>
        <a:defRPr sz="3200">
          <a:solidFill>
            <a:schemeClr val="tx1"/>
          </a:solidFill>
          <a:latin typeface="+mn-lt"/>
          <a:ea typeface="+mn-ea"/>
          <a:cs typeface="+mn-cs"/>
          <a:sym typeface="Arial" charset="0"/>
        </a:defRPr>
      </a:lvl1pPr>
      <a:lvl2pPr marL="704850" indent="-285750" algn="l" rtl="0" eaLnBrk="0" fontAlgn="base" hangingPunct="0">
        <a:spcBef>
          <a:spcPts val="600"/>
        </a:spcBef>
        <a:spcAft>
          <a:spcPct val="0"/>
        </a:spcAft>
        <a:buClr>
          <a:srgbClr val="FFFFFF"/>
        </a:buClr>
        <a:buSzPct val="100000"/>
        <a:buFont typeface="Arial" charset="0"/>
        <a:buChar char="–"/>
        <a:defRPr sz="2400">
          <a:solidFill>
            <a:schemeClr val="tx1"/>
          </a:solidFill>
          <a:latin typeface="+mn-lt"/>
          <a:ea typeface="+mn-ea"/>
          <a:cs typeface="+mn-cs"/>
          <a:sym typeface="Arial" charset="0"/>
        </a:defRPr>
      </a:lvl2pPr>
      <a:lvl3pPr marL="1104900" indent="-228600" algn="l" rtl="0" eaLnBrk="0" fontAlgn="base" hangingPunct="0">
        <a:spcBef>
          <a:spcPts val="600"/>
        </a:spcBef>
        <a:spcAft>
          <a:spcPct val="0"/>
        </a:spcAft>
        <a:buClr>
          <a:srgbClr val="FFFFFF"/>
        </a:buClr>
        <a:buSzPct val="100000"/>
        <a:buFont typeface="Arial" charset="0"/>
        <a:buChar char="•"/>
        <a:defRPr sz="2400">
          <a:solidFill>
            <a:schemeClr val="tx1"/>
          </a:solidFill>
          <a:latin typeface="+mj-lt"/>
          <a:ea typeface="+mj-ea"/>
          <a:cs typeface="+mj-cs"/>
          <a:sym typeface="Arial Bold" charset="0"/>
        </a:defRPr>
      </a:lvl3pPr>
      <a:lvl4pPr marL="1562100" indent="-228600" algn="l" rtl="0" eaLnBrk="0" fontAlgn="base" hangingPunct="0">
        <a:spcBef>
          <a:spcPts val="400"/>
        </a:spcBef>
        <a:spcAft>
          <a:spcPct val="0"/>
        </a:spcAft>
        <a:buClr>
          <a:srgbClr val="FFFFFF"/>
        </a:buClr>
        <a:buSzPct val="100000"/>
        <a:buFont typeface="Arial" charset="0"/>
        <a:buChar char="–"/>
        <a:defRPr>
          <a:solidFill>
            <a:schemeClr val="tx1"/>
          </a:solidFill>
          <a:latin typeface="+mn-lt"/>
          <a:ea typeface="+mn-ea"/>
          <a:cs typeface="+mn-cs"/>
          <a:sym typeface="Arial" charset="0"/>
        </a:defRPr>
      </a:lvl4pPr>
      <a:lvl5pPr marL="2019300" indent="-228600" algn="l" rtl="0" eaLnBrk="0" fontAlgn="base" hangingPunct="0">
        <a:spcBef>
          <a:spcPts val="300"/>
        </a:spcBef>
        <a:spcAft>
          <a:spcPct val="0"/>
        </a:spcAft>
        <a:buClr>
          <a:srgbClr val="FFFFFF"/>
        </a:buClr>
        <a:buSzPct val="100000"/>
        <a:buFont typeface="Arial" charset="0"/>
        <a:buChar char="»"/>
        <a:defRPr sz="1400">
          <a:solidFill>
            <a:schemeClr val="tx1"/>
          </a:solidFill>
          <a:latin typeface="+mn-lt"/>
          <a:ea typeface="+mn-ea"/>
          <a:cs typeface="+mn-cs"/>
          <a:sym typeface="Arial" charset="0"/>
        </a:defRPr>
      </a:lvl5pPr>
      <a:lvl6pPr marL="2476500" indent="-228600" algn="l" rtl="0" fontAlgn="base">
        <a:spcBef>
          <a:spcPts val="300"/>
        </a:spcBef>
        <a:spcAft>
          <a:spcPct val="0"/>
        </a:spcAft>
        <a:buClr>
          <a:srgbClr val="FFFFFF"/>
        </a:buClr>
        <a:buSzPct val="100000"/>
        <a:buFont typeface="Arial" charset="0"/>
        <a:buChar char="»"/>
        <a:defRPr sz="1400">
          <a:solidFill>
            <a:schemeClr val="tx1"/>
          </a:solidFill>
          <a:latin typeface="+mn-lt"/>
          <a:ea typeface="+mn-ea"/>
          <a:cs typeface="+mn-cs"/>
          <a:sym typeface="Arial" charset="0"/>
        </a:defRPr>
      </a:lvl6pPr>
      <a:lvl7pPr marL="2933700" indent="-228600" algn="l" rtl="0" fontAlgn="base">
        <a:spcBef>
          <a:spcPts val="300"/>
        </a:spcBef>
        <a:spcAft>
          <a:spcPct val="0"/>
        </a:spcAft>
        <a:buClr>
          <a:srgbClr val="FFFFFF"/>
        </a:buClr>
        <a:buSzPct val="100000"/>
        <a:buFont typeface="Arial" charset="0"/>
        <a:buChar char="»"/>
        <a:defRPr sz="1400">
          <a:solidFill>
            <a:schemeClr val="tx1"/>
          </a:solidFill>
          <a:latin typeface="+mn-lt"/>
          <a:ea typeface="+mn-ea"/>
          <a:cs typeface="+mn-cs"/>
          <a:sym typeface="Arial" charset="0"/>
        </a:defRPr>
      </a:lvl7pPr>
      <a:lvl8pPr marL="3390900" indent="-228600" algn="l" rtl="0" fontAlgn="base">
        <a:spcBef>
          <a:spcPts val="300"/>
        </a:spcBef>
        <a:spcAft>
          <a:spcPct val="0"/>
        </a:spcAft>
        <a:buClr>
          <a:srgbClr val="FFFFFF"/>
        </a:buClr>
        <a:buSzPct val="100000"/>
        <a:buFont typeface="Arial" charset="0"/>
        <a:buChar char="»"/>
        <a:defRPr sz="1400">
          <a:solidFill>
            <a:schemeClr val="tx1"/>
          </a:solidFill>
          <a:latin typeface="+mn-lt"/>
          <a:ea typeface="+mn-ea"/>
          <a:cs typeface="+mn-cs"/>
          <a:sym typeface="Arial" charset="0"/>
        </a:defRPr>
      </a:lvl8pPr>
      <a:lvl9pPr marL="3848100" indent="-228600" algn="l" rtl="0" fontAlgn="base">
        <a:spcBef>
          <a:spcPts val="300"/>
        </a:spcBef>
        <a:spcAft>
          <a:spcPct val="0"/>
        </a:spcAft>
        <a:buClr>
          <a:srgbClr val="FFFFFF"/>
        </a:buClr>
        <a:buSzPct val="100000"/>
        <a:buFont typeface="Arial" charset="0"/>
        <a:buChar char="»"/>
        <a:defRPr sz="1400">
          <a:solidFill>
            <a:schemeClr val="tx1"/>
          </a:solidFill>
          <a:latin typeface="+mn-lt"/>
          <a:ea typeface="+mn-ea"/>
          <a:cs typeface="+mn-cs"/>
          <a:sym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6385" name="Text Box 1"/>
          <p:cNvSpPr txBox="1">
            <a:spLocks noGrp="1" noChangeArrowheads="1"/>
          </p:cNvSpPr>
          <p:nvPr>
            <p:ph type="sldNum" sz="quarter" idx="4"/>
          </p:nvPr>
        </p:nvSpPr>
        <p:spPr bwMode="auto">
          <a:xfrm>
            <a:off x="8891588" y="6642100"/>
            <a:ext cx="230187" cy="215900"/>
          </a:xfrm>
          <a:prstGeom prst="rect">
            <a:avLst/>
          </a:prstGeom>
          <a:noFill/>
          <a:ln>
            <a:noFill/>
          </a:ln>
          <a:effectLst/>
          <a:extLst/>
        </p:spPr>
        <p:txBody>
          <a:bodyPr vert="horz" wrap="none" lIns="91440" tIns="45720" rIns="91440" bIns="45720" numCol="1" anchor="t" anchorCtr="0" compatLnSpc="1">
            <a:prstTxWarp prst="textNoShape">
              <a:avLst/>
            </a:prstTxWarp>
          </a:bodyPr>
          <a:lstStyle>
            <a:lvl1pPr algn="r">
              <a:defRPr sz="1000">
                <a:solidFill>
                  <a:schemeClr val="tx1"/>
                </a:solidFill>
                <a:latin typeface="+mn-lt"/>
                <a:cs typeface="Arial" charset="0"/>
                <a:sym typeface="Arial"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defRPr/>
            </a:pPr>
            <a:fld id="{A538A603-8877-42CF-AD42-69E514F86DB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5316" r:id="rId1"/>
    <p:sldLayoutId id="2147485317" r:id="rId2"/>
    <p:sldLayoutId id="2147485318" r:id="rId3"/>
    <p:sldLayoutId id="2147485319" r:id="rId4"/>
    <p:sldLayoutId id="2147485320" r:id="rId5"/>
    <p:sldLayoutId id="2147485321" r:id="rId6"/>
    <p:sldLayoutId id="2147485322" r:id="rId7"/>
    <p:sldLayoutId id="2147485323" r:id="rId8"/>
    <p:sldLayoutId id="2147485324" r:id="rId9"/>
    <p:sldLayoutId id="2147485325" r:id="rId10"/>
    <p:sldLayoutId id="2147485326" r:id="rId11"/>
  </p:sldLayoutIdLst>
  <p:transition/>
  <p:hf hdr="0" ftr="0" dt="0"/>
  <p:txStyles>
    <p:titleStyle>
      <a:lvl1pPr algn="l" rtl="0" eaLnBrk="0" fontAlgn="base" hangingPunct="0">
        <a:spcBef>
          <a:spcPct val="0"/>
        </a:spcBef>
        <a:spcAft>
          <a:spcPct val="0"/>
        </a:spcAft>
        <a:defRPr sz="3200">
          <a:solidFill>
            <a:srgbClr val="FFFFFF"/>
          </a:solidFill>
          <a:latin typeface="+mj-lt"/>
          <a:ea typeface="+mj-ea"/>
          <a:cs typeface="+mj-cs"/>
          <a:sym typeface="Arial" charset="0"/>
        </a:defRPr>
      </a:lvl1pPr>
      <a:lvl2pPr algn="l" rtl="0" eaLnBrk="0" fontAlgn="base" hangingPunct="0">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2pPr>
      <a:lvl3pPr algn="l" rtl="0" eaLnBrk="0" fontAlgn="base" hangingPunct="0">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3pPr>
      <a:lvl4pPr algn="l" rtl="0" eaLnBrk="0" fontAlgn="base" hangingPunct="0">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4pPr>
      <a:lvl5pPr algn="l" rtl="0" eaLnBrk="0" fontAlgn="base" hangingPunct="0">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5pPr>
      <a:lvl6pPr marL="457200" algn="l" rtl="0" fontAlgn="base">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6pPr>
      <a:lvl7pPr marL="914400" algn="l" rtl="0" fontAlgn="base">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7pPr>
      <a:lvl8pPr marL="1371600" algn="l" rtl="0" fontAlgn="base">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8pPr>
      <a:lvl9pPr marL="1828800" algn="l" rtl="0" fontAlgn="base">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9pPr>
    </p:titleStyle>
    <p:bodyStyle>
      <a:lvl1pPr marL="176213" indent="-176213" algn="l" rtl="0" eaLnBrk="0" fontAlgn="base" hangingPunct="0">
        <a:spcBef>
          <a:spcPts val="700"/>
        </a:spcBef>
        <a:spcAft>
          <a:spcPct val="0"/>
        </a:spcAft>
        <a:buClr>
          <a:srgbClr val="000000"/>
        </a:buClr>
        <a:buSzPct val="100000"/>
        <a:buFont typeface="Arial" charset="0"/>
        <a:buChar char="•"/>
        <a:defRPr sz="2800">
          <a:solidFill>
            <a:schemeClr val="tx1"/>
          </a:solidFill>
          <a:latin typeface="+mn-lt"/>
          <a:ea typeface="+mn-ea"/>
          <a:cs typeface="+mn-cs"/>
          <a:sym typeface="Arial" charset="0"/>
        </a:defRPr>
      </a:lvl1pPr>
      <a:lvl2pPr marL="576263" indent="-285750" algn="l" rtl="0" eaLnBrk="0" fontAlgn="base" hangingPunct="0">
        <a:spcBef>
          <a:spcPts val="600"/>
        </a:spcBef>
        <a:spcAft>
          <a:spcPct val="0"/>
        </a:spcAft>
        <a:buClr>
          <a:srgbClr val="000000"/>
        </a:buClr>
        <a:buSzPct val="100000"/>
        <a:buFont typeface="Arial" charset="0"/>
        <a:buChar char="–"/>
        <a:defRPr sz="2600">
          <a:solidFill>
            <a:schemeClr val="tx1"/>
          </a:solidFill>
          <a:latin typeface="+mn-lt"/>
          <a:ea typeface="+mn-ea"/>
          <a:cs typeface="+mn-cs"/>
          <a:sym typeface="Arial" charset="0"/>
        </a:defRPr>
      </a:lvl2pPr>
      <a:lvl3pPr marL="858838" indent="-168275" algn="l" rtl="0" eaLnBrk="0" fontAlgn="base" hangingPunct="0">
        <a:spcBef>
          <a:spcPts val="500"/>
        </a:spcBef>
        <a:spcAft>
          <a:spcPct val="0"/>
        </a:spcAft>
        <a:buClr>
          <a:srgbClr val="000000"/>
        </a:buClr>
        <a:buSzPct val="100000"/>
        <a:buFont typeface="Arial" charset="0"/>
        <a:buChar char="•"/>
        <a:defRPr sz="2200">
          <a:solidFill>
            <a:schemeClr val="tx1"/>
          </a:solidFill>
          <a:latin typeface="+mn-lt"/>
          <a:ea typeface="+mn-ea"/>
          <a:cs typeface="+mn-cs"/>
          <a:sym typeface="Arial" charset="0"/>
        </a:defRPr>
      </a:lvl3pPr>
      <a:lvl4pPr marL="1200150" indent="-228600" algn="l" rtl="0" eaLnBrk="0" fontAlgn="base" hangingPunct="0">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4pPr>
      <a:lvl5pPr marL="1481138" indent="-166688" algn="l" rtl="0" eaLnBrk="0" fontAlgn="base" hangingPunct="0">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5pPr>
      <a:lvl6pPr marL="1938338" indent="-166688"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6pPr>
      <a:lvl7pPr marL="2395538" indent="-166688"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7pPr>
      <a:lvl8pPr marL="2852738" indent="-166688"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8pPr>
      <a:lvl9pPr marL="3309938" indent="-166688"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1746" name="Picture 1"/>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0" y="0"/>
            <a:ext cx="9145588" cy="1711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pic>
      <p:sp>
        <p:nvSpPr>
          <p:cNvPr id="31747" name="Rectangle 2"/>
          <p:cNvSpPr>
            <a:spLocks noGrp="1" noChangeArrowheads="1"/>
          </p:cNvSpPr>
          <p:nvPr>
            <p:ph type="title"/>
          </p:nvPr>
        </p:nvSpPr>
        <p:spPr bwMode="auto">
          <a:xfrm>
            <a:off x="457200" y="0"/>
            <a:ext cx="3008313" cy="1435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38100" tIns="38100" rIns="38100" bIns="38100" numCol="1" anchor="b" anchorCtr="0" compatLnSpc="1">
            <a:prstTxWarp prst="textNoShape">
              <a:avLst/>
            </a:prstTxWarp>
          </a:bodyPr>
          <a:lstStyle/>
          <a:p>
            <a:pPr lvl="0"/>
            <a:r>
              <a:rPr lang="en-US" smtClean="0">
                <a:sym typeface="Arial Bold" charset="0"/>
              </a:rPr>
              <a:t>Click to edit Master title style</a:t>
            </a:r>
          </a:p>
        </p:txBody>
      </p:sp>
      <p:sp>
        <p:nvSpPr>
          <p:cNvPr id="31748" name="Rectangle 3"/>
          <p:cNvSpPr>
            <a:spLocks noGrp="1" noChangeArrowheads="1"/>
          </p:cNvSpPr>
          <p:nvPr>
            <p:ph type="body" idx="1"/>
          </p:nvPr>
        </p:nvSpPr>
        <p:spPr bwMode="auto">
          <a:xfrm>
            <a:off x="3575050" y="273050"/>
            <a:ext cx="5111750" cy="6584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38100" tIns="38100" rIns="38100" bIns="38100" numCol="1" anchor="t" anchorCtr="0" compatLnSpc="1">
            <a:prstTxWarp prst="textNoShape">
              <a:avLst/>
            </a:prstTxWarp>
          </a:bodyPr>
          <a:lstStyle/>
          <a:p>
            <a:pPr lvl="0"/>
            <a:r>
              <a:rPr lang="en-US" smtClean="0">
                <a:sym typeface="Arial" charset="0"/>
              </a:rPr>
              <a:t>Click to edit Master text styles</a:t>
            </a:r>
          </a:p>
          <a:p>
            <a:pPr lvl="1"/>
            <a:r>
              <a:rPr lang="en-US" smtClean="0">
                <a:sym typeface="Arial" charset="0"/>
              </a:rPr>
              <a:t>Second level</a:t>
            </a:r>
          </a:p>
          <a:p>
            <a:pPr lvl="2"/>
            <a:r>
              <a:rPr lang="en-US" smtClean="0">
                <a:sym typeface="Arial" charset="0"/>
              </a:rPr>
              <a:t>Third level</a:t>
            </a:r>
          </a:p>
          <a:p>
            <a:pPr lvl="3"/>
            <a:r>
              <a:rPr lang="en-US" smtClean="0">
                <a:sym typeface="Arial" charset="0"/>
              </a:rPr>
              <a:t>Fourth level</a:t>
            </a:r>
          </a:p>
          <a:p>
            <a:pPr lvl="4"/>
            <a:r>
              <a:rPr lang="en-US" smtClean="0">
                <a:sym typeface="Arial" charset="0"/>
              </a:rPr>
              <a:t>Fifth level</a:t>
            </a:r>
          </a:p>
        </p:txBody>
      </p:sp>
    </p:spTree>
  </p:cSld>
  <p:clrMap bg1="lt1" tx1="dk1" bg2="lt2" tx2="dk2" accent1="accent1" accent2="accent2" accent3="accent3" accent4="accent4" accent5="accent5" accent6="accent6" hlink="hlink" folHlink="folHlink"/>
  <p:sldLayoutIdLst>
    <p:sldLayoutId id="2147485327" r:id="rId1"/>
    <p:sldLayoutId id="2147485328" r:id="rId2"/>
    <p:sldLayoutId id="2147485329" r:id="rId3"/>
    <p:sldLayoutId id="2147485330" r:id="rId4"/>
    <p:sldLayoutId id="2147485331" r:id="rId5"/>
    <p:sldLayoutId id="2147485332" r:id="rId6"/>
    <p:sldLayoutId id="2147485333" r:id="rId7"/>
    <p:sldLayoutId id="2147485334" r:id="rId8"/>
    <p:sldLayoutId id="2147485335" r:id="rId9"/>
    <p:sldLayoutId id="2147485336" r:id="rId10"/>
    <p:sldLayoutId id="2147485337" r:id="rId11"/>
  </p:sldLayoutIdLst>
  <p:transition/>
  <p:txStyles>
    <p:titleStyle>
      <a:lvl1pPr algn="l" rtl="0" eaLnBrk="0" fontAlgn="base" hangingPunct="0">
        <a:spcBef>
          <a:spcPct val="0"/>
        </a:spcBef>
        <a:spcAft>
          <a:spcPct val="0"/>
        </a:spcAft>
        <a:defRPr sz="2000">
          <a:solidFill>
            <a:srgbClr val="FFFFFF"/>
          </a:solidFill>
          <a:latin typeface="+mj-lt"/>
          <a:ea typeface="+mj-ea"/>
          <a:cs typeface="+mj-cs"/>
          <a:sym typeface="Arial Bold" charset="0"/>
        </a:defRPr>
      </a:lvl1pPr>
      <a:lvl2pPr algn="l" rtl="0" eaLnBrk="0" fontAlgn="base" hangingPunct="0">
        <a:spcBef>
          <a:spcPct val="0"/>
        </a:spcBef>
        <a:spcAft>
          <a:spcPct val="0"/>
        </a:spcAft>
        <a:defRPr sz="2000">
          <a:solidFill>
            <a:srgbClr val="FFFFFF"/>
          </a:solidFill>
          <a:latin typeface="Arial Bold" charset="0"/>
          <a:ea typeface="ヒラギノ角ゴ ProN W6" charset="0"/>
          <a:cs typeface="ヒラギノ角ゴ ProN W6" charset="0"/>
          <a:sym typeface="Arial Bold" charset="0"/>
        </a:defRPr>
      </a:lvl2pPr>
      <a:lvl3pPr algn="l" rtl="0" eaLnBrk="0" fontAlgn="base" hangingPunct="0">
        <a:spcBef>
          <a:spcPct val="0"/>
        </a:spcBef>
        <a:spcAft>
          <a:spcPct val="0"/>
        </a:spcAft>
        <a:defRPr sz="2000">
          <a:solidFill>
            <a:srgbClr val="FFFFFF"/>
          </a:solidFill>
          <a:latin typeface="Arial Bold" charset="0"/>
          <a:ea typeface="ヒラギノ角ゴ ProN W6" charset="0"/>
          <a:cs typeface="ヒラギノ角ゴ ProN W6" charset="0"/>
          <a:sym typeface="Arial Bold" charset="0"/>
        </a:defRPr>
      </a:lvl3pPr>
      <a:lvl4pPr algn="l" rtl="0" eaLnBrk="0" fontAlgn="base" hangingPunct="0">
        <a:spcBef>
          <a:spcPct val="0"/>
        </a:spcBef>
        <a:spcAft>
          <a:spcPct val="0"/>
        </a:spcAft>
        <a:defRPr sz="2000">
          <a:solidFill>
            <a:srgbClr val="FFFFFF"/>
          </a:solidFill>
          <a:latin typeface="Arial Bold" charset="0"/>
          <a:ea typeface="ヒラギノ角ゴ ProN W6" charset="0"/>
          <a:cs typeface="ヒラギノ角ゴ ProN W6" charset="0"/>
          <a:sym typeface="Arial Bold" charset="0"/>
        </a:defRPr>
      </a:lvl4pPr>
      <a:lvl5pPr algn="l" rtl="0" eaLnBrk="0" fontAlgn="base" hangingPunct="0">
        <a:spcBef>
          <a:spcPct val="0"/>
        </a:spcBef>
        <a:spcAft>
          <a:spcPct val="0"/>
        </a:spcAft>
        <a:defRPr sz="2000">
          <a:solidFill>
            <a:srgbClr val="FFFFFF"/>
          </a:solidFill>
          <a:latin typeface="Arial Bold" charset="0"/>
          <a:ea typeface="ヒラギノ角ゴ ProN W6" charset="0"/>
          <a:cs typeface="ヒラギノ角ゴ ProN W6" charset="0"/>
          <a:sym typeface="Arial Bold" charset="0"/>
        </a:defRPr>
      </a:lvl5pPr>
      <a:lvl6pPr marL="457200" algn="l" rtl="0" fontAlgn="base">
        <a:spcBef>
          <a:spcPct val="0"/>
        </a:spcBef>
        <a:spcAft>
          <a:spcPct val="0"/>
        </a:spcAft>
        <a:defRPr sz="2000">
          <a:solidFill>
            <a:srgbClr val="FFFFFF"/>
          </a:solidFill>
          <a:latin typeface="Arial Bold" charset="0"/>
          <a:ea typeface="ヒラギノ角ゴ ProN W6" charset="0"/>
          <a:cs typeface="ヒラギノ角ゴ ProN W6" charset="0"/>
          <a:sym typeface="Arial Bold" charset="0"/>
        </a:defRPr>
      </a:lvl6pPr>
      <a:lvl7pPr marL="914400" algn="l" rtl="0" fontAlgn="base">
        <a:spcBef>
          <a:spcPct val="0"/>
        </a:spcBef>
        <a:spcAft>
          <a:spcPct val="0"/>
        </a:spcAft>
        <a:defRPr sz="2000">
          <a:solidFill>
            <a:srgbClr val="FFFFFF"/>
          </a:solidFill>
          <a:latin typeface="Arial Bold" charset="0"/>
          <a:ea typeface="ヒラギノ角ゴ ProN W6" charset="0"/>
          <a:cs typeface="ヒラギノ角ゴ ProN W6" charset="0"/>
          <a:sym typeface="Arial Bold" charset="0"/>
        </a:defRPr>
      </a:lvl7pPr>
      <a:lvl8pPr marL="1371600" algn="l" rtl="0" fontAlgn="base">
        <a:spcBef>
          <a:spcPct val="0"/>
        </a:spcBef>
        <a:spcAft>
          <a:spcPct val="0"/>
        </a:spcAft>
        <a:defRPr sz="2000">
          <a:solidFill>
            <a:srgbClr val="FFFFFF"/>
          </a:solidFill>
          <a:latin typeface="Arial Bold" charset="0"/>
          <a:ea typeface="ヒラギノ角ゴ ProN W6" charset="0"/>
          <a:cs typeface="ヒラギノ角ゴ ProN W6" charset="0"/>
          <a:sym typeface="Arial Bold" charset="0"/>
        </a:defRPr>
      </a:lvl8pPr>
      <a:lvl9pPr marL="1828800" algn="l" rtl="0" fontAlgn="base">
        <a:spcBef>
          <a:spcPct val="0"/>
        </a:spcBef>
        <a:spcAft>
          <a:spcPct val="0"/>
        </a:spcAft>
        <a:defRPr sz="2000">
          <a:solidFill>
            <a:srgbClr val="FFFFFF"/>
          </a:solidFill>
          <a:latin typeface="Arial Bold" charset="0"/>
          <a:ea typeface="ヒラギノ角ゴ ProN W6" charset="0"/>
          <a:cs typeface="ヒラギノ角ゴ ProN W6" charset="0"/>
          <a:sym typeface="Arial Bold" charset="0"/>
        </a:defRPr>
      </a:lvl9pPr>
    </p:titleStyle>
    <p:bodyStyle>
      <a:lvl1pPr marL="342900" indent="-342900" algn="l" rtl="0" eaLnBrk="0" fontAlgn="base" hangingPunct="0">
        <a:spcBef>
          <a:spcPts val="300"/>
        </a:spcBef>
        <a:spcAft>
          <a:spcPct val="0"/>
        </a:spcAft>
        <a:defRPr sz="1400">
          <a:solidFill>
            <a:schemeClr val="tx1"/>
          </a:solidFill>
          <a:latin typeface="+mn-lt"/>
          <a:ea typeface="+mn-ea"/>
          <a:cs typeface="+mn-cs"/>
          <a:sym typeface="Arial" charset="0"/>
        </a:defRPr>
      </a:lvl1pPr>
      <a:lvl2pPr marL="419100" indent="38100" algn="l" rtl="0" eaLnBrk="0" fontAlgn="base" hangingPunct="0">
        <a:spcBef>
          <a:spcPts val="300"/>
        </a:spcBef>
        <a:spcAft>
          <a:spcPct val="0"/>
        </a:spcAft>
        <a:defRPr sz="1200">
          <a:solidFill>
            <a:schemeClr val="tx1"/>
          </a:solidFill>
          <a:latin typeface="+mn-lt"/>
          <a:ea typeface="+mn-ea"/>
          <a:cs typeface="+mn-cs"/>
          <a:sym typeface="Arial" charset="0"/>
        </a:defRPr>
      </a:lvl2pPr>
      <a:lvl3pPr marL="876300" indent="38100" algn="l" rtl="0" eaLnBrk="0" fontAlgn="base" hangingPunct="0">
        <a:spcBef>
          <a:spcPts val="200"/>
        </a:spcBef>
        <a:spcAft>
          <a:spcPct val="0"/>
        </a:spcAft>
        <a:defRPr sz="1000">
          <a:solidFill>
            <a:schemeClr val="tx1"/>
          </a:solidFill>
          <a:latin typeface="+mn-lt"/>
          <a:ea typeface="+mn-ea"/>
          <a:cs typeface="+mn-cs"/>
          <a:sym typeface="Arial" charset="0"/>
        </a:defRPr>
      </a:lvl3pPr>
      <a:lvl4pPr marL="1333500" indent="38100" algn="l" rtl="0" eaLnBrk="0" fontAlgn="base" hangingPunct="0">
        <a:spcBef>
          <a:spcPts val="200"/>
        </a:spcBef>
        <a:spcAft>
          <a:spcPct val="0"/>
        </a:spcAft>
        <a:defRPr sz="900">
          <a:solidFill>
            <a:schemeClr val="tx1"/>
          </a:solidFill>
          <a:latin typeface="+mn-lt"/>
          <a:ea typeface="+mn-ea"/>
          <a:cs typeface="+mn-cs"/>
          <a:sym typeface="Arial" charset="0"/>
        </a:defRPr>
      </a:lvl4pPr>
      <a:lvl5pPr marL="1790700" indent="38100" algn="l" rtl="0" eaLnBrk="0" fontAlgn="base" hangingPunct="0">
        <a:spcBef>
          <a:spcPts val="200"/>
        </a:spcBef>
        <a:spcAft>
          <a:spcPct val="0"/>
        </a:spcAft>
        <a:defRPr sz="900">
          <a:solidFill>
            <a:schemeClr val="tx1"/>
          </a:solidFill>
          <a:latin typeface="+mn-lt"/>
          <a:ea typeface="+mn-ea"/>
          <a:cs typeface="+mn-cs"/>
          <a:sym typeface="Arial" charset="0"/>
        </a:defRPr>
      </a:lvl5pPr>
      <a:lvl6pPr marL="2247900" algn="l" rtl="0" fontAlgn="base">
        <a:spcBef>
          <a:spcPts val="200"/>
        </a:spcBef>
        <a:spcAft>
          <a:spcPct val="0"/>
        </a:spcAft>
        <a:defRPr sz="900">
          <a:solidFill>
            <a:schemeClr val="tx1"/>
          </a:solidFill>
          <a:latin typeface="+mn-lt"/>
          <a:ea typeface="+mn-ea"/>
          <a:cs typeface="+mn-cs"/>
          <a:sym typeface="Arial" charset="0"/>
        </a:defRPr>
      </a:lvl6pPr>
      <a:lvl7pPr marL="2705100" algn="l" rtl="0" fontAlgn="base">
        <a:spcBef>
          <a:spcPts val="200"/>
        </a:spcBef>
        <a:spcAft>
          <a:spcPct val="0"/>
        </a:spcAft>
        <a:defRPr sz="900">
          <a:solidFill>
            <a:schemeClr val="tx1"/>
          </a:solidFill>
          <a:latin typeface="+mn-lt"/>
          <a:ea typeface="+mn-ea"/>
          <a:cs typeface="+mn-cs"/>
          <a:sym typeface="Arial" charset="0"/>
        </a:defRPr>
      </a:lvl7pPr>
      <a:lvl8pPr marL="3162300" algn="l" rtl="0" fontAlgn="base">
        <a:spcBef>
          <a:spcPts val="200"/>
        </a:spcBef>
        <a:spcAft>
          <a:spcPct val="0"/>
        </a:spcAft>
        <a:defRPr sz="900">
          <a:solidFill>
            <a:schemeClr val="tx1"/>
          </a:solidFill>
          <a:latin typeface="+mn-lt"/>
          <a:ea typeface="+mn-ea"/>
          <a:cs typeface="+mn-cs"/>
          <a:sym typeface="Arial" charset="0"/>
        </a:defRPr>
      </a:lvl8pPr>
      <a:lvl9pPr marL="3619500" algn="l" rtl="0" fontAlgn="base">
        <a:spcBef>
          <a:spcPts val="200"/>
        </a:spcBef>
        <a:spcAft>
          <a:spcPct val="0"/>
        </a:spcAft>
        <a:defRPr sz="900">
          <a:solidFill>
            <a:schemeClr val="tx1"/>
          </a:solidFill>
          <a:latin typeface="+mn-lt"/>
          <a:ea typeface="+mn-ea"/>
          <a:cs typeface="+mn-cs"/>
          <a:sym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2770" name="Picture 1"/>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0" y="0"/>
            <a:ext cx="9145588" cy="1711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pic>
      <p:sp>
        <p:nvSpPr>
          <p:cNvPr id="32771" name="Rectangle 2"/>
          <p:cNvSpPr>
            <a:spLocks noGrp="1" noChangeArrowheads="1"/>
          </p:cNvSpPr>
          <p:nvPr>
            <p:ph type="title"/>
          </p:nvPr>
        </p:nvSpPr>
        <p:spPr bwMode="auto">
          <a:xfrm>
            <a:off x="477838" y="0"/>
            <a:ext cx="8370887" cy="168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38100" tIns="38100" rIns="38100" bIns="38100" numCol="1" anchor="b" anchorCtr="0" compatLnSpc="1">
            <a:prstTxWarp prst="textNoShape">
              <a:avLst/>
            </a:prstTxWarp>
          </a:bodyPr>
          <a:lstStyle/>
          <a:p>
            <a:pPr lvl="0"/>
            <a:r>
              <a:rPr lang="en-US" smtClean="0">
                <a:sym typeface="Arial" charset="0"/>
              </a:rPr>
              <a:t>Click to edit Master title style</a:t>
            </a:r>
          </a:p>
        </p:txBody>
      </p:sp>
    </p:spTree>
  </p:cSld>
  <p:clrMap bg1="lt1" tx1="dk1" bg2="lt2" tx2="dk2" accent1="accent1" accent2="accent2" accent3="accent3" accent4="accent4" accent5="accent5" accent6="accent6" hlink="hlink" folHlink="folHlink"/>
  <p:sldLayoutIdLst>
    <p:sldLayoutId id="2147485338" r:id="rId1"/>
    <p:sldLayoutId id="2147485339" r:id="rId2"/>
    <p:sldLayoutId id="2147485340" r:id="rId3"/>
    <p:sldLayoutId id="2147485341" r:id="rId4"/>
    <p:sldLayoutId id="2147485342" r:id="rId5"/>
    <p:sldLayoutId id="2147485343" r:id="rId6"/>
    <p:sldLayoutId id="2147485344" r:id="rId7"/>
    <p:sldLayoutId id="2147485345" r:id="rId8"/>
    <p:sldLayoutId id="2147485346" r:id="rId9"/>
    <p:sldLayoutId id="2147485347" r:id="rId10"/>
    <p:sldLayoutId id="2147485348" r:id="rId11"/>
  </p:sldLayoutIdLst>
  <p:transition/>
  <p:txStyles>
    <p:titleStyle>
      <a:lvl1pPr algn="l" rtl="0" eaLnBrk="0" fontAlgn="base" hangingPunct="0">
        <a:spcBef>
          <a:spcPct val="0"/>
        </a:spcBef>
        <a:spcAft>
          <a:spcPct val="0"/>
        </a:spcAft>
        <a:defRPr sz="3200">
          <a:solidFill>
            <a:srgbClr val="FFFFFF"/>
          </a:solidFill>
          <a:latin typeface="+mj-lt"/>
          <a:ea typeface="+mj-ea"/>
          <a:cs typeface="+mj-cs"/>
          <a:sym typeface="Arial" charset="0"/>
        </a:defRPr>
      </a:lvl1pPr>
      <a:lvl2pPr algn="l" rtl="0" eaLnBrk="0" fontAlgn="base" hangingPunct="0">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2pPr>
      <a:lvl3pPr algn="l" rtl="0" eaLnBrk="0" fontAlgn="base" hangingPunct="0">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3pPr>
      <a:lvl4pPr algn="l" rtl="0" eaLnBrk="0" fontAlgn="base" hangingPunct="0">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4pPr>
      <a:lvl5pPr algn="l" rtl="0" eaLnBrk="0" fontAlgn="base" hangingPunct="0">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5pPr>
      <a:lvl6pPr marL="457200" algn="l" rtl="0" fontAlgn="base">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6pPr>
      <a:lvl7pPr marL="914400" algn="l" rtl="0" fontAlgn="base">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7pPr>
      <a:lvl8pPr marL="1371600" algn="l" rtl="0" fontAlgn="base">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8pPr>
      <a:lvl9pPr marL="1828800" algn="l" rtl="0" fontAlgn="base">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9pPr>
    </p:titleStyle>
    <p:bodyStyle>
      <a:lvl1pPr marL="176213" indent="-176213" algn="l" rtl="0" eaLnBrk="0" fontAlgn="base" hangingPunct="0">
        <a:spcBef>
          <a:spcPts val="700"/>
        </a:spcBef>
        <a:spcAft>
          <a:spcPct val="0"/>
        </a:spcAft>
        <a:buClr>
          <a:srgbClr val="000000"/>
        </a:buClr>
        <a:buSzPct val="100000"/>
        <a:buFont typeface="Arial" charset="0"/>
        <a:buChar char="•"/>
        <a:defRPr sz="2800">
          <a:solidFill>
            <a:schemeClr val="tx1"/>
          </a:solidFill>
          <a:latin typeface="+mn-lt"/>
          <a:ea typeface="+mn-ea"/>
          <a:cs typeface="+mn-cs"/>
          <a:sym typeface="Arial" charset="0"/>
        </a:defRPr>
      </a:lvl1pPr>
      <a:lvl2pPr marL="576263" indent="-285750" algn="l" rtl="0" eaLnBrk="0" fontAlgn="base" hangingPunct="0">
        <a:spcBef>
          <a:spcPts val="600"/>
        </a:spcBef>
        <a:spcAft>
          <a:spcPct val="0"/>
        </a:spcAft>
        <a:buClr>
          <a:srgbClr val="000000"/>
        </a:buClr>
        <a:buSzPct val="100000"/>
        <a:buFont typeface="Arial" charset="0"/>
        <a:buChar char="–"/>
        <a:defRPr sz="2600">
          <a:solidFill>
            <a:schemeClr val="tx1"/>
          </a:solidFill>
          <a:latin typeface="+mn-lt"/>
          <a:ea typeface="+mn-ea"/>
          <a:cs typeface="+mn-cs"/>
          <a:sym typeface="Arial" charset="0"/>
        </a:defRPr>
      </a:lvl2pPr>
      <a:lvl3pPr marL="858838" indent="-168275" algn="l" rtl="0" eaLnBrk="0" fontAlgn="base" hangingPunct="0">
        <a:spcBef>
          <a:spcPts val="500"/>
        </a:spcBef>
        <a:spcAft>
          <a:spcPct val="0"/>
        </a:spcAft>
        <a:buClr>
          <a:srgbClr val="000000"/>
        </a:buClr>
        <a:buSzPct val="100000"/>
        <a:buFont typeface="Arial" charset="0"/>
        <a:buChar char="•"/>
        <a:defRPr sz="2200">
          <a:solidFill>
            <a:schemeClr val="tx1"/>
          </a:solidFill>
          <a:latin typeface="+mn-lt"/>
          <a:ea typeface="+mn-ea"/>
          <a:cs typeface="+mn-cs"/>
          <a:sym typeface="Arial" charset="0"/>
        </a:defRPr>
      </a:lvl3pPr>
      <a:lvl4pPr marL="1200150" indent="-228600" algn="l" rtl="0" eaLnBrk="0" fontAlgn="base" hangingPunct="0">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4pPr>
      <a:lvl5pPr marL="1481138" indent="-166688" algn="l" rtl="0" eaLnBrk="0" fontAlgn="base" hangingPunct="0">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5pPr>
      <a:lvl6pPr marL="1938338" indent="-166688"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6pPr>
      <a:lvl7pPr marL="2395538" indent="-166688"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7pPr>
      <a:lvl8pPr marL="2852738" indent="-166688"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8pPr>
      <a:lvl9pPr marL="3309938" indent="-166688"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33794" name="Rectangle 1"/>
          <p:cNvSpPr>
            <a:spLocks noGrp="1" noChangeArrowheads="1"/>
          </p:cNvSpPr>
          <p:nvPr>
            <p:ph type="title"/>
          </p:nvPr>
        </p:nvSpPr>
        <p:spPr bwMode="auto">
          <a:xfrm>
            <a:off x="457200" y="274638"/>
            <a:ext cx="8229600" cy="17065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square" lIns="38100" tIns="38100" rIns="38100" bIns="38100" numCol="1" anchor="t" anchorCtr="0" compatLnSpc="1">
            <a:prstTxWarp prst="textNoShape">
              <a:avLst/>
            </a:prstTxWarp>
          </a:bodyPr>
          <a:lstStyle/>
          <a:p>
            <a:pPr lvl="0"/>
            <a:r>
              <a:rPr lang="en-US" smtClean="0">
                <a:sym typeface="Arial Bold" charset="0"/>
              </a:rPr>
              <a:t>Click to edit Master title style</a:t>
            </a:r>
          </a:p>
        </p:txBody>
      </p:sp>
    </p:spTree>
  </p:cSld>
  <p:clrMap bg1="dk2" tx1="lt1" bg2="dk1" tx2="lt2" accent1="accent1" accent2="accent2" accent3="accent3" accent4="accent4" accent5="accent5" accent6="accent6" hlink="hlink" folHlink="folHlink"/>
  <p:sldLayoutIdLst>
    <p:sldLayoutId id="2147485349" r:id="rId1"/>
    <p:sldLayoutId id="2147485350" r:id="rId2"/>
    <p:sldLayoutId id="2147485351" r:id="rId3"/>
    <p:sldLayoutId id="2147485352" r:id="rId4"/>
    <p:sldLayoutId id="2147485353" r:id="rId5"/>
    <p:sldLayoutId id="2147485354" r:id="rId6"/>
    <p:sldLayoutId id="2147485355" r:id="rId7"/>
    <p:sldLayoutId id="2147485356" r:id="rId8"/>
    <p:sldLayoutId id="2147485357" r:id="rId9"/>
    <p:sldLayoutId id="2147485358" r:id="rId10"/>
    <p:sldLayoutId id="2147485359" r:id="rId11"/>
  </p:sldLayoutIdLst>
  <p:transition/>
  <p:txStyles>
    <p:titleStyle>
      <a:lvl1pPr algn="l" rtl="0" eaLnBrk="0" fontAlgn="base" hangingPunct="0">
        <a:spcBef>
          <a:spcPct val="0"/>
        </a:spcBef>
        <a:spcAft>
          <a:spcPct val="0"/>
        </a:spcAft>
        <a:defRPr sz="3600">
          <a:solidFill>
            <a:schemeClr val="tx1"/>
          </a:solidFill>
          <a:latin typeface="+mj-lt"/>
          <a:ea typeface="+mj-ea"/>
          <a:cs typeface="+mj-cs"/>
          <a:sym typeface="Arial Bold" charset="0"/>
        </a:defRPr>
      </a:lvl1pPr>
      <a:lvl2pPr algn="l" rtl="0" eaLnBrk="0" fontAlgn="base" hangingPunct="0">
        <a:spcBef>
          <a:spcPct val="0"/>
        </a:spcBef>
        <a:spcAft>
          <a:spcPct val="0"/>
        </a:spcAft>
        <a:defRPr sz="3600">
          <a:solidFill>
            <a:schemeClr val="tx1"/>
          </a:solidFill>
          <a:latin typeface="Arial Bold" charset="0"/>
          <a:ea typeface="ヒラギノ角ゴ ProN W6" charset="0"/>
          <a:cs typeface="ヒラギノ角ゴ ProN W6" charset="0"/>
          <a:sym typeface="Arial Bold" charset="0"/>
        </a:defRPr>
      </a:lvl2pPr>
      <a:lvl3pPr algn="l" rtl="0" eaLnBrk="0" fontAlgn="base" hangingPunct="0">
        <a:spcBef>
          <a:spcPct val="0"/>
        </a:spcBef>
        <a:spcAft>
          <a:spcPct val="0"/>
        </a:spcAft>
        <a:defRPr sz="3600">
          <a:solidFill>
            <a:schemeClr val="tx1"/>
          </a:solidFill>
          <a:latin typeface="Arial Bold" charset="0"/>
          <a:ea typeface="ヒラギノ角ゴ ProN W6" charset="0"/>
          <a:cs typeface="ヒラギノ角ゴ ProN W6" charset="0"/>
          <a:sym typeface="Arial Bold" charset="0"/>
        </a:defRPr>
      </a:lvl3pPr>
      <a:lvl4pPr algn="l" rtl="0" eaLnBrk="0" fontAlgn="base" hangingPunct="0">
        <a:spcBef>
          <a:spcPct val="0"/>
        </a:spcBef>
        <a:spcAft>
          <a:spcPct val="0"/>
        </a:spcAft>
        <a:defRPr sz="3600">
          <a:solidFill>
            <a:schemeClr val="tx1"/>
          </a:solidFill>
          <a:latin typeface="Arial Bold" charset="0"/>
          <a:ea typeface="ヒラギノ角ゴ ProN W6" charset="0"/>
          <a:cs typeface="ヒラギノ角ゴ ProN W6" charset="0"/>
          <a:sym typeface="Arial Bold" charset="0"/>
        </a:defRPr>
      </a:lvl4pPr>
      <a:lvl5pPr algn="l" rtl="0" eaLnBrk="0" fontAlgn="base" hangingPunct="0">
        <a:spcBef>
          <a:spcPct val="0"/>
        </a:spcBef>
        <a:spcAft>
          <a:spcPct val="0"/>
        </a:spcAft>
        <a:defRPr sz="3600">
          <a:solidFill>
            <a:schemeClr val="tx1"/>
          </a:solidFill>
          <a:latin typeface="Arial Bold" charset="0"/>
          <a:ea typeface="ヒラギノ角ゴ ProN W6" charset="0"/>
          <a:cs typeface="ヒラギノ角ゴ ProN W6" charset="0"/>
          <a:sym typeface="Arial Bold" charset="0"/>
        </a:defRPr>
      </a:lvl5pPr>
      <a:lvl6pPr marL="457200" algn="l" rtl="0" fontAlgn="base">
        <a:spcBef>
          <a:spcPct val="0"/>
        </a:spcBef>
        <a:spcAft>
          <a:spcPct val="0"/>
        </a:spcAft>
        <a:defRPr sz="3600">
          <a:solidFill>
            <a:schemeClr val="tx1"/>
          </a:solidFill>
          <a:latin typeface="Arial Bold" charset="0"/>
          <a:ea typeface="ヒラギノ角ゴ ProN W6" charset="0"/>
          <a:cs typeface="ヒラギノ角ゴ ProN W6" charset="0"/>
          <a:sym typeface="Arial Bold" charset="0"/>
        </a:defRPr>
      </a:lvl6pPr>
      <a:lvl7pPr marL="914400" algn="l" rtl="0" fontAlgn="base">
        <a:spcBef>
          <a:spcPct val="0"/>
        </a:spcBef>
        <a:spcAft>
          <a:spcPct val="0"/>
        </a:spcAft>
        <a:defRPr sz="3600">
          <a:solidFill>
            <a:schemeClr val="tx1"/>
          </a:solidFill>
          <a:latin typeface="Arial Bold" charset="0"/>
          <a:ea typeface="ヒラギノ角ゴ ProN W6" charset="0"/>
          <a:cs typeface="ヒラギノ角ゴ ProN W6" charset="0"/>
          <a:sym typeface="Arial Bold" charset="0"/>
        </a:defRPr>
      </a:lvl7pPr>
      <a:lvl8pPr marL="1371600" algn="l" rtl="0" fontAlgn="base">
        <a:spcBef>
          <a:spcPct val="0"/>
        </a:spcBef>
        <a:spcAft>
          <a:spcPct val="0"/>
        </a:spcAft>
        <a:defRPr sz="3600">
          <a:solidFill>
            <a:schemeClr val="tx1"/>
          </a:solidFill>
          <a:latin typeface="Arial Bold" charset="0"/>
          <a:ea typeface="ヒラギノ角ゴ ProN W6" charset="0"/>
          <a:cs typeface="ヒラギノ角ゴ ProN W6" charset="0"/>
          <a:sym typeface="Arial Bold" charset="0"/>
        </a:defRPr>
      </a:lvl8pPr>
      <a:lvl9pPr marL="1828800" algn="l" rtl="0" fontAlgn="base">
        <a:spcBef>
          <a:spcPct val="0"/>
        </a:spcBef>
        <a:spcAft>
          <a:spcPct val="0"/>
        </a:spcAft>
        <a:defRPr sz="3600">
          <a:solidFill>
            <a:schemeClr val="tx1"/>
          </a:solidFill>
          <a:latin typeface="Arial Bold" charset="0"/>
          <a:ea typeface="ヒラギノ角ゴ ProN W6" charset="0"/>
          <a:cs typeface="ヒラギノ角ゴ ProN W6" charset="0"/>
          <a:sym typeface="Arial Bold" charset="0"/>
        </a:defRPr>
      </a:lvl9pPr>
    </p:titleStyle>
    <p:bodyStyle>
      <a:lvl1pPr marL="342900" indent="-342900" algn="l" rtl="0" eaLnBrk="0" fontAlgn="base" hangingPunct="0">
        <a:spcBef>
          <a:spcPts val="800"/>
        </a:spcBef>
        <a:spcAft>
          <a:spcPct val="0"/>
        </a:spcAft>
        <a:buClr>
          <a:srgbClr val="FFFFFF"/>
        </a:buClr>
        <a:buSzPct val="100000"/>
        <a:buFont typeface="Arial" charset="0"/>
        <a:buChar char="•"/>
        <a:defRPr sz="3200">
          <a:solidFill>
            <a:schemeClr val="tx1"/>
          </a:solidFill>
          <a:latin typeface="+mn-lt"/>
          <a:ea typeface="+mn-ea"/>
          <a:cs typeface="+mn-cs"/>
          <a:sym typeface="Arial" charset="0"/>
        </a:defRPr>
      </a:lvl1pPr>
      <a:lvl2pPr marL="742950" indent="-285750" algn="l" rtl="0" eaLnBrk="0" fontAlgn="base" hangingPunct="0">
        <a:spcBef>
          <a:spcPts val="600"/>
        </a:spcBef>
        <a:spcAft>
          <a:spcPct val="0"/>
        </a:spcAft>
        <a:buClr>
          <a:srgbClr val="FFFFFF"/>
        </a:buClr>
        <a:buSzPct val="100000"/>
        <a:buFont typeface="Arial" charset="0"/>
        <a:buChar char="–"/>
        <a:defRPr sz="2400">
          <a:solidFill>
            <a:schemeClr val="tx1"/>
          </a:solidFill>
          <a:latin typeface="+mn-lt"/>
          <a:ea typeface="+mn-ea"/>
          <a:cs typeface="+mn-cs"/>
          <a:sym typeface="Arial" charset="0"/>
        </a:defRPr>
      </a:lvl2pPr>
      <a:lvl3pPr marL="1143000" indent="-228600" algn="l" rtl="0" eaLnBrk="0" fontAlgn="base" hangingPunct="0">
        <a:spcBef>
          <a:spcPts val="600"/>
        </a:spcBef>
        <a:spcAft>
          <a:spcPct val="0"/>
        </a:spcAft>
        <a:buClr>
          <a:srgbClr val="FFFFFF"/>
        </a:buClr>
        <a:buSzPct val="100000"/>
        <a:buFont typeface="Arial" charset="0"/>
        <a:buChar char="•"/>
        <a:defRPr sz="2400">
          <a:solidFill>
            <a:schemeClr val="tx1"/>
          </a:solidFill>
          <a:latin typeface="+mj-lt"/>
          <a:ea typeface="+mj-ea"/>
          <a:cs typeface="+mj-cs"/>
          <a:sym typeface="Arial Bold" charset="0"/>
        </a:defRPr>
      </a:lvl3pPr>
      <a:lvl4pPr marL="1600200" indent="-228600" algn="l" rtl="0" eaLnBrk="0" fontAlgn="base" hangingPunct="0">
        <a:spcBef>
          <a:spcPts val="400"/>
        </a:spcBef>
        <a:spcAft>
          <a:spcPct val="0"/>
        </a:spcAft>
        <a:buClr>
          <a:srgbClr val="FFFFFF"/>
        </a:buClr>
        <a:buSzPct val="100000"/>
        <a:buFont typeface="Arial" charset="0"/>
        <a:buChar char="–"/>
        <a:defRPr>
          <a:solidFill>
            <a:schemeClr val="tx1"/>
          </a:solidFill>
          <a:latin typeface="+mn-lt"/>
          <a:ea typeface="+mn-ea"/>
          <a:cs typeface="+mn-cs"/>
          <a:sym typeface="Arial" charset="0"/>
        </a:defRPr>
      </a:lvl4pPr>
      <a:lvl5pPr marL="2057400" indent="-228600" algn="l" rtl="0" eaLnBrk="0" fontAlgn="base" hangingPunct="0">
        <a:spcBef>
          <a:spcPts val="300"/>
        </a:spcBef>
        <a:spcAft>
          <a:spcPct val="0"/>
        </a:spcAft>
        <a:buClr>
          <a:srgbClr val="FFFFFF"/>
        </a:buClr>
        <a:buSzPct val="100000"/>
        <a:buFont typeface="Arial" charset="0"/>
        <a:buChar char="»"/>
        <a:defRPr sz="1400">
          <a:solidFill>
            <a:schemeClr val="tx1"/>
          </a:solidFill>
          <a:latin typeface="+mn-lt"/>
          <a:ea typeface="+mn-ea"/>
          <a:cs typeface="+mn-cs"/>
          <a:sym typeface="Arial" charset="0"/>
        </a:defRPr>
      </a:lvl5pPr>
      <a:lvl6pPr marL="2514600" indent="-228600" algn="l" rtl="0" fontAlgn="base">
        <a:spcBef>
          <a:spcPts val="300"/>
        </a:spcBef>
        <a:spcAft>
          <a:spcPct val="0"/>
        </a:spcAft>
        <a:buClr>
          <a:srgbClr val="FFFFFF"/>
        </a:buClr>
        <a:buSzPct val="100000"/>
        <a:buFont typeface="Arial" charset="0"/>
        <a:buChar char="»"/>
        <a:defRPr sz="1400">
          <a:solidFill>
            <a:schemeClr val="tx1"/>
          </a:solidFill>
          <a:latin typeface="+mn-lt"/>
          <a:ea typeface="+mn-ea"/>
          <a:cs typeface="+mn-cs"/>
          <a:sym typeface="Arial" charset="0"/>
        </a:defRPr>
      </a:lvl6pPr>
      <a:lvl7pPr marL="2971800" indent="-228600" algn="l" rtl="0" fontAlgn="base">
        <a:spcBef>
          <a:spcPts val="300"/>
        </a:spcBef>
        <a:spcAft>
          <a:spcPct val="0"/>
        </a:spcAft>
        <a:buClr>
          <a:srgbClr val="FFFFFF"/>
        </a:buClr>
        <a:buSzPct val="100000"/>
        <a:buFont typeface="Arial" charset="0"/>
        <a:buChar char="»"/>
        <a:defRPr sz="1400">
          <a:solidFill>
            <a:schemeClr val="tx1"/>
          </a:solidFill>
          <a:latin typeface="+mn-lt"/>
          <a:ea typeface="+mn-ea"/>
          <a:cs typeface="+mn-cs"/>
          <a:sym typeface="Arial" charset="0"/>
        </a:defRPr>
      </a:lvl7pPr>
      <a:lvl8pPr marL="3429000" indent="-228600" algn="l" rtl="0" fontAlgn="base">
        <a:spcBef>
          <a:spcPts val="300"/>
        </a:spcBef>
        <a:spcAft>
          <a:spcPct val="0"/>
        </a:spcAft>
        <a:buClr>
          <a:srgbClr val="FFFFFF"/>
        </a:buClr>
        <a:buSzPct val="100000"/>
        <a:buFont typeface="Arial" charset="0"/>
        <a:buChar char="»"/>
        <a:defRPr sz="1400">
          <a:solidFill>
            <a:schemeClr val="tx1"/>
          </a:solidFill>
          <a:latin typeface="+mn-lt"/>
          <a:ea typeface="+mn-ea"/>
          <a:cs typeface="+mn-cs"/>
          <a:sym typeface="Arial" charset="0"/>
        </a:defRPr>
      </a:lvl8pPr>
      <a:lvl9pPr marL="3886200" indent="-228600" algn="l" rtl="0" fontAlgn="base">
        <a:spcBef>
          <a:spcPts val="300"/>
        </a:spcBef>
        <a:spcAft>
          <a:spcPct val="0"/>
        </a:spcAft>
        <a:buClr>
          <a:srgbClr val="FFFFFF"/>
        </a:buClr>
        <a:buSzPct val="100000"/>
        <a:buFont typeface="Arial" charset="0"/>
        <a:buChar char="»"/>
        <a:defRPr sz="1400">
          <a:solidFill>
            <a:schemeClr val="tx1"/>
          </a:solidFill>
          <a:latin typeface="+mn-lt"/>
          <a:ea typeface="+mn-ea"/>
          <a:cs typeface="+mn-cs"/>
          <a:sym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4818" name="Picture 1"/>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0" y="0"/>
            <a:ext cx="9145588" cy="1711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pic>
      <p:sp>
        <p:nvSpPr>
          <p:cNvPr id="34819" name="Rectangle 2"/>
          <p:cNvSpPr>
            <a:spLocks noGrp="1" noChangeArrowheads="1"/>
          </p:cNvSpPr>
          <p:nvPr>
            <p:ph type="title"/>
          </p:nvPr>
        </p:nvSpPr>
        <p:spPr bwMode="auto">
          <a:xfrm>
            <a:off x="477838" y="0"/>
            <a:ext cx="8370887" cy="168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38100" tIns="38100" rIns="38100" bIns="38100" numCol="1" anchor="b" anchorCtr="0" compatLnSpc="1">
            <a:prstTxWarp prst="textNoShape">
              <a:avLst/>
            </a:prstTxWarp>
          </a:bodyPr>
          <a:lstStyle/>
          <a:p>
            <a:pPr lvl="0"/>
            <a:r>
              <a:rPr lang="en-US" smtClean="0">
                <a:sym typeface="Arial" charset="0"/>
              </a:rPr>
              <a:t>Click to edit Master title style</a:t>
            </a:r>
          </a:p>
        </p:txBody>
      </p:sp>
      <p:sp>
        <p:nvSpPr>
          <p:cNvPr id="34820" name="Rectangle 3"/>
          <p:cNvSpPr>
            <a:spLocks noGrp="1" noChangeArrowheads="1"/>
          </p:cNvSpPr>
          <p:nvPr>
            <p:ph type="body" idx="1"/>
          </p:nvPr>
        </p:nvSpPr>
        <p:spPr bwMode="auto">
          <a:xfrm>
            <a:off x="307975" y="1905000"/>
            <a:ext cx="4157663" cy="495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38100" tIns="38100" rIns="38100" bIns="38100" numCol="1" anchor="t" anchorCtr="0" compatLnSpc="1">
            <a:prstTxWarp prst="textNoShape">
              <a:avLst/>
            </a:prstTxWarp>
          </a:bodyPr>
          <a:lstStyle/>
          <a:p>
            <a:pPr lvl="0"/>
            <a:r>
              <a:rPr lang="en-US" smtClean="0">
                <a:sym typeface="Arial" charset="0"/>
              </a:rPr>
              <a:t>Click to edit Master text styles</a:t>
            </a:r>
          </a:p>
          <a:p>
            <a:pPr lvl="1"/>
            <a:r>
              <a:rPr lang="en-US" smtClean="0">
                <a:sym typeface="Arial" charset="0"/>
              </a:rPr>
              <a:t>Second level</a:t>
            </a:r>
          </a:p>
          <a:p>
            <a:pPr lvl="2"/>
            <a:r>
              <a:rPr lang="en-US" smtClean="0">
                <a:sym typeface="Arial" charset="0"/>
              </a:rPr>
              <a:t>Third level</a:t>
            </a:r>
          </a:p>
          <a:p>
            <a:pPr lvl="3"/>
            <a:r>
              <a:rPr lang="en-US" smtClean="0">
                <a:sym typeface="Arial" charset="0"/>
              </a:rPr>
              <a:t>Fourth level</a:t>
            </a:r>
          </a:p>
          <a:p>
            <a:pPr lvl="4"/>
            <a:r>
              <a:rPr lang="en-US" smtClean="0">
                <a:sym typeface="Arial" charset="0"/>
              </a:rPr>
              <a:t>Fifth level</a:t>
            </a:r>
          </a:p>
        </p:txBody>
      </p:sp>
    </p:spTree>
  </p:cSld>
  <p:clrMap bg1="lt1" tx1="dk1" bg2="lt2" tx2="dk2" accent1="accent1" accent2="accent2" accent3="accent3" accent4="accent4" accent5="accent5" accent6="accent6" hlink="hlink" folHlink="folHlink"/>
  <p:sldLayoutIdLst>
    <p:sldLayoutId id="2147485360" r:id="rId1"/>
    <p:sldLayoutId id="2147485361" r:id="rId2"/>
    <p:sldLayoutId id="2147485362" r:id="rId3"/>
    <p:sldLayoutId id="2147485363" r:id="rId4"/>
    <p:sldLayoutId id="2147485364" r:id="rId5"/>
    <p:sldLayoutId id="2147485365" r:id="rId6"/>
    <p:sldLayoutId id="2147485366" r:id="rId7"/>
    <p:sldLayoutId id="2147485367" r:id="rId8"/>
    <p:sldLayoutId id="2147485368" r:id="rId9"/>
    <p:sldLayoutId id="2147485369" r:id="rId10"/>
    <p:sldLayoutId id="2147485370" r:id="rId11"/>
  </p:sldLayoutIdLst>
  <p:transition/>
  <p:txStyles>
    <p:titleStyle>
      <a:lvl1pPr algn="l" rtl="0" eaLnBrk="0" fontAlgn="base" hangingPunct="0">
        <a:spcBef>
          <a:spcPct val="0"/>
        </a:spcBef>
        <a:spcAft>
          <a:spcPct val="0"/>
        </a:spcAft>
        <a:defRPr sz="3200">
          <a:solidFill>
            <a:srgbClr val="FFFFFF"/>
          </a:solidFill>
          <a:latin typeface="+mj-lt"/>
          <a:ea typeface="+mj-ea"/>
          <a:cs typeface="+mj-cs"/>
          <a:sym typeface="Arial" charset="0"/>
        </a:defRPr>
      </a:lvl1pPr>
      <a:lvl2pPr algn="l" rtl="0" eaLnBrk="0" fontAlgn="base" hangingPunct="0">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2pPr>
      <a:lvl3pPr algn="l" rtl="0" eaLnBrk="0" fontAlgn="base" hangingPunct="0">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3pPr>
      <a:lvl4pPr algn="l" rtl="0" eaLnBrk="0" fontAlgn="base" hangingPunct="0">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4pPr>
      <a:lvl5pPr algn="l" rtl="0" eaLnBrk="0" fontAlgn="base" hangingPunct="0">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5pPr>
      <a:lvl6pPr marL="457200" algn="l" rtl="0" fontAlgn="base">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6pPr>
      <a:lvl7pPr marL="914400" algn="l" rtl="0" fontAlgn="base">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7pPr>
      <a:lvl8pPr marL="1371600" algn="l" rtl="0" fontAlgn="base">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8pPr>
      <a:lvl9pPr marL="1828800" algn="l" rtl="0" fontAlgn="base">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9pPr>
    </p:titleStyle>
    <p:bodyStyle>
      <a:lvl1pPr marL="176213" indent="-176213" algn="l" rtl="0" eaLnBrk="0" fontAlgn="base" hangingPunct="0">
        <a:spcBef>
          <a:spcPts val="700"/>
        </a:spcBef>
        <a:spcAft>
          <a:spcPct val="0"/>
        </a:spcAft>
        <a:buClr>
          <a:srgbClr val="000000"/>
        </a:buClr>
        <a:buSzPct val="100000"/>
        <a:buFont typeface="Arial" charset="0"/>
        <a:buChar char="•"/>
        <a:defRPr sz="2800">
          <a:solidFill>
            <a:schemeClr val="tx1"/>
          </a:solidFill>
          <a:latin typeface="+mn-lt"/>
          <a:ea typeface="+mn-ea"/>
          <a:cs typeface="+mn-cs"/>
          <a:sym typeface="Arial" charset="0"/>
        </a:defRPr>
      </a:lvl1pPr>
      <a:lvl2pPr marL="538163" indent="-285750" algn="l" rtl="0" eaLnBrk="0" fontAlgn="base" hangingPunct="0">
        <a:spcBef>
          <a:spcPts val="600"/>
        </a:spcBef>
        <a:spcAft>
          <a:spcPct val="0"/>
        </a:spcAft>
        <a:buClr>
          <a:srgbClr val="000000"/>
        </a:buClr>
        <a:buSzPct val="100000"/>
        <a:buFont typeface="Arial" charset="0"/>
        <a:buChar char="–"/>
        <a:defRPr sz="2600">
          <a:solidFill>
            <a:schemeClr val="tx1"/>
          </a:solidFill>
          <a:latin typeface="+mn-lt"/>
          <a:ea typeface="+mn-ea"/>
          <a:cs typeface="+mn-cs"/>
          <a:sym typeface="Arial" charset="0"/>
        </a:defRPr>
      </a:lvl2pPr>
      <a:lvl3pPr marL="820738" indent="-168275" algn="l" rtl="0" eaLnBrk="0" fontAlgn="base" hangingPunct="0">
        <a:spcBef>
          <a:spcPts val="500"/>
        </a:spcBef>
        <a:spcAft>
          <a:spcPct val="0"/>
        </a:spcAft>
        <a:buClr>
          <a:srgbClr val="000000"/>
        </a:buClr>
        <a:buSzPct val="100000"/>
        <a:buFont typeface="Arial" charset="0"/>
        <a:buChar char="•"/>
        <a:defRPr sz="2200">
          <a:solidFill>
            <a:schemeClr val="tx1"/>
          </a:solidFill>
          <a:latin typeface="+mn-lt"/>
          <a:ea typeface="+mn-ea"/>
          <a:cs typeface="+mn-cs"/>
          <a:sym typeface="Arial" charset="0"/>
        </a:defRPr>
      </a:lvl3pPr>
      <a:lvl4pPr marL="1162050" indent="-228600" algn="l" rtl="0" eaLnBrk="0" fontAlgn="base" hangingPunct="0">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4pPr>
      <a:lvl5pPr marL="1443038" indent="-166688" algn="l" rtl="0" eaLnBrk="0" fontAlgn="base" hangingPunct="0">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5pPr>
      <a:lvl6pPr marL="1900238" indent="-166688"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6pPr>
      <a:lvl7pPr marL="2357438" indent="-166688"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7pPr>
      <a:lvl8pPr marL="2814638" indent="-166688"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8pPr>
      <a:lvl9pPr marL="3271838" indent="-166688"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5842" name="Picture 1"/>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12700" y="12700"/>
            <a:ext cx="9136063" cy="1708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pic>
      <p:sp>
        <p:nvSpPr>
          <p:cNvPr id="35843" name="Rectangle 2"/>
          <p:cNvSpPr>
            <a:spLocks noGrp="1" noChangeArrowheads="1"/>
          </p:cNvSpPr>
          <p:nvPr>
            <p:ph type="title"/>
          </p:nvPr>
        </p:nvSpPr>
        <p:spPr bwMode="auto">
          <a:xfrm>
            <a:off x="477838" y="546100"/>
            <a:ext cx="8370887"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38100" tIns="38100" rIns="38100" bIns="38100" numCol="1" anchor="b" anchorCtr="0" compatLnSpc="1">
            <a:prstTxWarp prst="textNoShape">
              <a:avLst/>
            </a:prstTxWarp>
          </a:bodyPr>
          <a:lstStyle/>
          <a:p>
            <a:pPr lvl="0"/>
            <a:r>
              <a:rPr lang="en-US" smtClean="0">
                <a:sym typeface="Arial" charset="0"/>
              </a:rPr>
              <a:t>Click to edit Master title style</a:t>
            </a:r>
          </a:p>
        </p:txBody>
      </p:sp>
    </p:spTree>
  </p:cSld>
  <p:clrMap bg1="lt1" tx1="dk1" bg2="lt2" tx2="dk2" accent1="accent1" accent2="accent2" accent3="accent3" accent4="accent4" accent5="accent5" accent6="accent6" hlink="hlink" folHlink="folHlink"/>
  <p:sldLayoutIdLst>
    <p:sldLayoutId id="2147485371" r:id="rId1"/>
    <p:sldLayoutId id="2147485372" r:id="rId2"/>
    <p:sldLayoutId id="2147485373" r:id="rId3"/>
    <p:sldLayoutId id="2147485374" r:id="rId4"/>
    <p:sldLayoutId id="2147485375" r:id="rId5"/>
    <p:sldLayoutId id="2147485376" r:id="rId6"/>
    <p:sldLayoutId id="2147485377" r:id="rId7"/>
    <p:sldLayoutId id="2147485378" r:id="rId8"/>
    <p:sldLayoutId id="2147485379" r:id="rId9"/>
    <p:sldLayoutId id="2147485380" r:id="rId10"/>
    <p:sldLayoutId id="2147485381" r:id="rId11"/>
  </p:sldLayoutIdLst>
  <p:transition/>
  <p:txStyles>
    <p:titleStyle>
      <a:lvl1pPr algn="l" rtl="0" eaLnBrk="0" fontAlgn="base" hangingPunct="0">
        <a:spcBef>
          <a:spcPct val="0"/>
        </a:spcBef>
        <a:spcAft>
          <a:spcPct val="0"/>
        </a:spcAft>
        <a:defRPr sz="3000">
          <a:solidFill>
            <a:srgbClr val="FFFFFF"/>
          </a:solidFill>
          <a:latin typeface="+mj-lt"/>
          <a:ea typeface="+mj-ea"/>
          <a:cs typeface="+mj-cs"/>
          <a:sym typeface="Arial" charset="0"/>
        </a:defRPr>
      </a:lvl1pPr>
      <a:lvl2pPr algn="l" rtl="0" eaLnBrk="0" fontAlgn="base" hangingPunct="0">
        <a:spcBef>
          <a:spcPct val="0"/>
        </a:spcBef>
        <a:spcAft>
          <a:spcPct val="0"/>
        </a:spcAft>
        <a:defRPr sz="3000">
          <a:solidFill>
            <a:srgbClr val="FFFFFF"/>
          </a:solidFill>
          <a:latin typeface="Arial" charset="0"/>
          <a:ea typeface="ヒラギノ角ゴ ProN W3" charset="0"/>
          <a:cs typeface="ヒラギノ角ゴ ProN W3" charset="0"/>
          <a:sym typeface="Arial" charset="0"/>
        </a:defRPr>
      </a:lvl2pPr>
      <a:lvl3pPr algn="l" rtl="0" eaLnBrk="0" fontAlgn="base" hangingPunct="0">
        <a:spcBef>
          <a:spcPct val="0"/>
        </a:spcBef>
        <a:spcAft>
          <a:spcPct val="0"/>
        </a:spcAft>
        <a:defRPr sz="3000">
          <a:solidFill>
            <a:srgbClr val="FFFFFF"/>
          </a:solidFill>
          <a:latin typeface="Arial" charset="0"/>
          <a:ea typeface="ヒラギノ角ゴ ProN W3" charset="0"/>
          <a:cs typeface="ヒラギノ角ゴ ProN W3" charset="0"/>
          <a:sym typeface="Arial" charset="0"/>
        </a:defRPr>
      </a:lvl3pPr>
      <a:lvl4pPr algn="l" rtl="0" eaLnBrk="0" fontAlgn="base" hangingPunct="0">
        <a:spcBef>
          <a:spcPct val="0"/>
        </a:spcBef>
        <a:spcAft>
          <a:spcPct val="0"/>
        </a:spcAft>
        <a:defRPr sz="3000">
          <a:solidFill>
            <a:srgbClr val="FFFFFF"/>
          </a:solidFill>
          <a:latin typeface="Arial" charset="0"/>
          <a:ea typeface="ヒラギノ角ゴ ProN W3" charset="0"/>
          <a:cs typeface="ヒラギノ角ゴ ProN W3" charset="0"/>
          <a:sym typeface="Arial" charset="0"/>
        </a:defRPr>
      </a:lvl4pPr>
      <a:lvl5pPr algn="l" rtl="0" eaLnBrk="0" fontAlgn="base" hangingPunct="0">
        <a:spcBef>
          <a:spcPct val="0"/>
        </a:spcBef>
        <a:spcAft>
          <a:spcPct val="0"/>
        </a:spcAft>
        <a:defRPr sz="3000">
          <a:solidFill>
            <a:srgbClr val="FFFFFF"/>
          </a:solidFill>
          <a:latin typeface="Arial" charset="0"/>
          <a:ea typeface="ヒラギノ角ゴ ProN W3" charset="0"/>
          <a:cs typeface="ヒラギノ角ゴ ProN W3" charset="0"/>
          <a:sym typeface="Arial" charset="0"/>
        </a:defRPr>
      </a:lvl5pPr>
      <a:lvl6pPr marL="457200" algn="l" rtl="0" fontAlgn="base">
        <a:spcBef>
          <a:spcPct val="0"/>
        </a:spcBef>
        <a:spcAft>
          <a:spcPct val="0"/>
        </a:spcAft>
        <a:defRPr sz="3000">
          <a:solidFill>
            <a:srgbClr val="FFFFFF"/>
          </a:solidFill>
          <a:latin typeface="Arial" charset="0"/>
          <a:ea typeface="ヒラギノ角ゴ ProN W3" charset="0"/>
          <a:cs typeface="ヒラギノ角ゴ ProN W3" charset="0"/>
          <a:sym typeface="Arial" charset="0"/>
        </a:defRPr>
      </a:lvl6pPr>
      <a:lvl7pPr marL="914400" algn="l" rtl="0" fontAlgn="base">
        <a:spcBef>
          <a:spcPct val="0"/>
        </a:spcBef>
        <a:spcAft>
          <a:spcPct val="0"/>
        </a:spcAft>
        <a:defRPr sz="3000">
          <a:solidFill>
            <a:srgbClr val="FFFFFF"/>
          </a:solidFill>
          <a:latin typeface="Arial" charset="0"/>
          <a:ea typeface="ヒラギノ角ゴ ProN W3" charset="0"/>
          <a:cs typeface="ヒラギノ角ゴ ProN W3" charset="0"/>
          <a:sym typeface="Arial" charset="0"/>
        </a:defRPr>
      </a:lvl7pPr>
      <a:lvl8pPr marL="1371600" algn="l" rtl="0" fontAlgn="base">
        <a:spcBef>
          <a:spcPct val="0"/>
        </a:spcBef>
        <a:spcAft>
          <a:spcPct val="0"/>
        </a:spcAft>
        <a:defRPr sz="3000">
          <a:solidFill>
            <a:srgbClr val="FFFFFF"/>
          </a:solidFill>
          <a:latin typeface="Arial" charset="0"/>
          <a:ea typeface="ヒラギノ角ゴ ProN W3" charset="0"/>
          <a:cs typeface="ヒラギノ角ゴ ProN W3" charset="0"/>
          <a:sym typeface="Arial" charset="0"/>
        </a:defRPr>
      </a:lvl8pPr>
      <a:lvl9pPr marL="1828800" algn="l" rtl="0" fontAlgn="base">
        <a:spcBef>
          <a:spcPct val="0"/>
        </a:spcBef>
        <a:spcAft>
          <a:spcPct val="0"/>
        </a:spcAft>
        <a:defRPr sz="3000">
          <a:solidFill>
            <a:srgbClr val="FFFFFF"/>
          </a:solidFill>
          <a:latin typeface="Arial" charset="0"/>
          <a:ea typeface="ヒラギノ角ゴ ProN W3" charset="0"/>
          <a:cs typeface="ヒラギノ角ゴ ProN W3" charset="0"/>
          <a:sym typeface="Arial" charset="0"/>
        </a:defRPr>
      </a:lvl9pPr>
    </p:titleStyle>
    <p:bodyStyle>
      <a:lvl1pPr marL="176213" indent="-176213" algn="l" rtl="0" eaLnBrk="0" fontAlgn="base" hangingPunct="0">
        <a:spcBef>
          <a:spcPts val="700"/>
        </a:spcBef>
        <a:spcAft>
          <a:spcPct val="0"/>
        </a:spcAft>
        <a:buClr>
          <a:srgbClr val="000000"/>
        </a:buClr>
        <a:buSzPct val="100000"/>
        <a:buFont typeface="Arial" charset="0"/>
        <a:buChar char="•"/>
        <a:defRPr sz="2600">
          <a:solidFill>
            <a:schemeClr val="tx1"/>
          </a:solidFill>
          <a:latin typeface="+mn-lt"/>
          <a:ea typeface="+mn-ea"/>
          <a:cs typeface="+mn-cs"/>
          <a:sym typeface="Arial" charset="0"/>
        </a:defRPr>
      </a:lvl1pPr>
      <a:lvl2pPr marL="576263" indent="-285750" algn="l" rtl="0" eaLnBrk="0" fontAlgn="base" hangingPunct="0">
        <a:spcBef>
          <a:spcPts val="600"/>
        </a:spcBef>
        <a:spcAft>
          <a:spcPct val="0"/>
        </a:spcAft>
        <a:buClr>
          <a:srgbClr val="000000"/>
        </a:buClr>
        <a:buSzPct val="100000"/>
        <a:buFont typeface="Arial" charset="0"/>
        <a:buChar char="–"/>
        <a:defRPr sz="2400">
          <a:solidFill>
            <a:schemeClr val="tx1"/>
          </a:solidFill>
          <a:latin typeface="+mn-lt"/>
          <a:ea typeface="+mn-ea"/>
          <a:cs typeface="+mn-cs"/>
          <a:sym typeface="Arial" charset="0"/>
        </a:defRPr>
      </a:lvl2pPr>
      <a:lvl3pPr marL="858838" indent="-168275" algn="l" rtl="0" eaLnBrk="0" fontAlgn="base" hangingPunct="0">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3pPr>
      <a:lvl4pPr marL="1200150" indent="-228600" algn="l" rtl="0" eaLnBrk="0" fontAlgn="base" hangingPunct="0">
        <a:spcBef>
          <a:spcPts val="500"/>
        </a:spcBef>
        <a:spcAft>
          <a:spcPct val="0"/>
        </a:spcAft>
        <a:buClr>
          <a:srgbClr val="000000"/>
        </a:buClr>
        <a:buSzPct val="100000"/>
        <a:buFont typeface="Arial" charset="0"/>
        <a:buChar char="–"/>
        <a:defRPr>
          <a:solidFill>
            <a:schemeClr val="tx1"/>
          </a:solidFill>
          <a:latin typeface="+mn-lt"/>
          <a:ea typeface="+mn-ea"/>
          <a:cs typeface="+mn-cs"/>
          <a:sym typeface="Arial" charset="0"/>
        </a:defRPr>
      </a:lvl4pPr>
      <a:lvl5pPr marL="1481138" indent="-166688" algn="l" rtl="0" eaLnBrk="0" fontAlgn="base" hangingPunct="0">
        <a:spcBef>
          <a:spcPts val="500"/>
        </a:spcBef>
        <a:spcAft>
          <a:spcPct val="0"/>
        </a:spcAft>
        <a:buClr>
          <a:srgbClr val="000000"/>
        </a:buClr>
        <a:buSzPct val="100000"/>
        <a:buFont typeface="Arial" charset="0"/>
        <a:buChar char="•"/>
        <a:defRPr>
          <a:solidFill>
            <a:schemeClr val="tx1"/>
          </a:solidFill>
          <a:latin typeface="+mn-lt"/>
          <a:ea typeface="+mn-ea"/>
          <a:cs typeface="+mn-cs"/>
          <a:sym typeface="Arial" charset="0"/>
        </a:defRPr>
      </a:lvl5pPr>
      <a:lvl6pPr marL="1938338" indent="-166688" algn="l" rtl="0" fontAlgn="base">
        <a:spcBef>
          <a:spcPts val="500"/>
        </a:spcBef>
        <a:spcAft>
          <a:spcPct val="0"/>
        </a:spcAft>
        <a:buClr>
          <a:srgbClr val="000000"/>
        </a:buClr>
        <a:buSzPct val="100000"/>
        <a:buFont typeface="Arial" charset="0"/>
        <a:buChar char="•"/>
        <a:defRPr>
          <a:solidFill>
            <a:schemeClr val="tx1"/>
          </a:solidFill>
          <a:latin typeface="+mn-lt"/>
          <a:ea typeface="+mn-ea"/>
          <a:cs typeface="+mn-cs"/>
          <a:sym typeface="Arial" charset="0"/>
        </a:defRPr>
      </a:lvl6pPr>
      <a:lvl7pPr marL="2395538" indent="-166688" algn="l" rtl="0" fontAlgn="base">
        <a:spcBef>
          <a:spcPts val="500"/>
        </a:spcBef>
        <a:spcAft>
          <a:spcPct val="0"/>
        </a:spcAft>
        <a:buClr>
          <a:srgbClr val="000000"/>
        </a:buClr>
        <a:buSzPct val="100000"/>
        <a:buFont typeface="Arial" charset="0"/>
        <a:buChar char="•"/>
        <a:defRPr>
          <a:solidFill>
            <a:schemeClr val="tx1"/>
          </a:solidFill>
          <a:latin typeface="+mn-lt"/>
          <a:ea typeface="+mn-ea"/>
          <a:cs typeface="+mn-cs"/>
          <a:sym typeface="Arial" charset="0"/>
        </a:defRPr>
      </a:lvl7pPr>
      <a:lvl8pPr marL="2852738" indent="-166688" algn="l" rtl="0" fontAlgn="base">
        <a:spcBef>
          <a:spcPts val="500"/>
        </a:spcBef>
        <a:spcAft>
          <a:spcPct val="0"/>
        </a:spcAft>
        <a:buClr>
          <a:srgbClr val="000000"/>
        </a:buClr>
        <a:buSzPct val="100000"/>
        <a:buFont typeface="Arial" charset="0"/>
        <a:buChar char="•"/>
        <a:defRPr>
          <a:solidFill>
            <a:schemeClr val="tx1"/>
          </a:solidFill>
          <a:latin typeface="+mn-lt"/>
          <a:ea typeface="+mn-ea"/>
          <a:cs typeface="+mn-cs"/>
          <a:sym typeface="Arial" charset="0"/>
        </a:defRPr>
      </a:lvl8pPr>
      <a:lvl9pPr marL="3309938" indent="-166688" algn="l" rtl="0" fontAlgn="base">
        <a:spcBef>
          <a:spcPts val="500"/>
        </a:spcBef>
        <a:spcAft>
          <a:spcPct val="0"/>
        </a:spcAft>
        <a:buClr>
          <a:srgbClr val="000000"/>
        </a:buClr>
        <a:buSzPct val="100000"/>
        <a:buFont typeface="Arial" charset="0"/>
        <a:buChar char="•"/>
        <a:defRPr>
          <a:solidFill>
            <a:schemeClr val="tx1"/>
          </a:solidFill>
          <a:latin typeface="+mn-lt"/>
          <a:ea typeface="+mn-ea"/>
          <a:cs typeface="+mn-cs"/>
          <a:sym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1"/>
          <p:cNvSpPr>
            <a:spLocks noGrp="1" noChangeArrowheads="1"/>
          </p:cNvSpPr>
          <p:nvPr>
            <p:ph type="body" idx="1"/>
          </p:nvPr>
        </p:nvSpPr>
        <p:spPr bwMode="auto">
          <a:xfrm>
            <a:off x="889000" y="889000"/>
            <a:ext cx="7353300" cy="5067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square" lIns="50800" tIns="50800" rIns="50800" bIns="50800" numCol="1" anchor="ctr" anchorCtr="0" compatLnSpc="1">
            <a:prstTxWarp prst="textNoShape">
              <a:avLst/>
            </a:prstTxWarp>
          </a:bodyPr>
          <a:lstStyle/>
          <a:p>
            <a:pPr lvl="0"/>
            <a:r>
              <a:rPr lang="en-US" smtClean="0">
                <a:sym typeface="Gill Sans" charset="0"/>
              </a:rPr>
              <a:t>Click to edit Master text styles</a:t>
            </a:r>
          </a:p>
          <a:p>
            <a:pPr lvl="1"/>
            <a:r>
              <a:rPr lang="en-US" smtClean="0">
                <a:sym typeface="Gill Sans" charset="0"/>
              </a:rPr>
              <a:t>Second level</a:t>
            </a:r>
          </a:p>
          <a:p>
            <a:pPr lvl="2"/>
            <a:r>
              <a:rPr lang="en-US" smtClean="0">
                <a:sym typeface="Gill Sans" charset="0"/>
              </a:rPr>
              <a:t>Third level</a:t>
            </a:r>
          </a:p>
          <a:p>
            <a:pPr lvl="3"/>
            <a:r>
              <a:rPr lang="en-US" smtClean="0">
                <a:sym typeface="Gill Sans" charset="0"/>
              </a:rPr>
              <a:t>Fourth level</a:t>
            </a:r>
          </a:p>
          <a:p>
            <a:pPr lvl="4"/>
            <a:r>
              <a:rPr lang="en-US" smtClean="0">
                <a:sym typeface="Gill Sans" charset="0"/>
              </a:rPr>
              <a:t>Fifth level</a:t>
            </a:r>
          </a:p>
        </p:txBody>
      </p:sp>
    </p:spTree>
  </p:cSld>
  <p:clrMap bg1="lt1" tx1="dk1" bg2="lt2" tx2="dk2" accent1="accent1" accent2="accent2" accent3="accent3" accent4="accent4" accent5="accent5" accent6="accent6" hlink="hlink" folHlink="folHlink"/>
  <p:sldLayoutIdLst>
    <p:sldLayoutId id="2147485382" r:id="rId1"/>
    <p:sldLayoutId id="2147485383" r:id="rId2"/>
    <p:sldLayoutId id="2147485384" r:id="rId3"/>
    <p:sldLayoutId id="2147485385" r:id="rId4"/>
    <p:sldLayoutId id="2147485386" r:id="rId5"/>
    <p:sldLayoutId id="2147485387" r:id="rId6"/>
    <p:sldLayoutId id="2147485388" r:id="rId7"/>
    <p:sldLayoutId id="2147485389" r:id="rId8"/>
    <p:sldLayoutId id="2147485390" r:id="rId9"/>
    <p:sldLayoutId id="2147485391" r:id="rId10"/>
    <p:sldLayoutId id="2147485392" r:id="rId11"/>
  </p:sldLayoutIdLst>
  <p:transition/>
  <p:txStyles>
    <p:titleStyle>
      <a:lvl1pPr algn="ctr" rtl="0" eaLnBrk="0" fontAlgn="base" hangingPunct="0">
        <a:spcBef>
          <a:spcPct val="0"/>
        </a:spcBef>
        <a:spcAft>
          <a:spcPct val="0"/>
        </a:spcAft>
        <a:defRPr sz="5800">
          <a:solidFill>
            <a:schemeClr val="tx1"/>
          </a:solidFill>
          <a:latin typeface="+mj-lt"/>
          <a:ea typeface="+mj-ea"/>
          <a:cs typeface="+mj-cs"/>
          <a:sym typeface="Gill Sans" charset="0"/>
        </a:defRPr>
      </a:lvl1pPr>
      <a:lvl2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9pPr>
    </p:titleStyle>
    <p:bodyStyle>
      <a:lvl1pPr marL="838200" indent="-571500" algn="l" rtl="0" eaLnBrk="0" fontAlgn="base" hangingPunct="0">
        <a:spcBef>
          <a:spcPts val="3400"/>
        </a:spcBef>
        <a:spcAft>
          <a:spcPct val="0"/>
        </a:spcAft>
        <a:buSzPct val="171000"/>
        <a:buFont typeface="Gill Sans" charset="0"/>
        <a:buChar char="•"/>
        <a:defRPr sz="2800">
          <a:solidFill>
            <a:schemeClr val="tx1"/>
          </a:solidFill>
          <a:latin typeface="+mn-lt"/>
          <a:ea typeface="+mn-ea"/>
          <a:cs typeface="+mn-cs"/>
          <a:sym typeface="Gill Sans" charset="0"/>
        </a:defRPr>
      </a:lvl1pPr>
      <a:lvl2pPr marL="1282700" indent="-571500" algn="l" rtl="0" eaLnBrk="0" fontAlgn="base" hangingPunct="0">
        <a:spcBef>
          <a:spcPts val="3400"/>
        </a:spcBef>
        <a:spcAft>
          <a:spcPct val="0"/>
        </a:spcAft>
        <a:buSzPct val="171000"/>
        <a:buFont typeface="Gill Sans" charset="0"/>
        <a:buChar char="•"/>
        <a:defRPr sz="2800">
          <a:solidFill>
            <a:schemeClr val="tx1"/>
          </a:solidFill>
          <a:latin typeface="+mn-lt"/>
          <a:ea typeface="+mn-ea"/>
          <a:cs typeface="+mn-cs"/>
          <a:sym typeface="Gill Sans" charset="0"/>
        </a:defRPr>
      </a:lvl2pPr>
      <a:lvl3pPr marL="1727200" indent="-571500" algn="l" rtl="0" eaLnBrk="0" fontAlgn="base" hangingPunct="0">
        <a:spcBef>
          <a:spcPts val="3400"/>
        </a:spcBef>
        <a:spcAft>
          <a:spcPct val="0"/>
        </a:spcAft>
        <a:buSzPct val="171000"/>
        <a:buFont typeface="Gill Sans" charset="0"/>
        <a:buChar char="•"/>
        <a:defRPr sz="2800">
          <a:solidFill>
            <a:schemeClr val="tx1"/>
          </a:solidFill>
          <a:latin typeface="+mn-lt"/>
          <a:ea typeface="+mn-ea"/>
          <a:cs typeface="+mn-cs"/>
          <a:sym typeface="Gill Sans" charset="0"/>
        </a:defRPr>
      </a:lvl3pPr>
      <a:lvl4pPr marL="2171700" indent="-571500" algn="l" rtl="0" eaLnBrk="0" fontAlgn="base" hangingPunct="0">
        <a:spcBef>
          <a:spcPts val="3400"/>
        </a:spcBef>
        <a:spcAft>
          <a:spcPct val="0"/>
        </a:spcAft>
        <a:buSzPct val="171000"/>
        <a:buFont typeface="Gill Sans" charset="0"/>
        <a:buChar char="•"/>
        <a:defRPr sz="2800">
          <a:solidFill>
            <a:schemeClr val="tx1"/>
          </a:solidFill>
          <a:latin typeface="+mn-lt"/>
          <a:ea typeface="+mn-ea"/>
          <a:cs typeface="+mn-cs"/>
          <a:sym typeface="Gill Sans" charset="0"/>
        </a:defRPr>
      </a:lvl4pPr>
      <a:lvl5pPr marL="2616200" indent="-571500" algn="l" rtl="0" eaLnBrk="0" fontAlgn="base" hangingPunct="0">
        <a:spcBef>
          <a:spcPts val="3400"/>
        </a:spcBef>
        <a:spcAft>
          <a:spcPct val="0"/>
        </a:spcAft>
        <a:buSzPct val="171000"/>
        <a:buFont typeface="Gill Sans" charset="0"/>
        <a:buChar char="•"/>
        <a:defRPr sz="2800">
          <a:solidFill>
            <a:schemeClr val="tx1"/>
          </a:solidFill>
          <a:latin typeface="+mn-lt"/>
          <a:ea typeface="+mn-ea"/>
          <a:cs typeface="+mn-cs"/>
          <a:sym typeface="Gill Sans" charset="0"/>
        </a:defRPr>
      </a:lvl5pPr>
      <a:lvl6pPr marL="3073400" indent="-571500" algn="l" rtl="0" fontAlgn="base">
        <a:spcBef>
          <a:spcPts val="3400"/>
        </a:spcBef>
        <a:spcAft>
          <a:spcPct val="0"/>
        </a:spcAft>
        <a:buSzPct val="171000"/>
        <a:buFont typeface="Gill Sans" charset="0"/>
        <a:buChar char="•"/>
        <a:defRPr sz="2800">
          <a:solidFill>
            <a:schemeClr val="tx1"/>
          </a:solidFill>
          <a:latin typeface="+mn-lt"/>
          <a:ea typeface="+mn-ea"/>
          <a:cs typeface="+mn-cs"/>
          <a:sym typeface="Gill Sans" charset="0"/>
        </a:defRPr>
      </a:lvl6pPr>
      <a:lvl7pPr marL="3530600" indent="-571500" algn="l" rtl="0" fontAlgn="base">
        <a:spcBef>
          <a:spcPts val="3400"/>
        </a:spcBef>
        <a:spcAft>
          <a:spcPct val="0"/>
        </a:spcAft>
        <a:buSzPct val="171000"/>
        <a:buFont typeface="Gill Sans" charset="0"/>
        <a:buChar char="•"/>
        <a:defRPr sz="2800">
          <a:solidFill>
            <a:schemeClr val="tx1"/>
          </a:solidFill>
          <a:latin typeface="+mn-lt"/>
          <a:ea typeface="+mn-ea"/>
          <a:cs typeface="+mn-cs"/>
          <a:sym typeface="Gill Sans" charset="0"/>
        </a:defRPr>
      </a:lvl7pPr>
      <a:lvl8pPr marL="3987800" indent="-571500" algn="l" rtl="0" fontAlgn="base">
        <a:spcBef>
          <a:spcPts val="3400"/>
        </a:spcBef>
        <a:spcAft>
          <a:spcPct val="0"/>
        </a:spcAft>
        <a:buSzPct val="171000"/>
        <a:buFont typeface="Gill Sans" charset="0"/>
        <a:buChar char="•"/>
        <a:defRPr sz="2800">
          <a:solidFill>
            <a:schemeClr val="tx1"/>
          </a:solidFill>
          <a:latin typeface="+mn-lt"/>
          <a:ea typeface="+mn-ea"/>
          <a:cs typeface="+mn-cs"/>
          <a:sym typeface="Gill Sans" charset="0"/>
        </a:defRPr>
      </a:lvl8pPr>
      <a:lvl9pPr marL="4445000" indent="-571500" algn="l" rtl="0" fontAlgn="base">
        <a:spcBef>
          <a:spcPts val="3400"/>
        </a:spcBef>
        <a:spcAft>
          <a:spcPct val="0"/>
        </a:spcAft>
        <a:buSzPct val="171000"/>
        <a:buFont typeface="Gill Sans" charset="0"/>
        <a:buChar char="•"/>
        <a:defRPr sz="28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1"/>
          <p:cNvSpPr>
            <a:spLocks noGrp="1" noChangeArrowheads="1"/>
          </p:cNvSpPr>
          <p:nvPr>
            <p:ph type="title"/>
          </p:nvPr>
        </p:nvSpPr>
        <p:spPr bwMode="auto">
          <a:xfrm>
            <a:off x="889000" y="177800"/>
            <a:ext cx="7353300" cy="1714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square" lIns="50800" tIns="50800" rIns="50800" bIns="50800" numCol="1" anchor="ctr" anchorCtr="0" compatLnSpc="1">
            <a:prstTxWarp prst="textNoShape">
              <a:avLst/>
            </a:prstTxWarp>
          </a:bodyPr>
          <a:lstStyle/>
          <a:p>
            <a:pPr lvl="0"/>
            <a:r>
              <a:rPr lang="en-US" smtClean="0">
                <a:sym typeface="Gill Sans" charset="0"/>
              </a:rPr>
              <a:t>Click to edit Master title style</a:t>
            </a:r>
          </a:p>
        </p:txBody>
      </p:sp>
      <p:sp>
        <p:nvSpPr>
          <p:cNvPr id="37891" name="Rectangle 2"/>
          <p:cNvSpPr>
            <a:spLocks noGrp="1" noChangeArrowheads="1"/>
          </p:cNvSpPr>
          <p:nvPr>
            <p:ph type="body" idx="1"/>
          </p:nvPr>
        </p:nvSpPr>
        <p:spPr bwMode="auto">
          <a:xfrm>
            <a:off x="889000" y="1943100"/>
            <a:ext cx="7353300" cy="4013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square" lIns="50800" tIns="50800" rIns="50800" bIns="50800" numCol="1" anchor="ctr" anchorCtr="0" compatLnSpc="1">
            <a:prstTxWarp prst="textNoShape">
              <a:avLst/>
            </a:prstTxWarp>
          </a:bodyPr>
          <a:lstStyle/>
          <a:p>
            <a:pPr lvl="0"/>
            <a:r>
              <a:rPr lang="en-US" smtClean="0">
                <a:sym typeface="Gill Sans" charset="0"/>
              </a:rPr>
              <a:t>Click to edit Master text styles</a:t>
            </a:r>
          </a:p>
          <a:p>
            <a:pPr lvl="1"/>
            <a:r>
              <a:rPr lang="en-US" smtClean="0">
                <a:sym typeface="Gill Sans" charset="0"/>
              </a:rPr>
              <a:t>Second level</a:t>
            </a:r>
          </a:p>
          <a:p>
            <a:pPr lvl="2"/>
            <a:r>
              <a:rPr lang="en-US" smtClean="0">
                <a:sym typeface="Gill Sans" charset="0"/>
              </a:rPr>
              <a:t>Third level</a:t>
            </a:r>
          </a:p>
          <a:p>
            <a:pPr lvl="3"/>
            <a:r>
              <a:rPr lang="en-US" smtClean="0">
                <a:sym typeface="Gill Sans" charset="0"/>
              </a:rPr>
              <a:t>Fourth level</a:t>
            </a:r>
          </a:p>
          <a:p>
            <a:pPr lvl="4"/>
            <a:r>
              <a:rPr lang="en-US" smtClean="0">
                <a:sym typeface="Gill Sans" charset="0"/>
              </a:rPr>
              <a:t>Fifth level</a:t>
            </a:r>
          </a:p>
        </p:txBody>
      </p:sp>
    </p:spTree>
  </p:cSld>
  <p:clrMap bg1="lt1" tx1="dk1" bg2="lt2" tx2="dk2" accent1="accent1" accent2="accent2" accent3="accent3" accent4="accent4" accent5="accent5" accent6="accent6" hlink="hlink" folHlink="folHlink"/>
  <p:sldLayoutIdLst>
    <p:sldLayoutId id="2147485393" r:id="rId1"/>
    <p:sldLayoutId id="2147485394" r:id="rId2"/>
    <p:sldLayoutId id="2147485395" r:id="rId3"/>
    <p:sldLayoutId id="2147485396" r:id="rId4"/>
    <p:sldLayoutId id="2147485397" r:id="rId5"/>
    <p:sldLayoutId id="2147485398" r:id="rId6"/>
    <p:sldLayoutId id="2147485399" r:id="rId7"/>
    <p:sldLayoutId id="2147485400" r:id="rId8"/>
    <p:sldLayoutId id="2147485401" r:id="rId9"/>
    <p:sldLayoutId id="2147485402" r:id="rId10"/>
    <p:sldLayoutId id="2147485403" r:id="rId11"/>
  </p:sldLayoutIdLst>
  <p:transition/>
  <p:txStyles>
    <p:titleStyle>
      <a:lvl1pPr algn="ctr" rtl="0" eaLnBrk="0" fontAlgn="base" hangingPunct="0">
        <a:spcBef>
          <a:spcPct val="0"/>
        </a:spcBef>
        <a:spcAft>
          <a:spcPct val="0"/>
        </a:spcAft>
        <a:defRPr sz="5800">
          <a:solidFill>
            <a:schemeClr val="tx1"/>
          </a:solidFill>
          <a:latin typeface="+mj-lt"/>
          <a:ea typeface="+mj-ea"/>
          <a:cs typeface="+mj-cs"/>
          <a:sym typeface="Gill Sans" charset="0"/>
        </a:defRPr>
      </a:lvl1pPr>
      <a:lvl2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9pPr>
    </p:titleStyle>
    <p:bodyStyle>
      <a:lvl1pPr marL="838200" indent="-571500" algn="l" rtl="0" eaLnBrk="0" fontAlgn="base" hangingPunct="0">
        <a:spcBef>
          <a:spcPts val="1700"/>
        </a:spcBef>
        <a:spcAft>
          <a:spcPct val="0"/>
        </a:spcAft>
        <a:buSzPct val="171000"/>
        <a:buFont typeface="Gill Sans" charset="0"/>
        <a:buChar char="•"/>
        <a:defRPr sz="2800">
          <a:solidFill>
            <a:schemeClr val="tx1"/>
          </a:solidFill>
          <a:latin typeface="+mn-lt"/>
          <a:ea typeface="+mn-ea"/>
          <a:cs typeface="+mn-cs"/>
          <a:sym typeface="Gill Sans" charset="0"/>
        </a:defRPr>
      </a:lvl1pPr>
      <a:lvl2pPr marL="1282700" indent="-571500" algn="l" rtl="0" eaLnBrk="0" fontAlgn="base" hangingPunct="0">
        <a:spcBef>
          <a:spcPts val="1700"/>
        </a:spcBef>
        <a:spcAft>
          <a:spcPct val="0"/>
        </a:spcAft>
        <a:buSzPct val="171000"/>
        <a:buFont typeface="Gill Sans" charset="0"/>
        <a:buChar char="•"/>
        <a:defRPr sz="2800">
          <a:solidFill>
            <a:schemeClr val="tx1"/>
          </a:solidFill>
          <a:latin typeface="+mn-lt"/>
          <a:ea typeface="+mn-ea"/>
          <a:cs typeface="+mn-cs"/>
          <a:sym typeface="Gill Sans" charset="0"/>
        </a:defRPr>
      </a:lvl2pPr>
      <a:lvl3pPr marL="1727200" indent="-571500" algn="l" rtl="0" eaLnBrk="0" fontAlgn="base" hangingPunct="0">
        <a:spcBef>
          <a:spcPts val="1700"/>
        </a:spcBef>
        <a:spcAft>
          <a:spcPct val="0"/>
        </a:spcAft>
        <a:buSzPct val="171000"/>
        <a:buFont typeface="Gill Sans" charset="0"/>
        <a:buChar char="•"/>
        <a:defRPr sz="2800">
          <a:solidFill>
            <a:schemeClr val="tx1"/>
          </a:solidFill>
          <a:latin typeface="+mn-lt"/>
          <a:ea typeface="+mn-ea"/>
          <a:cs typeface="+mn-cs"/>
          <a:sym typeface="Gill Sans" charset="0"/>
        </a:defRPr>
      </a:lvl3pPr>
      <a:lvl4pPr marL="2171700" indent="-571500" algn="l" rtl="0" eaLnBrk="0" fontAlgn="base" hangingPunct="0">
        <a:spcBef>
          <a:spcPts val="1700"/>
        </a:spcBef>
        <a:spcAft>
          <a:spcPct val="0"/>
        </a:spcAft>
        <a:buSzPct val="171000"/>
        <a:buFont typeface="Gill Sans" charset="0"/>
        <a:buChar char="•"/>
        <a:defRPr sz="2800">
          <a:solidFill>
            <a:schemeClr val="tx1"/>
          </a:solidFill>
          <a:latin typeface="+mn-lt"/>
          <a:ea typeface="+mn-ea"/>
          <a:cs typeface="+mn-cs"/>
          <a:sym typeface="Gill Sans" charset="0"/>
        </a:defRPr>
      </a:lvl4pPr>
      <a:lvl5pPr marL="2616200" indent="-571500" algn="l" rtl="0" eaLnBrk="0" fontAlgn="base" hangingPunct="0">
        <a:spcBef>
          <a:spcPts val="1700"/>
        </a:spcBef>
        <a:spcAft>
          <a:spcPct val="0"/>
        </a:spcAft>
        <a:buSzPct val="171000"/>
        <a:buFont typeface="Gill Sans" charset="0"/>
        <a:buChar char="•"/>
        <a:defRPr sz="2800">
          <a:solidFill>
            <a:schemeClr val="tx1"/>
          </a:solidFill>
          <a:latin typeface="+mn-lt"/>
          <a:ea typeface="+mn-ea"/>
          <a:cs typeface="+mn-cs"/>
          <a:sym typeface="Gill Sans" charset="0"/>
        </a:defRPr>
      </a:lvl5pPr>
      <a:lvl6pPr marL="3073400" indent="-571500" algn="l" rtl="0" fontAlgn="base">
        <a:spcBef>
          <a:spcPts val="1700"/>
        </a:spcBef>
        <a:spcAft>
          <a:spcPct val="0"/>
        </a:spcAft>
        <a:buSzPct val="171000"/>
        <a:buFont typeface="Gill Sans" charset="0"/>
        <a:buChar char="•"/>
        <a:defRPr sz="2800">
          <a:solidFill>
            <a:schemeClr val="tx1"/>
          </a:solidFill>
          <a:latin typeface="+mn-lt"/>
          <a:ea typeface="+mn-ea"/>
          <a:cs typeface="+mn-cs"/>
          <a:sym typeface="Gill Sans" charset="0"/>
        </a:defRPr>
      </a:lvl6pPr>
      <a:lvl7pPr marL="3530600" indent="-571500" algn="l" rtl="0" fontAlgn="base">
        <a:spcBef>
          <a:spcPts val="1700"/>
        </a:spcBef>
        <a:spcAft>
          <a:spcPct val="0"/>
        </a:spcAft>
        <a:buSzPct val="171000"/>
        <a:buFont typeface="Gill Sans" charset="0"/>
        <a:buChar char="•"/>
        <a:defRPr sz="2800">
          <a:solidFill>
            <a:schemeClr val="tx1"/>
          </a:solidFill>
          <a:latin typeface="+mn-lt"/>
          <a:ea typeface="+mn-ea"/>
          <a:cs typeface="+mn-cs"/>
          <a:sym typeface="Gill Sans" charset="0"/>
        </a:defRPr>
      </a:lvl7pPr>
      <a:lvl8pPr marL="3987800" indent="-571500" algn="l" rtl="0" fontAlgn="base">
        <a:spcBef>
          <a:spcPts val="1700"/>
        </a:spcBef>
        <a:spcAft>
          <a:spcPct val="0"/>
        </a:spcAft>
        <a:buSzPct val="171000"/>
        <a:buFont typeface="Gill Sans" charset="0"/>
        <a:buChar char="•"/>
        <a:defRPr sz="2800">
          <a:solidFill>
            <a:schemeClr val="tx1"/>
          </a:solidFill>
          <a:latin typeface="+mn-lt"/>
          <a:ea typeface="+mn-ea"/>
          <a:cs typeface="+mn-cs"/>
          <a:sym typeface="Gill Sans" charset="0"/>
        </a:defRPr>
      </a:lvl8pPr>
      <a:lvl9pPr marL="4445000" indent="-571500" algn="l" rtl="0" fontAlgn="base">
        <a:spcBef>
          <a:spcPts val="1700"/>
        </a:spcBef>
        <a:spcAft>
          <a:spcPct val="0"/>
        </a:spcAft>
        <a:buSzPct val="171000"/>
        <a:buFont typeface="Gill Sans" charset="0"/>
        <a:buChar char="•"/>
        <a:defRPr sz="28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1"/>
          <p:cNvSpPr>
            <a:spLocks noGrp="1" noChangeArrowheads="1"/>
          </p:cNvSpPr>
          <p:nvPr>
            <p:ph type="title"/>
          </p:nvPr>
        </p:nvSpPr>
        <p:spPr bwMode="auto">
          <a:xfrm>
            <a:off x="889000" y="2095500"/>
            <a:ext cx="7353300" cy="2679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square" lIns="50800" tIns="50800" rIns="50800" bIns="50800" numCol="1" anchor="ctr" anchorCtr="0" compatLnSpc="1">
            <a:prstTxWarp prst="textNoShape">
              <a:avLst/>
            </a:prstTxWarp>
          </a:bodyPr>
          <a:lstStyle/>
          <a:p>
            <a:pPr lvl="0"/>
            <a:r>
              <a:rPr lang="en-US" smtClean="0">
                <a:sym typeface="Gill Sans" charset="0"/>
              </a:rPr>
              <a:t>Click to edit Master title style</a:t>
            </a:r>
          </a:p>
        </p:txBody>
      </p:sp>
    </p:spTree>
  </p:cSld>
  <p:clrMap bg1="lt1" tx1="dk1" bg2="lt2" tx2="dk2" accent1="accent1" accent2="accent2" accent3="accent3" accent4="accent4" accent5="accent5" accent6="accent6" hlink="hlink" folHlink="folHlink"/>
  <p:sldLayoutIdLst>
    <p:sldLayoutId id="2147485404" r:id="rId1"/>
    <p:sldLayoutId id="2147485405" r:id="rId2"/>
    <p:sldLayoutId id="2147485406" r:id="rId3"/>
    <p:sldLayoutId id="2147485407" r:id="rId4"/>
    <p:sldLayoutId id="2147485408" r:id="rId5"/>
    <p:sldLayoutId id="2147485409" r:id="rId6"/>
    <p:sldLayoutId id="2147485410" r:id="rId7"/>
    <p:sldLayoutId id="2147485411" r:id="rId8"/>
    <p:sldLayoutId id="2147485412" r:id="rId9"/>
    <p:sldLayoutId id="2147485413" r:id="rId10"/>
    <p:sldLayoutId id="2147485414" r:id="rId11"/>
  </p:sldLayoutIdLst>
  <p:transition/>
  <p:txStyles>
    <p:titleStyle>
      <a:lvl1pPr algn="ctr" rtl="0" eaLnBrk="0" fontAlgn="base" hangingPunct="0">
        <a:spcBef>
          <a:spcPct val="0"/>
        </a:spcBef>
        <a:spcAft>
          <a:spcPct val="0"/>
        </a:spcAft>
        <a:defRPr sz="5800">
          <a:solidFill>
            <a:schemeClr val="tx1"/>
          </a:solidFill>
          <a:latin typeface="+mj-lt"/>
          <a:ea typeface="+mj-ea"/>
          <a:cs typeface="+mj-cs"/>
          <a:sym typeface="Gill Sans" charset="0"/>
        </a:defRPr>
      </a:lvl1pPr>
      <a:lvl2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9pPr>
    </p:titleStyle>
    <p:bodyStyle>
      <a:lvl1pPr marL="342900" indent="-342900" algn="ctr" rtl="0" eaLnBrk="0" fontAlgn="base" hangingPunct="0">
        <a:spcBef>
          <a:spcPct val="0"/>
        </a:spcBef>
        <a:spcAft>
          <a:spcPct val="0"/>
        </a:spcAft>
        <a:defRPr sz="2400">
          <a:solidFill>
            <a:schemeClr val="tx1"/>
          </a:solidFill>
          <a:latin typeface="+mn-lt"/>
          <a:ea typeface="+mn-ea"/>
          <a:cs typeface="+mn-cs"/>
          <a:sym typeface="Gill Sans" charset="0"/>
        </a:defRPr>
      </a:lvl1pPr>
      <a:lvl2pPr marL="742950" indent="-285750" algn="ctr" rtl="0" eaLnBrk="0" fontAlgn="base" hangingPunct="0">
        <a:spcBef>
          <a:spcPct val="0"/>
        </a:spcBef>
        <a:spcAft>
          <a:spcPct val="0"/>
        </a:spcAft>
        <a:defRPr sz="2400">
          <a:solidFill>
            <a:schemeClr val="tx1"/>
          </a:solidFill>
          <a:latin typeface="+mn-lt"/>
          <a:ea typeface="+mn-ea"/>
          <a:cs typeface="+mn-cs"/>
          <a:sym typeface="Gill Sans" charset="0"/>
        </a:defRPr>
      </a:lvl2pPr>
      <a:lvl3pPr marL="1143000" indent="-228600" algn="ctr" rtl="0" eaLnBrk="0" fontAlgn="base" hangingPunct="0">
        <a:spcBef>
          <a:spcPct val="0"/>
        </a:spcBef>
        <a:spcAft>
          <a:spcPct val="0"/>
        </a:spcAft>
        <a:defRPr sz="2400">
          <a:solidFill>
            <a:schemeClr val="tx1"/>
          </a:solidFill>
          <a:latin typeface="+mn-lt"/>
          <a:ea typeface="+mn-ea"/>
          <a:cs typeface="+mn-cs"/>
          <a:sym typeface="Gill Sans" charset="0"/>
        </a:defRPr>
      </a:lvl3pPr>
      <a:lvl4pPr marL="1600200" indent="-228600" algn="ctr" rtl="0" eaLnBrk="0" fontAlgn="base" hangingPunct="0">
        <a:spcBef>
          <a:spcPct val="0"/>
        </a:spcBef>
        <a:spcAft>
          <a:spcPct val="0"/>
        </a:spcAft>
        <a:defRPr sz="2400">
          <a:solidFill>
            <a:schemeClr val="tx1"/>
          </a:solidFill>
          <a:latin typeface="+mn-lt"/>
          <a:ea typeface="+mn-ea"/>
          <a:cs typeface="+mn-cs"/>
          <a:sym typeface="Gill Sans" charset="0"/>
        </a:defRPr>
      </a:lvl4pPr>
      <a:lvl5pPr marL="2057400" indent="-228600" algn="ctr" rtl="0" eaLnBrk="0" fontAlgn="base" hangingPunct="0">
        <a:spcBef>
          <a:spcPct val="0"/>
        </a:spcBef>
        <a:spcAft>
          <a:spcPct val="0"/>
        </a:spcAft>
        <a:defRPr sz="2400">
          <a:solidFill>
            <a:schemeClr val="tx1"/>
          </a:solidFill>
          <a:latin typeface="+mn-lt"/>
          <a:ea typeface="+mn-ea"/>
          <a:cs typeface="+mn-cs"/>
          <a:sym typeface="Gill Sans" charset="0"/>
        </a:defRPr>
      </a:lvl5pPr>
      <a:lvl6pPr marL="457200" algn="ctr" rtl="0" fontAlgn="base">
        <a:spcBef>
          <a:spcPct val="0"/>
        </a:spcBef>
        <a:spcAft>
          <a:spcPct val="0"/>
        </a:spcAft>
        <a:defRPr sz="2400">
          <a:solidFill>
            <a:schemeClr val="tx1"/>
          </a:solidFill>
          <a:latin typeface="+mn-lt"/>
          <a:ea typeface="+mn-ea"/>
          <a:cs typeface="+mn-cs"/>
          <a:sym typeface="Gill Sans" charset="0"/>
        </a:defRPr>
      </a:lvl6pPr>
      <a:lvl7pPr marL="914400" algn="ctr" rtl="0" fontAlgn="base">
        <a:spcBef>
          <a:spcPct val="0"/>
        </a:spcBef>
        <a:spcAft>
          <a:spcPct val="0"/>
        </a:spcAft>
        <a:defRPr sz="2400">
          <a:solidFill>
            <a:schemeClr val="tx1"/>
          </a:solidFill>
          <a:latin typeface="+mn-lt"/>
          <a:ea typeface="+mn-ea"/>
          <a:cs typeface="+mn-cs"/>
          <a:sym typeface="Gill Sans" charset="0"/>
        </a:defRPr>
      </a:lvl7pPr>
      <a:lvl8pPr marL="1371600" algn="ctr" rtl="0" fontAlgn="base">
        <a:spcBef>
          <a:spcPct val="0"/>
        </a:spcBef>
        <a:spcAft>
          <a:spcPct val="0"/>
        </a:spcAft>
        <a:defRPr sz="2400">
          <a:solidFill>
            <a:schemeClr val="tx1"/>
          </a:solidFill>
          <a:latin typeface="+mn-lt"/>
          <a:ea typeface="+mn-ea"/>
          <a:cs typeface="+mn-cs"/>
          <a:sym typeface="Gill Sans" charset="0"/>
        </a:defRPr>
      </a:lvl8pPr>
      <a:lvl9pPr marL="1828800" algn="ctr" rtl="0" fontAlgn="base">
        <a:spcBef>
          <a:spcPct val="0"/>
        </a:spcBef>
        <a:spcAft>
          <a:spcPct val="0"/>
        </a:spcAft>
        <a:defRPr sz="24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1"/>
          <p:cNvSpPr>
            <a:spLocks noGrp="1" noChangeArrowheads="1"/>
          </p:cNvSpPr>
          <p:nvPr>
            <p:ph type="body" idx="1"/>
          </p:nvPr>
        </p:nvSpPr>
        <p:spPr bwMode="auto">
          <a:xfrm>
            <a:off x="889000" y="3530600"/>
            <a:ext cx="7353300" cy="800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square" lIns="50800" tIns="50800" rIns="50800" bIns="50800" numCol="1" anchor="t" anchorCtr="0" compatLnSpc="1">
            <a:prstTxWarp prst="textNoShape">
              <a:avLst/>
            </a:prstTxWarp>
          </a:bodyPr>
          <a:lstStyle/>
          <a:p>
            <a:pPr lvl="0"/>
            <a:r>
              <a:rPr lang="en-US" smtClean="0">
                <a:sym typeface="Gill Sans" charset="0"/>
              </a:rPr>
              <a:t>Click to edit Master text styles</a:t>
            </a:r>
          </a:p>
          <a:p>
            <a:pPr lvl="1"/>
            <a:r>
              <a:rPr lang="en-US" smtClean="0">
                <a:sym typeface="Gill Sans" charset="0"/>
              </a:rPr>
              <a:t>Second level</a:t>
            </a:r>
          </a:p>
          <a:p>
            <a:pPr lvl="2"/>
            <a:r>
              <a:rPr lang="en-US" smtClean="0">
                <a:sym typeface="Gill Sans" charset="0"/>
              </a:rPr>
              <a:t>Third level</a:t>
            </a:r>
          </a:p>
          <a:p>
            <a:pPr lvl="3"/>
            <a:r>
              <a:rPr lang="en-US" smtClean="0">
                <a:sym typeface="Gill Sans" charset="0"/>
              </a:rPr>
              <a:t>Fourth level</a:t>
            </a:r>
          </a:p>
          <a:p>
            <a:pPr lvl="4"/>
            <a:r>
              <a:rPr lang="en-US" smtClean="0">
                <a:sym typeface="Gill Sans" charset="0"/>
              </a:rPr>
              <a:t>Fifth level</a:t>
            </a:r>
          </a:p>
        </p:txBody>
      </p:sp>
      <p:sp>
        <p:nvSpPr>
          <p:cNvPr id="39939" name="Rectangle 2"/>
          <p:cNvSpPr>
            <a:spLocks noGrp="1" noChangeArrowheads="1"/>
          </p:cNvSpPr>
          <p:nvPr>
            <p:ph type="title"/>
          </p:nvPr>
        </p:nvSpPr>
        <p:spPr bwMode="auto">
          <a:xfrm>
            <a:off x="889000" y="1155700"/>
            <a:ext cx="7353300" cy="2324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square" lIns="50800" tIns="50800" rIns="50800" bIns="50800" numCol="1" anchor="b" anchorCtr="0" compatLnSpc="1">
            <a:prstTxWarp prst="textNoShape">
              <a:avLst/>
            </a:prstTxWarp>
          </a:bodyPr>
          <a:lstStyle/>
          <a:p>
            <a:pPr lvl="0"/>
            <a:r>
              <a:rPr lang="en-US" smtClean="0">
                <a:sym typeface="Gill Sans" charset="0"/>
              </a:rPr>
              <a:t>Click to edit Master title style</a:t>
            </a:r>
          </a:p>
        </p:txBody>
      </p:sp>
    </p:spTree>
  </p:cSld>
  <p:clrMap bg1="lt1" tx1="dk1" bg2="lt2" tx2="dk2" accent1="accent1" accent2="accent2" accent3="accent3" accent4="accent4" accent5="accent5" accent6="accent6" hlink="hlink" folHlink="folHlink"/>
  <p:sldLayoutIdLst>
    <p:sldLayoutId id="2147485415" r:id="rId1"/>
    <p:sldLayoutId id="2147485416" r:id="rId2"/>
    <p:sldLayoutId id="2147485417" r:id="rId3"/>
    <p:sldLayoutId id="2147485418" r:id="rId4"/>
    <p:sldLayoutId id="2147485419" r:id="rId5"/>
    <p:sldLayoutId id="2147485420" r:id="rId6"/>
    <p:sldLayoutId id="2147485421" r:id="rId7"/>
    <p:sldLayoutId id="2147485422" r:id="rId8"/>
    <p:sldLayoutId id="2147485423" r:id="rId9"/>
    <p:sldLayoutId id="2147485424" r:id="rId10"/>
    <p:sldLayoutId id="2147485425" r:id="rId11"/>
  </p:sldLayoutIdLst>
  <p:transition/>
  <p:txStyles>
    <p:titleStyle>
      <a:lvl1pPr algn="ctr" rtl="0" eaLnBrk="0" fontAlgn="base" hangingPunct="0">
        <a:spcBef>
          <a:spcPct val="0"/>
        </a:spcBef>
        <a:spcAft>
          <a:spcPct val="0"/>
        </a:spcAft>
        <a:defRPr sz="5800">
          <a:solidFill>
            <a:schemeClr val="tx1"/>
          </a:solidFill>
          <a:latin typeface="+mj-lt"/>
          <a:ea typeface="+mj-ea"/>
          <a:cs typeface="+mj-cs"/>
          <a:sym typeface="Gill Sans" charset="0"/>
        </a:defRPr>
      </a:lvl1pPr>
      <a:lvl2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9pPr>
    </p:titleStyle>
    <p:bodyStyle>
      <a:lvl1pPr marL="342900" indent="-342900" algn="ctr" rtl="0" eaLnBrk="0" fontAlgn="base" hangingPunct="0">
        <a:spcBef>
          <a:spcPct val="0"/>
        </a:spcBef>
        <a:spcAft>
          <a:spcPct val="0"/>
        </a:spcAft>
        <a:defRPr sz="2400">
          <a:solidFill>
            <a:schemeClr val="tx1"/>
          </a:solidFill>
          <a:latin typeface="+mn-lt"/>
          <a:ea typeface="+mn-ea"/>
          <a:cs typeface="+mn-cs"/>
          <a:sym typeface="Gill Sans" charset="0"/>
        </a:defRPr>
      </a:lvl1pPr>
      <a:lvl2pPr marL="742950" indent="-285750" algn="ctr" rtl="0" eaLnBrk="0" fontAlgn="base" hangingPunct="0">
        <a:spcBef>
          <a:spcPct val="0"/>
        </a:spcBef>
        <a:spcAft>
          <a:spcPct val="0"/>
        </a:spcAft>
        <a:defRPr sz="2400">
          <a:solidFill>
            <a:schemeClr val="tx1"/>
          </a:solidFill>
          <a:latin typeface="+mn-lt"/>
          <a:ea typeface="+mn-ea"/>
          <a:cs typeface="+mn-cs"/>
          <a:sym typeface="Gill Sans" charset="0"/>
        </a:defRPr>
      </a:lvl2pPr>
      <a:lvl3pPr marL="1143000" indent="-228600" algn="ctr" rtl="0" eaLnBrk="0" fontAlgn="base" hangingPunct="0">
        <a:spcBef>
          <a:spcPct val="0"/>
        </a:spcBef>
        <a:spcAft>
          <a:spcPct val="0"/>
        </a:spcAft>
        <a:defRPr sz="2400">
          <a:solidFill>
            <a:schemeClr val="tx1"/>
          </a:solidFill>
          <a:latin typeface="+mn-lt"/>
          <a:ea typeface="+mn-ea"/>
          <a:cs typeface="+mn-cs"/>
          <a:sym typeface="Gill Sans" charset="0"/>
        </a:defRPr>
      </a:lvl3pPr>
      <a:lvl4pPr marL="1600200" indent="-228600" algn="ctr" rtl="0" eaLnBrk="0" fontAlgn="base" hangingPunct="0">
        <a:spcBef>
          <a:spcPct val="0"/>
        </a:spcBef>
        <a:spcAft>
          <a:spcPct val="0"/>
        </a:spcAft>
        <a:defRPr sz="2400">
          <a:solidFill>
            <a:schemeClr val="tx1"/>
          </a:solidFill>
          <a:latin typeface="+mn-lt"/>
          <a:ea typeface="+mn-ea"/>
          <a:cs typeface="+mn-cs"/>
          <a:sym typeface="Gill Sans" charset="0"/>
        </a:defRPr>
      </a:lvl4pPr>
      <a:lvl5pPr marL="2057400" indent="-228600" algn="ctr" rtl="0" eaLnBrk="0" fontAlgn="base" hangingPunct="0">
        <a:spcBef>
          <a:spcPct val="0"/>
        </a:spcBef>
        <a:spcAft>
          <a:spcPct val="0"/>
        </a:spcAft>
        <a:defRPr sz="2400">
          <a:solidFill>
            <a:schemeClr val="tx1"/>
          </a:solidFill>
          <a:latin typeface="+mn-lt"/>
          <a:ea typeface="+mn-ea"/>
          <a:cs typeface="+mn-cs"/>
          <a:sym typeface="Gill Sans" charset="0"/>
        </a:defRPr>
      </a:lvl5pPr>
      <a:lvl6pPr marL="457200" algn="ctr" rtl="0" fontAlgn="base">
        <a:spcBef>
          <a:spcPct val="0"/>
        </a:spcBef>
        <a:spcAft>
          <a:spcPct val="0"/>
        </a:spcAft>
        <a:defRPr sz="2400">
          <a:solidFill>
            <a:schemeClr val="tx1"/>
          </a:solidFill>
          <a:latin typeface="+mn-lt"/>
          <a:ea typeface="+mn-ea"/>
          <a:cs typeface="+mn-cs"/>
          <a:sym typeface="Gill Sans" charset="0"/>
        </a:defRPr>
      </a:lvl6pPr>
      <a:lvl7pPr marL="914400" algn="ctr" rtl="0" fontAlgn="base">
        <a:spcBef>
          <a:spcPct val="0"/>
        </a:spcBef>
        <a:spcAft>
          <a:spcPct val="0"/>
        </a:spcAft>
        <a:defRPr sz="2400">
          <a:solidFill>
            <a:schemeClr val="tx1"/>
          </a:solidFill>
          <a:latin typeface="+mn-lt"/>
          <a:ea typeface="+mn-ea"/>
          <a:cs typeface="+mn-cs"/>
          <a:sym typeface="Gill Sans" charset="0"/>
        </a:defRPr>
      </a:lvl7pPr>
      <a:lvl8pPr marL="1371600" algn="ctr" rtl="0" fontAlgn="base">
        <a:spcBef>
          <a:spcPct val="0"/>
        </a:spcBef>
        <a:spcAft>
          <a:spcPct val="0"/>
        </a:spcAft>
        <a:defRPr sz="2400">
          <a:solidFill>
            <a:schemeClr val="tx1"/>
          </a:solidFill>
          <a:latin typeface="+mn-lt"/>
          <a:ea typeface="+mn-ea"/>
          <a:cs typeface="+mn-cs"/>
          <a:sym typeface="Gill Sans" charset="0"/>
        </a:defRPr>
      </a:lvl8pPr>
      <a:lvl9pPr marL="1828800" algn="ctr" rtl="0" fontAlgn="base">
        <a:spcBef>
          <a:spcPct val="0"/>
        </a:spcBef>
        <a:spcAft>
          <a:spcPct val="0"/>
        </a:spcAft>
        <a:defRPr sz="24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1"/>
          <p:cNvSpPr>
            <a:spLocks noGrp="1" noChangeArrowheads="1"/>
          </p:cNvSpPr>
          <p:nvPr>
            <p:ph type="title"/>
          </p:nvPr>
        </p:nvSpPr>
        <p:spPr bwMode="auto">
          <a:xfrm>
            <a:off x="889000" y="5181600"/>
            <a:ext cx="7353300" cy="1193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square" lIns="50800" tIns="50800" rIns="50800" bIns="50800" numCol="1" anchor="ctr" anchorCtr="0" compatLnSpc="1">
            <a:prstTxWarp prst="textNoShape">
              <a:avLst/>
            </a:prstTxWarp>
          </a:bodyPr>
          <a:lstStyle/>
          <a:p>
            <a:pPr lvl="0"/>
            <a:r>
              <a:rPr lang="en-US" smtClean="0">
                <a:sym typeface="Gill Sans" charset="0"/>
              </a:rPr>
              <a:t>Click to edit Master title style</a:t>
            </a:r>
          </a:p>
        </p:txBody>
      </p:sp>
    </p:spTree>
  </p:cSld>
  <p:clrMap bg1="lt1" tx1="dk1" bg2="lt2" tx2="dk2" accent1="accent1" accent2="accent2" accent3="accent3" accent4="accent4" accent5="accent5" accent6="accent6" hlink="hlink" folHlink="folHlink"/>
  <p:sldLayoutIdLst>
    <p:sldLayoutId id="2147485426" r:id="rId1"/>
    <p:sldLayoutId id="2147485427" r:id="rId2"/>
    <p:sldLayoutId id="2147485428" r:id="rId3"/>
    <p:sldLayoutId id="2147485429" r:id="rId4"/>
    <p:sldLayoutId id="2147485430" r:id="rId5"/>
    <p:sldLayoutId id="2147485431" r:id="rId6"/>
    <p:sldLayoutId id="2147485432" r:id="rId7"/>
    <p:sldLayoutId id="2147485433" r:id="rId8"/>
    <p:sldLayoutId id="2147485434" r:id="rId9"/>
    <p:sldLayoutId id="2147485435" r:id="rId10"/>
    <p:sldLayoutId id="2147485436" r:id="rId11"/>
  </p:sldLayoutIdLst>
  <p:transition/>
  <p:txStyles>
    <p:titleStyle>
      <a:lvl1pPr algn="ctr" rtl="0" eaLnBrk="0" fontAlgn="base" hangingPunct="0">
        <a:spcBef>
          <a:spcPct val="0"/>
        </a:spcBef>
        <a:spcAft>
          <a:spcPct val="0"/>
        </a:spcAft>
        <a:defRPr sz="5800">
          <a:solidFill>
            <a:schemeClr val="tx1"/>
          </a:solidFill>
          <a:latin typeface="+mj-lt"/>
          <a:ea typeface="+mj-ea"/>
          <a:cs typeface="+mj-cs"/>
          <a:sym typeface="Gill Sans" charset="0"/>
        </a:defRPr>
      </a:lvl1pPr>
      <a:lvl2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9pPr>
    </p:titleStyle>
    <p:bodyStyle>
      <a:lvl1pPr marL="342900" indent="-342900" algn="ctr" rtl="0" eaLnBrk="0" fontAlgn="base" hangingPunct="0">
        <a:spcBef>
          <a:spcPct val="0"/>
        </a:spcBef>
        <a:spcAft>
          <a:spcPct val="0"/>
        </a:spcAft>
        <a:defRPr sz="2400">
          <a:solidFill>
            <a:schemeClr val="tx1"/>
          </a:solidFill>
          <a:latin typeface="+mn-lt"/>
          <a:ea typeface="+mn-ea"/>
          <a:cs typeface="+mn-cs"/>
          <a:sym typeface="Gill Sans" charset="0"/>
        </a:defRPr>
      </a:lvl1pPr>
      <a:lvl2pPr marL="742950" indent="-285750" algn="ctr" rtl="0" eaLnBrk="0" fontAlgn="base" hangingPunct="0">
        <a:spcBef>
          <a:spcPct val="0"/>
        </a:spcBef>
        <a:spcAft>
          <a:spcPct val="0"/>
        </a:spcAft>
        <a:defRPr sz="2400">
          <a:solidFill>
            <a:schemeClr val="tx1"/>
          </a:solidFill>
          <a:latin typeface="+mn-lt"/>
          <a:ea typeface="+mn-ea"/>
          <a:cs typeface="+mn-cs"/>
          <a:sym typeface="Gill Sans" charset="0"/>
        </a:defRPr>
      </a:lvl2pPr>
      <a:lvl3pPr marL="1143000" indent="-228600" algn="ctr" rtl="0" eaLnBrk="0" fontAlgn="base" hangingPunct="0">
        <a:spcBef>
          <a:spcPct val="0"/>
        </a:spcBef>
        <a:spcAft>
          <a:spcPct val="0"/>
        </a:spcAft>
        <a:defRPr sz="2400">
          <a:solidFill>
            <a:schemeClr val="tx1"/>
          </a:solidFill>
          <a:latin typeface="+mn-lt"/>
          <a:ea typeface="+mn-ea"/>
          <a:cs typeface="+mn-cs"/>
          <a:sym typeface="Gill Sans" charset="0"/>
        </a:defRPr>
      </a:lvl3pPr>
      <a:lvl4pPr marL="1600200" indent="-228600" algn="ctr" rtl="0" eaLnBrk="0" fontAlgn="base" hangingPunct="0">
        <a:spcBef>
          <a:spcPct val="0"/>
        </a:spcBef>
        <a:spcAft>
          <a:spcPct val="0"/>
        </a:spcAft>
        <a:defRPr sz="2400">
          <a:solidFill>
            <a:schemeClr val="tx1"/>
          </a:solidFill>
          <a:latin typeface="+mn-lt"/>
          <a:ea typeface="+mn-ea"/>
          <a:cs typeface="+mn-cs"/>
          <a:sym typeface="Gill Sans" charset="0"/>
        </a:defRPr>
      </a:lvl4pPr>
      <a:lvl5pPr marL="2057400" indent="-228600" algn="ctr" rtl="0" eaLnBrk="0" fontAlgn="base" hangingPunct="0">
        <a:spcBef>
          <a:spcPct val="0"/>
        </a:spcBef>
        <a:spcAft>
          <a:spcPct val="0"/>
        </a:spcAft>
        <a:defRPr sz="2400">
          <a:solidFill>
            <a:schemeClr val="tx1"/>
          </a:solidFill>
          <a:latin typeface="+mn-lt"/>
          <a:ea typeface="+mn-ea"/>
          <a:cs typeface="+mn-cs"/>
          <a:sym typeface="Gill Sans" charset="0"/>
        </a:defRPr>
      </a:lvl5pPr>
      <a:lvl6pPr marL="457200" algn="ctr" rtl="0" fontAlgn="base">
        <a:spcBef>
          <a:spcPct val="0"/>
        </a:spcBef>
        <a:spcAft>
          <a:spcPct val="0"/>
        </a:spcAft>
        <a:defRPr sz="2400">
          <a:solidFill>
            <a:schemeClr val="tx1"/>
          </a:solidFill>
          <a:latin typeface="+mn-lt"/>
          <a:ea typeface="+mn-ea"/>
          <a:cs typeface="+mn-cs"/>
          <a:sym typeface="Gill Sans" charset="0"/>
        </a:defRPr>
      </a:lvl6pPr>
      <a:lvl7pPr marL="914400" algn="ctr" rtl="0" fontAlgn="base">
        <a:spcBef>
          <a:spcPct val="0"/>
        </a:spcBef>
        <a:spcAft>
          <a:spcPct val="0"/>
        </a:spcAft>
        <a:defRPr sz="2400">
          <a:solidFill>
            <a:schemeClr val="tx1"/>
          </a:solidFill>
          <a:latin typeface="+mn-lt"/>
          <a:ea typeface="+mn-ea"/>
          <a:cs typeface="+mn-cs"/>
          <a:sym typeface="Gill Sans" charset="0"/>
        </a:defRPr>
      </a:lvl7pPr>
      <a:lvl8pPr marL="1371600" algn="ctr" rtl="0" fontAlgn="base">
        <a:spcBef>
          <a:spcPct val="0"/>
        </a:spcBef>
        <a:spcAft>
          <a:spcPct val="0"/>
        </a:spcAft>
        <a:defRPr sz="2400">
          <a:solidFill>
            <a:schemeClr val="tx1"/>
          </a:solidFill>
          <a:latin typeface="+mn-lt"/>
          <a:ea typeface="+mn-ea"/>
          <a:cs typeface="+mn-cs"/>
          <a:sym typeface="Gill Sans" charset="0"/>
        </a:defRPr>
      </a:lvl8pPr>
      <a:lvl9pPr marL="1828800" algn="ctr" rtl="0" fontAlgn="base">
        <a:spcBef>
          <a:spcPct val="0"/>
        </a:spcBef>
        <a:spcAft>
          <a:spcPct val="0"/>
        </a:spcAft>
        <a:defRPr sz="24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1"/>
          <p:cNvSpPr>
            <a:spLocks noGrp="1" noChangeArrowheads="1"/>
          </p:cNvSpPr>
          <p:nvPr>
            <p:ph type="title"/>
          </p:nvPr>
        </p:nvSpPr>
        <p:spPr bwMode="auto">
          <a:xfrm>
            <a:off x="889000" y="5181600"/>
            <a:ext cx="7353300" cy="1193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square" lIns="50800" tIns="50800" rIns="50800" bIns="50800" numCol="1" anchor="ctr" anchorCtr="0" compatLnSpc="1">
            <a:prstTxWarp prst="textNoShape">
              <a:avLst/>
            </a:prstTxWarp>
          </a:bodyPr>
          <a:lstStyle/>
          <a:p>
            <a:pPr lvl="0"/>
            <a:r>
              <a:rPr lang="en-US" smtClean="0">
                <a:sym typeface="Gill Sans" charset="0"/>
              </a:rPr>
              <a:t>Click to edit Master title style</a:t>
            </a:r>
          </a:p>
        </p:txBody>
      </p:sp>
    </p:spTree>
  </p:cSld>
  <p:clrMap bg1="lt1" tx1="dk1" bg2="lt2" tx2="dk2" accent1="accent1" accent2="accent2" accent3="accent3" accent4="accent4" accent5="accent5" accent6="accent6" hlink="hlink" folHlink="folHlink"/>
  <p:sldLayoutIdLst>
    <p:sldLayoutId id="2147485437" r:id="rId1"/>
    <p:sldLayoutId id="2147485438" r:id="rId2"/>
    <p:sldLayoutId id="2147485439" r:id="rId3"/>
    <p:sldLayoutId id="2147485440" r:id="rId4"/>
    <p:sldLayoutId id="2147485441" r:id="rId5"/>
    <p:sldLayoutId id="2147485442" r:id="rId6"/>
    <p:sldLayoutId id="2147485443" r:id="rId7"/>
    <p:sldLayoutId id="2147485444" r:id="rId8"/>
    <p:sldLayoutId id="2147485445" r:id="rId9"/>
    <p:sldLayoutId id="2147485446" r:id="rId10"/>
    <p:sldLayoutId id="2147485447" r:id="rId11"/>
  </p:sldLayoutIdLst>
  <p:transition/>
  <p:txStyles>
    <p:titleStyle>
      <a:lvl1pPr algn="ctr" rtl="0" eaLnBrk="0" fontAlgn="base" hangingPunct="0">
        <a:spcBef>
          <a:spcPct val="0"/>
        </a:spcBef>
        <a:spcAft>
          <a:spcPct val="0"/>
        </a:spcAft>
        <a:defRPr sz="5800">
          <a:solidFill>
            <a:schemeClr val="tx1"/>
          </a:solidFill>
          <a:latin typeface="+mj-lt"/>
          <a:ea typeface="+mj-ea"/>
          <a:cs typeface="+mj-cs"/>
          <a:sym typeface="Gill Sans" charset="0"/>
        </a:defRPr>
      </a:lvl1pPr>
      <a:lvl2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9pPr>
    </p:titleStyle>
    <p:bodyStyle>
      <a:lvl1pPr marL="342900" indent="-342900" algn="ctr" rtl="0" eaLnBrk="0" fontAlgn="base" hangingPunct="0">
        <a:spcBef>
          <a:spcPct val="0"/>
        </a:spcBef>
        <a:spcAft>
          <a:spcPct val="0"/>
        </a:spcAft>
        <a:defRPr sz="2400">
          <a:solidFill>
            <a:schemeClr val="tx1"/>
          </a:solidFill>
          <a:latin typeface="+mn-lt"/>
          <a:ea typeface="+mn-ea"/>
          <a:cs typeface="+mn-cs"/>
          <a:sym typeface="Gill Sans" charset="0"/>
        </a:defRPr>
      </a:lvl1pPr>
      <a:lvl2pPr marL="742950" indent="-285750" algn="ctr" rtl="0" eaLnBrk="0" fontAlgn="base" hangingPunct="0">
        <a:spcBef>
          <a:spcPct val="0"/>
        </a:spcBef>
        <a:spcAft>
          <a:spcPct val="0"/>
        </a:spcAft>
        <a:defRPr sz="2400">
          <a:solidFill>
            <a:schemeClr val="tx1"/>
          </a:solidFill>
          <a:latin typeface="+mn-lt"/>
          <a:ea typeface="+mn-ea"/>
          <a:cs typeface="+mn-cs"/>
          <a:sym typeface="Gill Sans" charset="0"/>
        </a:defRPr>
      </a:lvl2pPr>
      <a:lvl3pPr marL="1143000" indent="-228600" algn="ctr" rtl="0" eaLnBrk="0" fontAlgn="base" hangingPunct="0">
        <a:spcBef>
          <a:spcPct val="0"/>
        </a:spcBef>
        <a:spcAft>
          <a:spcPct val="0"/>
        </a:spcAft>
        <a:defRPr sz="2400">
          <a:solidFill>
            <a:schemeClr val="tx1"/>
          </a:solidFill>
          <a:latin typeface="+mn-lt"/>
          <a:ea typeface="+mn-ea"/>
          <a:cs typeface="+mn-cs"/>
          <a:sym typeface="Gill Sans" charset="0"/>
        </a:defRPr>
      </a:lvl3pPr>
      <a:lvl4pPr marL="1600200" indent="-228600" algn="ctr" rtl="0" eaLnBrk="0" fontAlgn="base" hangingPunct="0">
        <a:spcBef>
          <a:spcPct val="0"/>
        </a:spcBef>
        <a:spcAft>
          <a:spcPct val="0"/>
        </a:spcAft>
        <a:defRPr sz="2400">
          <a:solidFill>
            <a:schemeClr val="tx1"/>
          </a:solidFill>
          <a:latin typeface="+mn-lt"/>
          <a:ea typeface="+mn-ea"/>
          <a:cs typeface="+mn-cs"/>
          <a:sym typeface="Gill Sans" charset="0"/>
        </a:defRPr>
      </a:lvl4pPr>
      <a:lvl5pPr marL="2057400" indent="-228600" algn="ctr" rtl="0" eaLnBrk="0" fontAlgn="base" hangingPunct="0">
        <a:spcBef>
          <a:spcPct val="0"/>
        </a:spcBef>
        <a:spcAft>
          <a:spcPct val="0"/>
        </a:spcAft>
        <a:defRPr sz="2400">
          <a:solidFill>
            <a:schemeClr val="tx1"/>
          </a:solidFill>
          <a:latin typeface="+mn-lt"/>
          <a:ea typeface="+mn-ea"/>
          <a:cs typeface="+mn-cs"/>
          <a:sym typeface="Gill Sans" charset="0"/>
        </a:defRPr>
      </a:lvl5pPr>
      <a:lvl6pPr marL="457200" algn="ctr" rtl="0" fontAlgn="base">
        <a:spcBef>
          <a:spcPct val="0"/>
        </a:spcBef>
        <a:spcAft>
          <a:spcPct val="0"/>
        </a:spcAft>
        <a:defRPr sz="2400">
          <a:solidFill>
            <a:schemeClr val="tx1"/>
          </a:solidFill>
          <a:latin typeface="+mn-lt"/>
          <a:ea typeface="+mn-ea"/>
          <a:cs typeface="+mn-cs"/>
          <a:sym typeface="Gill Sans" charset="0"/>
        </a:defRPr>
      </a:lvl6pPr>
      <a:lvl7pPr marL="914400" algn="ctr" rtl="0" fontAlgn="base">
        <a:spcBef>
          <a:spcPct val="0"/>
        </a:spcBef>
        <a:spcAft>
          <a:spcPct val="0"/>
        </a:spcAft>
        <a:defRPr sz="2400">
          <a:solidFill>
            <a:schemeClr val="tx1"/>
          </a:solidFill>
          <a:latin typeface="+mn-lt"/>
          <a:ea typeface="+mn-ea"/>
          <a:cs typeface="+mn-cs"/>
          <a:sym typeface="Gill Sans" charset="0"/>
        </a:defRPr>
      </a:lvl7pPr>
      <a:lvl8pPr marL="1371600" algn="ctr" rtl="0" fontAlgn="base">
        <a:spcBef>
          <a:spcPct val="0"/>
        </a:spcBef>
        <a:spcAft>
          <a:spcPct val="0"/>
        </a:spcAft>
        <a:defRPr sz="2400">
          <a:solidFill>
            <a:schemeClr val="tx1"/>
          </a:solidFill>
          <a:latin typeface="+mn-lt"/>
          <a:ea typeface="+mn-ea"/>
          <a:cs typeface="+mn-cs"/>
          <a:sym typeface="Gill Sans" charset="0"/>
        </a:defRPr>
      </a:lvl8pPr>
      <a:lvl9pPr marL="1828800" algn="ctr" rtl="0" fontAlgn="base">
        <a:spcBef>
          <a:spcPct val="0"/>
        </a:spcBef>
        <a:spcAft>
          <a:spcPct val="0"/>
        </a:spcAft>
        <a:defRPr sz="24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1"/>
          <p:cNvSpPr>
            <a:spLocks noGrp="1" noChangeArrowheads="1"/>
          </p:cNvSpPr>
          <p:nvPr>
            <p:ph type="body" idx="1"/>
          </p:nvPr>
        </p:nvSpPr>
        <p:spPr bwMode="auto">
          <a:xfrm>
            <a:off x="444500" y="3365500"/>
            <a:ext cx="4127500" cy="2324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square" lIns="50800" tIns="50800" rIns="50800" bIns="50800" numCol="1" anchor="t" anchorCtr="0" compatLnSpc="1">
            <a:prstTxWarp prst="textNoShape">
              <a:avLst/>
            </a:prstTxWarp>
          </a:bodyPr>
          <a:lstStyle/>
          <a:p>
            <a:pPr lvl="0"/>
            <a:r>
              <a:rPr lang="en-US" smtClean="0">
                <a:sym typeface="Gill Sans" charset="0"/>
              </a:rPr>
              <a:t>Click to edit Master text styles</a:t>
            </a:r>
          </a:p>
          <a:p>
            <a:pPr lvl="1"/>
            <a:r>
              <a:rPr lang="en-US" smtClean="0">
                <a:sym typeface="Gill Sans" charset="0"/>
              </a:rPr>
              <a:t>Second level</a:t>
            </a:r>
          </a:p>
          <a:p>
            <a:pPr lvl="2"/>
            <a:r>
              <a:rPr lang="en-US" smtClean="0">
                <a:sym typeface="Gill Sans" charset="0"/>
              </a:rPr>
              <a:t>Third level</a:t>
            </a:r>
          </a:p>
          <a:p>
            <a:pPr lvl="3"/>
            <a:r>
              <a:rPr lang="en-US" smtClean="0">
                <a:sym typeface="Gill Sans" charset="0"/>
              </a:rPr>
              <a:t>Fourth level</a:t>
            </a:r>
          </a:p>
          <a:p>
            <a:pPr lvl="4"/>
            <a:r>
              <a:rPr lang="en-US" smtClean="0">
                <a:sym typeface="Gill Sans" charset="0"/>
              </a:rPr>
              <a:t>Fifth level</a:t>
            </a:r>
          </a:p>
        </p:txBody>
      </p:sp>
      <p:sp>
        <p:nvSpPr>
          <p:cNvPr id="43011" name="Rectangle 2"/>
          <p:cNvSpPr>
            <a:spLocks noGrp="1" noChangeArrowheads="1"/>
          </p:cNvSpPr>
          <p:nvPr>
            <p:ph type="title"/>
          </p:nvPr>
        </p:nvSpPr>
        <p:spPr bwMode="auto">
          <a:xfrm>
            <a:off x="444500" y="990600"/>
            <a:ext cx="4127500" cy="2324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square" lIns="50800" tIns="50800" rIns="50800" bIns="50800" numCol="1" anchor="b" anchorCtr="0" compatLnSpc="1">
            <a:prstTxWarp prst="textNoShape">
              <a:avLst/>
            </a:prstTxWarp>
          </a:bodyPr>
          <a:lstStyle/>
          <a:p>
            <a:pPr lvl="0"/>
            <a:r>
              <a:rPr lang="en-US" smtClean="0">
                <a:sym typeface="Gill Sans" charset="0"/>
              </a:rPr>
              <a:t>Click to edit Master title style</a:t>
            </a:r>
          </a:p>
        </p:txBody>
      </p:sp>
    </p:spTree>
  </p:cSld>
  <p:clrMap bg1="lt1" tx1="dk1" bg2="lt2" tx2="dk2" accent1="accent1" accent2="accent2" accent3="accent3" accent4="accent4" accent5="accent5" accent6="accent6" hlink="hlink" folHlink="folHlink"/>
  <p:sldLayoutIdLst>
    <p:sldLayoutId id="2147485448" r:id="rId1"/>
    <p:sldLayoutId id="2147485449" r:id="rId2"/>
    <p:sldLayoutId id="2147485450" r:id="rId3"/>
    <p:sldLayoutId id="2147485451" r:id="rId4"/>
    <p:sldLayoutId id="2147485452" r:id="rId5"/>
    <p:sldLayoutId id="2147485453" r:id="rId6"/>
    <p:sldLayoutId id="2147485454" r:id="rId7"/>
    <p:sldLayoutId id="2147485455" r:id="rId8"/>
    <p:sldLayoutId id="2147485456" r:id="rId9"/>
    <p:sldLayoutId id="2147485457" r:id="rId10"/>
    <p:sldLayoutId id="2147485458" r:id="rId11"/>
  </p:sldLayoutIdLst>
  <p:transition/>
  <p:txStyles>
    <p:titleStyle>
      <a:lvl1pPr algn="ctr" rtl="0" eaLnBrk="0" fontAlgn="base" hangingPunct="0">
        <a:spcBef>
          <a:spcPct val="0"/>
        </a:spcBef>
        <a:spcAft>
          <a:spcPct val="0"/>
        </a:spcAft>
        <a:defRPr sz="4800">
          <a:solidFill>
            <a:schemeClr val="tx1"/>
          </a:solidFill>
          <a:latin typeface="+mj-lt"/>
          <a:ea typeface="+mj-ea"/>
          <a:cs typeface="+mj-cs"/>
          <a:sym typeface="Gill Sans" charset="0"/>
        </a:defRPr>
      </a:lvl1pPr>
      <a:lvl2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p:titleStyle>
    <p:bodyStyle>
      <a:lvl1pPr marL="342900" indent="-342900" algn="ctr" rtl="0" eaLnBrk="0" fontAlgn="base" hangingPunct="0">
        <a:spcBef>
          <a:spcPct val="0"/>
        </a:spcBef>
        <a:spcAft>
          <a:spcPct val="0"/>
        </a:spcAft>
        <a:defRPr sz="2200">
          <a:solidFill>
            <a:schemeClr val="tx1"/>
          </a:solidFill>
          <a:latin typeface="+mn-lt"/>
          <a:ea typeface="+mn-ea"/>
          <a:cs typeface="+mn-cs"/>
          <a:sym typeface="Gill Sans" charset="0"/>
        </a:defRPr>
      </a:lvl1pPr>
      <a:lvl2pPr marL="742950" indent="-285750" algn="ctr" rtl="0" eaLnBrk="0" fontAlgn="base" hangingPunct="0">
        <a:spcBef>
          <a:spcPct val="0"/>
        </a:spcBef>
        <a:spcAft>
          <a:spcPct val="0"/>
        </a:spcAft>
        <a:defRPr sz="2200">
          <a:solidFill>
            <a:schemeClr val="tx1"/>
          </a:solidFill>
          <a:latin typeface="+mn-lt"/>
          <a:ea typeface="+mn-ea"/>
          <a:cs typeface="+mn-cs"/>
          <a:sym typeface="Gill Sans" charset="0"/>
        </a:defRPr>
      </a:lvl2pPr>
      <a:lvl3pPr marL="1143000" indent="-228600" algn="ctr" rtl="0" eaLnBrk="0" fontAlgn="base" hangingPunct="0">
        <a:spcBef>
          <a:spcPct val="0"/>
        </a:spcBef>
        <a:spcAft>
          <a:spcPct val="0"/>
        </a:spcAft>
        <a:defRPr sz="2200">
          <a:solidFill>
            <a:schemeClr val="tx1"/>
          </a:solidFill>
          <a:latin typeface="+mn-lt"/>
          <a:ea typeface="+mn-ea"/>
          <a:cs typeface="+mn-cs"/>
          <a:sym typeface="Gill Sans" charset="0"/>
        </a:defRPr>
      </a:lvl3pPr>
      <a:lvl4pPr marL="1600200" indent="-228600" algn="ctr" rtl="0" eaLnBrk="0" fontAlgn="base" hangingPunct="0">
        <a:spcBef>
          <a:spcPct val="0"/>
        </a:spcBef>
        <a:spcAft>
          <a:spcPct val="0"/>
        </a:spcAft>
        <a:defRPr sz="2200">
          <a:solidFill>
            <a:schemeClr val="tx1"/>
          </a:solidFill>
          <a:latin typeface="+mn-lt"/>
          <a:ea typeface="+mn-ea"/>
          <a:cs typeface="+mn-cs"/>
          <a:sym typeface="Gill Sans" charset="0"/>
        </a:defRPr>
      </a:lvl4pPr>
      <a:lvl5pPr marL="2057400" indent="-228600" algn="ctr" rtl="0" eaLnBrk="0" fontAlgn="base" hangingPunct="0">
        <a:spcBef>
          <a:spcPct val="0"/>
        </a:spcBef>
        <a:spcAft>
          <a:spcPct val="0"/>
        </a:spcAft>
        <a:defRPr sz="2200">
          <a:solidFill>
            <a:schemeClr val="tx1"/>
          </a:solidFill>
          <a:latin typeface="+mn-lt"/>
          <a:ea typeface="+mn-ea"/>
          <a:cs typeface="+mn-cs"/>
          <a:sym typeface="Gill Sans" charset="0"/>
        </a:defRPr>
      </a:lvl5pPr>
      <a:lvl6pPr marL="457200" algn="ctr" rtl="0" fontAlgn="base">
        <a:spcBef>
          <a:spcPct val="0"/>
        </a:spcBef>
        <a:spcAft>
          <a:spcPct val="0"/>
        </a:spcAft>
        <a:defRPr sz="2200">
          <a:solidFill>
            <a:schemeClr val="tx1"/>
          </a:solidFill>
          <a:latin typeface="+mn-lt"/>
          <a:ea typeface="+mn-ea"/>
          <a:cs typeface="+mn-cs"/>
          <a:sym typeface="Gill Sans" charset="0"/>
        </a:defRPr>
      </a:lvl6pPr>
      <a:lvl7pPr marL="914400" algn="ctr" rtl="0" fontAlgn="base">
        <a:spcBef>
          <a:spcPct val="0"/>
        </a:spcBef>
        <a:spcAft>
          <a:spcPct val="0"/>
        </a:spcAft>
        <a:defRPr sz="2200">
          <a:solidFill>
            <a:schemeClr val="tx1"/>
          </a:solidFill>
          <a:latin typeface="+mn-lt"/>
          <a:ea typeface="+mn-ea"/>
          <a:cs typeface="+mn-cs"/>
          <a:sym typeface="Gill Sans" charset="0"/>
        </a:defRPr>
      </a:lvl7pPr>
      <a:lvl8pPr marL="1371600" algn="ctr" rtl="0" fontAlgn="base">
        <a:spcBef>
          <a:spcPct val="0"/>
        </a:spcBef>
        <a:spcAft>
          <a:spcPct val="0"/>
        </a:spcAft>
        <a:defRPr sz="2200">
          <a:solidFill>
            <a:schemeClr val="tx1"/>
          </a:solidFill>
          <a:latin typeface="+mn-lt"/>
          <a:ea typeface="+mn-ea"/>
          <a:cs typeface="+mn-cs"/>
          <a:sym typeface="Gill Sans" charset="0"/>
        </a:defRPr>
      </a:lvl8pPr>
      <a:lvl9pPr marL="1828800" algn="ctr" rtl="0" fontAlgn="base">
        <a:spcBef>
          <a:spcPct val="0"/>
        </a:spcBef>
        <a:spcAft>
          <a:spcPct val="0"/>
        </a:spcAft>
        <a:defRPr sz="22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1"/>
          <p:cNvSpPr>
            <a:spLocks noGrp="1" noChangeArrowheads="1"/>
          </p:cNvSpPr>
          <p:nvPr>
            <p:ph type="body" idx="1"/>
          </p:nvPr>
        </p:nvSpPr>
        <p:spPr bwMode="auto">
          <a:xfrm>
            <a:off x="444500" y="3365500"/>
            <a:ext cx="4127500" cy="2324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square" lIns="50800" tIns="50800" rIns="50800" bIns="50800" numCol="1" anchor="t" anchorCtr="0" compatLnSpc="1">
            <a:prstTxWarp prst="textNoShape">
              <a:avLst/>
            </a:prstTxWarp>
          </a:bodyPr>
          <a:lstStyle/>
          <a:p>
            <a:pPr lvl="0"/>
            <a:r>
              <a:rPr lang="en-US" smtClean="0">
                <a:sym typeface="Gill Sans" charset="0"/>
              </a:rPr>
              <a:t>Click to edit Master text styles</a:t>
            </a:r>
          </a:p>
          <a:p>
            <a:pPr lvl="1"/>
            <a:r>
              <a:rPr lang="en-US" smtClean="0">
                <a:sym typeface="Gill Sans" charset="0"/>
              </a:rPr>
              <a:t>Second level</a:t>
            </a:r>
          </a:p>
          <a:p>
            <a:pPr lvl="2"/>
            <a:r>
              <a:rPr lang="en-US" smtClean="0">
                <a:sym typeface="Gill Sans" charset="0"/>
              </a:rPr>
              <a:t>Third level</a:t>
            </a:r>
          </a:p>
          <a:p>
            <a:pPr lvl="3"/>
            <a:r>
              <a:rPr lang="en-US" smtClean="0">
                <a:sym typeface="Gill Sans" charset="0"/>
              </a:rPr>
              <a:t>Fourth level</a:t>
            </a:r>
          </a:p>
          <a:p>
            <a:pPr lvl="4"/>
            <a:r>
              <a:rPr lang="en-US" smtClean="0">
                <a:sym typeface="Gill Sans" charset="0"/>
              </a:rPr>
              <a:t>Fifth level</a:t>
            </a:r>
          </a:p>
        </p:txBody>
      </p:sp>
      <p:sp>
        <p:nvSpPr>
          <p:cNvPr id="44035" name="Rectangle 2"/>
          <p:cNvSpPr>
            <a:spLocks noGrp="1" noChangeArrowheads="1"/>
          </p:cNvSpPr>
          <p:nvPr>
            <p:ph type="title"/>
          </p:nvPr>
        </p:nvSpPr>
        <p:spPr bwMode="auto">
          <a:xfrm>
            <a:off x="444500" y="990600"/>
            <a:ext cx="4127500" cy="2324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square" lIns="50800" tIns="50800" rIns="50800" bIns="50800" numCol="1" anchor="b" anchorCtr="0" compatLnSpc="1">
            <a:prstTxWarp prst="textNoShape">
              <a:avLst/>
            </a:prstTxWarp>
          </a:bodyPr>
          <a:lstStyle/>
          <a:p>
            <a:pPr lvl="0"/>
            <a:r>
              <a:rPr lang="en-US" smtClean="0">
                <a:sym typeface="Gill Sans" charset="0"/>
              </a:rPr>
              <a:t>Click to edit Master title style</a:t>
            </a:r>
          </a:p>
        </p:txBody>
      </p:sp>
    </p:spTree>
  </p:cSld>
  <p:clrMap bg1="lt1" tx1="dk1" bg2="lt2" tx2="dk2" accent1="accent1" accent2="accent2" accent3="accent3" accent4="accent4" accent5="accent5" accent6="accent6" hlink="hlink" folHlink="folHlink"/>
  <p:sldLayoutIdLst>
    <p:sldLayoutId id="2147485459" r:id="rId1"/>
    <p:sldLayoutId id="2147485460" r:id="rId2"/>
    <p:sldLayoutId id="2147485461" r:id="rId3"/>
    <p:sldLayoutId id="2147485462" r:id="rId4"/>
    <p:sldLayoutId id="2147485463" r:id="rId5"/>
    <p:sldLayoutId id="2147485464" r:id="rId6"/>
    <p:sldLayoutId id="2147485465" r:id="rId7"/>
    <p:sldLayoutId id="2147485466" r:id="rId8"/>
    <p:sldLayoutId id="2147485467" r:id="rId9"/>
    <p:sldLayoutId id="2147485468" r:id="rId10"/>
    <p:sldLayoutId id="2147485469" r:id="rId11"/>
  </p:sldLayoutIdLst>
  <p:transition/>
  <p:txStyles>
    <p:titleStyle>
      <a:lvl1pPr algn="ctr" rtl="0" eaLnBrk="0" fontAlgn="base" hangingPunct="0">
        <a:spcBef>
          <a:spcPct val="0"/>
        </a:spcBef>
        <a:spcAft>
          <a:spcPct val="0"/>
        </a:spcAft>
        <a:defRPr sz="4800">
          <a:solidFill>
            <a:schemeClr val="tx1"/>
          </a:solidFill>
          <a:latin typeface="+mj-lt"/>
          <a:ea typeface="+mj-ea"/>
          <a:cs typeface="+mj-cs"/>
          <a:sym typeface="Gill Sans" charset="0"/>
        </a:defRPr>
      </a:lvl1pPr>
      <a:lvl2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p:titleStyle>
    <p:bodyStyle>
      <a:lvl1pPr marL="342900" indent="-342900" algn="ctr" rtl="0" eaLnBrk="0" fontAlgn="base" hangingPunct="0">
        <a:spcBef>
          <a:spcPct val="0"/>
        </a:spcBef>
        <a:spcAft>
          <a:spcPct val="0"/>
        </a:spcAft>
        <a:defRPr sz="2200">
          <a:solidFill>
            <a:schemeClr val="tx1"/>
          </a:solidFill>
          <a:latin typeface="+mn-lt"/>
          <a:ea typeface="+mn-ea"/>
          <a:cs typeface="+mn-cs"/>
          <a:sym typeface="Gill Sans" charset="0"/>
        </a:defRPr>
      </a:lvl1pPr>
      <a:lvl2pPr marL="742950" indent="-285750" algn="ctr" rtl="0" eaLnBrk="0" fontAlgn="base" hangingPunct="0">
        <a:spcBef>
          <a:spcPct val="0"/>
        </a:spcBef>
        <a:spcAft>
          <a:spcPct val="0"/>
        </a:spcAft>
        <a:defRPr sz="2200">
          <a:solidFill>
            <a:schemeClr val="tx1"/>
          </a:solidFill>
          <a:latin typeface="+mn-lt"/>
          <a:ea typeface="+mn-ea"/>
          <a:cs typeface="+mn-cs"/>
          <a:sym typeface="Gill Sans" charset="0"/>
        </a:defRPr>
      </a:lvl2pPr>
      <a:lvl3pPr marL="1143000" indent="-228600" algn="ctr" rtl="0" eaLnBrk="0" fontAlgn="base" hangingPunct="0">
        <a:spcBef>
          <a:spcPct val="0"/>
        </a:spcBef>
        <a:spcAft>
          <a:spcPct val="0"/>
        </a:spcAft>
        <a:defRPr sz="2200">
          <a:solidFill>
            <a:schemeClr val="tx1"/>
          </a:solidFill>
          <a:latin typeface="+mn-lt"/>
          <a:ea typeface="+mn-ea"/>
          <a:cs typeface="+mn-cs"/>
          <a:sym typeface="Gill Sans" charset="0"/>
        </a:defRPr>
      </a:lvl3pPr>
      <a:lvl4pPr marL="1600200" indent="-228600" algn="ctr" rtl="0" eaLnBrk="0" fontAlgn="base" hangingPunct="0">
        <a:spcBef>
          <a:spcPct val="0"/>
        </a:spcBef>
        <a:spcAft>
          <a:spcPct val="0"/>
        </a:spcAft>
        <a:defRPr sz="2200">
          <a:solidFill>
            <a:schemeClr val="tx1"/>
          </a:solidFill>
          <a:latin typeface="+mn-lt"/>
          <a:ea typeface="+mn-ea"/>
          <a:cs typeface="+mn-cs"/>
          <a:sym typeface="Gill Sans" charset="0"/>
        </a:defRPr>
      </a:lvl4pPr>
      <a:lvl5pPr marL="2057400" indent="-228600" algn="ctr" rtl="0" eaLnBrk="0" fontAlgn="base" hangingPunct="0">
        <a:spcBef>
          <a:spcPct val="0"/>
        </a:spcBef>
        <a:spcAft>
          <a:spcPct val="0"/>
        </a:spcAft>
        <a:defRPr sz="2200">
          <a:solidFill>
            <a:schemeClr val="tx1"/>
          </a:solidFill>
          <a:latin typeface="+mn-lt"/>
          <a:ea typeface="+mn-ea"/>
          <a:cs typeface="+mn-cs"/>
          <a:sym typeface="Gill Sans" charset="0"/>
        </a:defRPr>
      </a:lvl5pPr>
      <a:lvl6pPr marL="457200" algn="ctr" rtl="0" fontAlgn="base">
        <a:spcBef>
          <a:spcPct val="0"/>
        </a:spcBef>
        <a:spcAft>
          <a:spcPct val="0"/>
        </a:spcAft>
        <a:defRPr sz="2200">
          <a:solidFill>
            <a:schemeClr val="tx1"/>
          </a:solidFill>
          <a:latin typeface="+mn-lt"/>
          <a:ea typeface="+mn-ea"/>
          <a:cs typeface="+mn-cs"/>
          <a:sym typeface="Gill Sans" charset="0"/>
        </a:defRPr>
      </a:lvl6pPr>
      <a:lvl7pPr marL="914400" algn="ctr" rtl="0" fontAlgn="base">
        <a:spcBef>
          <a:spcPct val="0"/>
        </a:spcBef>
        <a:spcAft>
          <a:spcPct val="0"/>
        </a:spcAft>
        <a:defRPr sz="2200">
          <a:solidFill>
            <a:schemeClr val="tx1"/>
          </a:solidFill>
          <a:latin typeface="+mn-lt"/>
          <a:ea typeface="+mn-ea"/>
          <a:cs typeface="+mn-cs"/>
          <a:sym typeface="Gill Sans" charset="0"/>
        </a:defRPr>
      </a:lvl7pPr>
      <a:lvl8pPr marL="1371600" algn="ctr" rtl="0" fontAlgn="base">
        <a:spcBef>
          <a:spcPct val="0"/>
        </a:spcBef>
        <a:spcAft>
          <a:spcPct val="0"/>
        </a:spcAft>
        <a:defRPr sz="2200">
          <a:solidFill>
            <a:schemeClr val="tx1"/>
          </a:solidFill>
          <a:latin typeface="+mn-lt"/>
          <a:ea typeface="+mn-ea"/>
          <a:cs typeface="+mn-cs"/>
          <a:sym typeface="Gill Sans" charset="0"/>
        </a:defRPr>
      </a:lvl8pPr>
      <a:lvl9pPr marL="1828800" algn="ctr" rtl="0" fontAlgn="base">
        <a:spcBef>
          <a:spcPct val="0"/>
        </a:spcBef>
        <a:spcAft>
          <a:spcPct val="0"/>
        </a:spcAft>
        <a:defRPr sz="22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1"/>
          <p:cNvSpPr>
            <a:spLocks noGrp="1" noChangeArrowheads="1"/>
          </p:cNvSpPr>
          <p:nvPr>
            <p:ph type="title"/>
          </p:nvPr>
        </p:nvSpPr>
        <p:spPr bwMode="auto">
          <a:xfrm>
            <a:off x="889000" y="177800"/>
            <a:ext cx="7353300" cy="1714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square" lIns="50800" tIns="50800" rIns="50800" bIns="50800" numCol="1" anchor="ctr" anchorCtr="0" compatLnSpc="1">
            <a:prstTxWarp prst="textNoShape">
              <a:avLst/>
            </a:prstTxWarp>
          </a:bodyPr>
          <a:lstStyle/>
          <a:p>
            <a:pPr lvl="0"/>
            <a:r>
              <a:rPr lang="en-US" smtClean="0">
                <a:sym typeface="Gill Sans" charset="0"/>
              </a:rPr>
              <a:t>Click to edit Master title style</a:t>
            </a:r>
          </a:p>
        </p:txBody>
      </p:sp>
    </p:spTree>
  </p:cSld>
  <p:clrMap bg1="lt1" tx1="dk1" bg2="lt2" tx2="dk2" accent1="accent1" accent2="accent2" accent3="accent3" accent4="accent4" accent5="accent5" accent6="accent6" hlink="hlink" folHlink="folHlink"/>
  <p:sldLayoutIdLst>
    <p:sldLayoutId id="2147485470" r:id="rId1"/>
    <p:sldLayoutId id="2147485471" r:id="rId2"/>
    <p:sldLayoutId id="2147485472" r:id="rId3"/>
    <p:sldLayoutId id="2147485473" r:id="rId4"/>
    <p:sldLayoutId id="2147485474" r:id="rId5"/>
    <p:sldLayoutId id="2147485475" r:id="rId6"/>
    <p:sldLayoutId id="2147485476" r:id="rId7"/>
    <p:sldLayoutId id="2147485477" r:id="rId8"/>
    <p:sldLayoutId id="2147485478" r:id="rId9"/>
    <p:sldLayoutId id="2147485479" r:id="rId10"/>
    <p:sldLayoutId id="2147485480" r:id="rId11"/>
  </p:sldLayoutIdLst>
  <p:transition/>
  <p:txStyles>
    <p:titleStyle>
      <a:lvl1pPr algn="ctr" rtl="0" eaLnBrk="0" fontAlgn="base" hangingPunct="0">
        <a:spcBef>
          <a:spcPct val="0"/>
        </a:spcBef>
        <a:spcAft>
          <a:spcPct val="0"/>
        </a:spcAft>
        <a:defRPr sz="5800">
          <a:solidFill>
            <a:schemeClr val="tx1"/>
          </a:solidFill>
          <a:latin typeface="+mj-lt"/>
          <a:ea typeface="+mj-ea"/>
          <a:cs typeface="+mj-cs"/>
          <a:sym typeface="Gill Sans" charset="0"/>
        </a:defRPr>
      </a:lvl1pPr>
      <a:lvl2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9pPr>
    </p:titleStyle>
    <p:bodyStyle>
      <a:lvl1pPr marL="889000" indent="-571500" algn="l" rtl="0" eaLnBrk="0" fontAlgn="base" hangingPunct="0">
        <a:spcBef>
          <a:spcPts val="1700"/>
        </a:spcBef>
        <a:spcAft>
          <a:spcPct val="0"/>
        </a:spcAft>
        <a:buSzPct val="171000"/>
        <a:buFont typeface="Gill Sans" charset="0"/>
        <a:buChar char="•"/>
        <a:defRPr sz="2800">
          <a:solidFill>
            <a:schemeClr val="tx1"/>
          </a:solidFill>
          <a:latin typeface="+mn-lt"/>
          <a:ea typeface="+mn-ea"/>
          <a:cs typeface="+mn-cs"/>
          <a:sym typeface="Gill Sans" charset="0"/>
        </a:defRPr>
      </a:lvl1pPr>
      <a:lvl2pPr marL="1333500" indent="-571500" algn="l" rtl="0" eaLnBrk="0" fontAlgn="base" hangingPunct="0">
        <a:spcBef>
          <a:spcPts val="1700"/>
        </a:spcBef>
        <a:spcAft>
          <a:spcPct val="0"/>
        </a:spcAft>
        <a:buSzPct val="171000"/>
        <a:buFont typeface="Gill Sans" charset="0"/>
        <a:buChar char="•"/>
        <a:defRPr sz="2800">
          <a:solidFill>
            <a:schemeClr val="tx1"/>
          </a:solidFill>
          <a:latin typeface="+mn-lt"/>
          <a:ea typeface="+mn-ea"/>
          <a:cs typeface="+mn-cs"/>
          <a:sym typeface="Gill Sans" charset="0"/>
        </a:defRPr>
      </a:lvl2pPr>
      <a:lvl3pPr marL="1778000" indent="-571500" algn="l" rtl="0" eaLnBrk="0" fontAlgn="base" hangingPunct="0">
        <a:spcBef>
          <a:spcPts val="1700"/>
        </a:spcBef>
        <a:spcAft>
          <a:spcPct val="0"/>
        </a:spcAft>
        <a:buSzPct val="171000"/>
        <a:buFont typeface="Gill Sans" charset="0"/>
        <a:buChar char="•"/>
        <a:defRPr sz="2800">
          <a:solidFill>
            <a:schemeClr val="tx1"/>
          </a:solidFill>
          <a:latin typeface="+mn-lt"/>
          <a:ea typeface="+mn-ea"/>
          <a:cs typeface="+mn-cs"/>
          <a:sym typeface="Gill Sans" charset="0"/>
        </a:defRPr>
      </a:lvl3pPr>
      <a:lvl4pPr marL="2222500" indent="-571500" algn="l" rtl="0" eaLnBrk="0" fontAlgn="base" hangingPunct="0">
        <a:spcBef>
          <a:spcPts val="1700"/>
        </a:spcBef>
        <a:spcAft>
          <a:spcPct val="0"/>
        </a:spcAft>
        <a:buSzPct val="171000"/>
        <a:buFont typeface="Gill Sans" charset="0"/>
        <a:buChar char="•"/>
        <a:defRPr sz="2800">
          <a:solidFill>
            <a:schemeClr val="tx1"/>
          </a:solidFill>
          <a:latin typeface="+mn-lt"/>
          <a:ea typeface="+mn-ea"/>
          <a:cs typeface="+mn-cs"/>
          <a:sym typeface="Gill Sans" charset="0"/>
        </a:defRPr>
      </a:lvl4pPr>
      <a:lvl5pPr marL="2667000" indent="-571500" algn="l" rtl="0" eaLnBrk="0" fontAlgn="base" hangingPunct="0">
        <a:spcBef>
          <a:spcPts val="1700"/>
        </a:spcBef>
        <a:spcAft>
          <a:spcPct val="0"/>
        </a:spcAft>
        <a:buSzPct val="171000"/>
        <a:buFont typeface="Gill Sans" charset="0"/>
        <a:buChar char="•"/>
        <a:defRPr sz="2800">
          <a:solidFill>
            <a:schemeClr val="tx1"/>
          </a:solidFill>
          <a:latin typeface="+mn-lt"/>
          <a:ea typeface="+mn-ea"/>
          <a:cs typeface="+mn-cs"/>
          <a:sym typeface="Gill Sans" charset="0"/>
        </a:defRPr>
      </a:lvl5pPr>
      <a:lvl6pPr marL="3124200" indent="-571500" algn="l" rtl="0" fontAlgn="base">
        <a:spcBef>
          <a:spcPts val="1700"/>
        </a:spcBef>
        <a:spcAft>
          <a:spcPct val="0"/>
        </a:spcAft>
        <a:buSzPct val="171000"/>
        <a:buFont typeface="Gill Sans" charset="0"/>
        <a:buChar char="•"/>
        <a:defRPr sz="2800">
          <a:solidFill>
            <a:schemeClr val="tx1"/>
          </a:solidFill>
          <a:latin typeface="+mn-lt"/>
          <a:ea typeface="+mn-ea"/>
          <a:cs typeface="+mn-cs"/>
          <a:sym typeface="Gill Sans" charset="0"/>
        </a:defRPr>
      </a:lvl6pPr>
      <a:lvl7pPr marL="3581400" indent="-571500" algn="l" rtl="0" fontAlgn="base">
        <a:spcBef>
          <a:spcPts val="1700"/>
        </a:spcBef>
        <a:spcAft>
          <a:spcPct val="0"/>
        </a:spcAft>
        <a:buSzPct val="171000"/>
        <a:buFont typeface="Gill Sans" charset="0"/>
        <a:buChar char="•"/>
        <a:defRPr sz="2800">
          <a:solidFill>
            <a:schemeClr val="tx1"/>
          </a:solidFill>
          <a:latin typeface="+mn-lt"/>
          <a:ea typeface="+mn-ea"/>
          <a:cs typeface="+mn-cs"/>
          <a:sym typeface="Gill Sans" charset="0"/>
        </a:defRPr>
      </a:lvl7pPr>
      <a:lvl8pPr marL="4038600" indent="-571500" algn="l" rtl="0" fontAlgn="base">
        <a:spcBef>
          <a:spcPts val="1700"/>
        </a:spcBef>
        <a:spcAft>
          <a:spcPct val="0"/>
        </a:spcAft>
        <a:buSzPct val="171000"/>
        <a:buFont typeface="Gill Sans" charset="0"/>
        <a:buChar char="•"/>
        <a:defRPr sz="2800">
          <a:solidFill>
            <a:schemeClr val="tx1"/>
          </a:solidFill>
          <a:latin typeface="+mn-lt"/>
          <a:ea typeface="+mn-ea"/>
          <a:cs typeface="+mn-cs"/>
          <a:sym typeface="Gill Sans" charset="0"/>
        </a:defRPr>
      </a:lvl8pPr>
      <a:lvl9pPr marL="4495800" indent="-571500" algn="l" rtl="0" fontAlgn="base">
        <a:spcBef>
          <a:spcPts val="1700"/>
        </a:spcBef>
        <a:spcAft>
          <a:spcPct val="0"/>
        </a:spcAft>
        <a:buSzPct val="171000"/>
        <a:buFont typeface="Gill Sans" charset="0"/>
        <a:buChar char="•"/>
        <a:defRPr sz="28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5481" r:id="rId1"/>
    <p:sldLayoutId id="2147485482" r:id="rId2"/>
    <p:sldLayoutId id="2147485483" r:id="rId3"/>
    <p:sldLayoutId id="2147485484" r:id="rId4"/>
    <p:sldLayoutId id="2147485485" r:id="rId5"/>
    <p:sldLayoutId id="2147485486" r:id="rId6"/>
    <p:sldLayoutId id="2147485487" r:id="rId7"/>
    <p:sldLayoutId id="2147485488" r:id="rId8"/>
    <p:sldLayoutId id="2147485489" r:id="rId9"/>
    <p:sldLayoutId id="2147485490" r:id="rId10"/>
    <p:sldLayoutId id="2147485491" r:id="rId11"/>
  </p:sldLayoutIdLst>
  <p:transition/>
  <p:txStyles>
    <p:titleStyle>
      <a:lvl1pPr algn="ctr" rtl="0" eaLnBrk="0" fontAlgn="base" hangingPunct="0">
        <a:spcBef>
          <a:spcPct val="0"/>
        </a:spcBef>
        <a:spcAft>
          <a:spcPct val="0"/>
        </a:spcAft>
        <a:defRPr sz="5800">
          <a:solidFill>
            <a:schemeClr val="tx1"/>
          </a:solidFill>
          <a:latin typeface="+mj-lt"/>
          <a:ea typeface="+mj-ea"/>
          <a:cs typeface="+mj-cs"/>
          <a:sym typeface="Gill Sans" charset="0"/>
        </a:defRPr>
      </a:lvl1pPr>
      <a:lvl2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9pPr>
    </p:titleStyle>
    <p:bodyStyle>
      <a:lvl1pPr marL="889000" indent="-571500" algn="l" rtl="0" eaLnBrk="0" fontAlgn="base" hangingPunct="0">
        <a:spcBef>
          <a:spcPts val="1700"/>
        </a:spcBef>
        <a:spcAft>
          <a:spcPct val="0"/>
        </a:spcAft>
        <a:buSzPct val="171000"/>
        <a:buFont typeface="Gill Sans" charset="0"/>
        <a:buChar char="•"/>
        <a:defRPr sz="2800">
          <a:solidFill>
            <a:schemeClr val="tx1"/>
          </a:solidFill>
          <a:latin typeface="+mn-lt"/>
          <a:ea typeface="+mn-ea"/>
          <a:cs typeface="+mn-cs"/>
          <a:sym typeface="Gill Sans" charset="0"/>
        </a:defRPr>
      </a:lvl1pPr>
      <a:lvl2pPr marL="1333500" indent="-571500" algn="l" rtl="0" eaLnBrk="0" fontAlgn="base" hangingPunct="0">
        <a:spcBef>
          <a:spcPts val="1700"/>
        </a:spcBef>
        <a:spcAft>
          <a:spcPct val="0"/>
        </a:spcAft>
        <a:buSzPct val="171000"/>
        <a:buFont typeface="Gill Sans" charset="0"/>
        <a:buChar char="•"/>
        <a:defRPr sz="2800">
          <a:solidFill>
            <a:schemeClr val="tx1"/>
          </a:solidFill>
          <a:latin typeface="+mn-lt"/>
          <a:ea typeface="+mn-ea"/>
          <a:cs typeface="+mn-cs"/>
          <a:sym typeface="Gill Sans" charset="0"/>
        </a:defRPr>
      </a:lvl2pPr>
      <a:lvl3pPr marL="1778000" indent="-571500" algn="l" rtl="0" eaLnBrk="0" fontAlgn="base" hangingPunct="0">
        <a:spcBef>
          <a:spcPts val="1700"/>
        </a:spcBef>
        <a:spcAft>
          <a:spcPct val="0"/>
        </a:spcAft>
        <a:buSzPct val="171000"/>
        <a:buFont typeface="Gill Sans" charset="0"/>
        <a:buChar char="•"/>
        <a:defRPr sz="2800">
          <a:solidFill>
            <a:schemeClr val="tx1"/>
          </a:solidFill>
          <a:latin typeface="+mn-lt"/>
          <a:ea typeface="+mn-ea"/>
          <a:cs typeface="+mn-cs"/>
          <a:sym typeface="Gill Sans" charset="0"/>
        </a:defRPr>
      </a:lvl3pPr>
      <a:lvl4pPr marL="2222500" indent="-571500" algn="l" rtl="0" eaLnBrk="0" fontAlgn="base" hangingPunct="0">
        <a:spcBef>
          <a:spcPts val="1700"/>
        </a:spcBef>
        <a:spcAft>
          <a:spcPct val="0"/>
        </a:spcAft>
        <a:buSzPct val="171000"/>
        <a:buFont typeface="Gill Sans" charset="0"/>
        <a:buChar char="•"/>
        <a:defRPr sz="2800">
          <a:solidFill>
            <a:schemeClr val="tx1"/>
          </a:solidFill>
          <a:latin typeface="+mn-lt"/>
          <a:ea typeface="+mn-ea"/>
          <a:cs typeface="+mn-cs"/>
          <a:sym typeface="Gill Sans" charset="0"/>
        </a:defRPr>
      </a:lvl4pPr>
      <a:lvl5pPr marL="2667000" indent="-571500" algn="l" rtl="0" eaLnBrk="0" fontAlgn="base" hangingPunct="0">
        <a:spcBef>
          <a:spcPts val="1700"/>
        </a:spcBef>
        <a:spcAft>
          <a:spcPct val="0"/>
        </a:spcAft>
        <a:buSzPct val="171000"/>
        <a:buFont typeface="Gill Sans" charset="0"/>
        <a:buChar char="•"/>
        <a:defRPr sz="2800">
          <a:solidFill>
            <a:schemeClr val="tx1"/>
          </a:solidFill>
          <a:latin typeface="+mn-lt"/>
          <a:ea typeface="+mn-ea"/>
          <a:cs typeface="+mn-cs"/>
          <a:sym typeface="Gill Sans" charset="0"/>
        </a:defRPr>
      </a:lvl5pPr>
      <a:lvl6pPr marL="3124200" indent="-571500" algn="l" rtl="0" fontAlgn="base">
        <a:spcBef>
          <a:spcPts val="1700"/>
        </a:spcBef>
        <a:spcAft>
          <a:spcPct val="0"/>
        </a:spcAft>
        <a:buSzPct val="171000"/>
        <a:buFont typeface="Gill Sans" charset="0"/>
        <a:buChar char="•"/>
        <a:defRPr sz="2800">
          <a:solidFill>
            <a:schemeClr val="tx1"/>
          </a:solidFill>
          <a:latin typeface="+mn-lt"/>
          <a:ea typeface="+mn-ea"/>
          <a:cs typeface="+mn-cs"/>
          <a:sym typeface="Gill Sans" charset="0"/>
        </a:defRPr>
      </a:lvl6pPr>
      <a:lvl7pPr marL="3581400" indent="-571500" algn="l" rtl="0" fontAlgn="base">
        <a:spcBef>
          <a:spcPts val="1700"/>
        </a:spcBef>
        <a:spcAft>
          <a:spcPct val="0"/>
        </a:spcAft>
        <a:buSzPct val="171000"/>
        <a:buFont typeface="Gill Sans" charset="0"/>
        <a:buChar char="•"/>
        <a:defRPr sz="2800">
          <a:solidFill>
            <a:schemeClr val="tx1"/>
          </a:solidFill>
          <a:latin typeface="+mn-lt"/>
          <a:ea typeface="+mn-ea"/>
          <a:cs typeface="+mn-cs"/>
          <a:sym typeface="Gill Sans" charset="0"/>
        </a:defRPr>
      </a:lvl7pPr>
      <a:lvl8pPr marL="4038600" indent="-571500" algn="l" rtl="0" fontAlgn="base">
        <a:spcBef>
          <a:spcPts val="1700"/>
        </a:spcBef>
        <a:spcAft>
          <a:spcPct val="0"/>
        </a:spcAft>
        <a:buSzPct val="171000"/>
        <a:buFont typeface="Gill Sans" charset="0"/>
        <a:buChar char="•"/>
        <a:defRPr sz="2800">
          <a:solidFill>
            <a:schemeClr val="tx1"/>
          </a:solidFill>
          <a:latin typeface="+mn-lt"/>
          <a:ea typeface="+mn-ea"/>
          <a:cs typeface="+mn-cs"/>
          <a:sym typeface="Gill Sans" charset="0"/>
        </a:defRPr>
      </a:lvl8pPr>
      <a:lvl9pPr marL="4495800" indent="-571500" algn="l" rtl="0" fontAlgn="base">
        <a:spcBef>
          <a:spcPts val="1700"/>
        </a:spcBef>
        <a:spcAft>
          <a:spcPct val="0"/>
        </a:spcAft>
        <a:buSzPct val="171000"/>
        <a:buFont typeface="Gill Sans" charset="0"/>
        <a:buChar char="•"/>
        <a:defRPr sz="28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1"/>
          <p:cNvSpPr>
            <a:spLocks noGrp="1" noChangeArrowheads="1"/>
          </p:cNvSpPr>
          <p:nvPr>
            <p:ph type="title"/>
          </p:nvPr>
        </p:nvSpPr>
        <p:spPr bwMode="auto">
          <a:xfrm>
            <a:off x="889000" y="177800"/>
            <a:ext cx="7353300" cy="1714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square" lIns="50800" tIns="50800" rIns="50800" bIns="50800" numCol="1" anchor="ctr" anchorCtr="0" compatLnSpc="1">
            <a:prstTxWarp prst="textNoShape">
              <a:avLst/>
            </a:prstTxWarp>
          </a:bodyPr>
          <a:lstStyle/>
          <a:p>
            <a:pPr lvl="0"/>
            <a:r>
              <a:rPr lang="en-US" smtClean="0">
                <a:sym typeface="Gill Sans" charset="0"/>
              </a:rPr>
              <a:t>Click to edit Master title style</a:t>
            </a:r>
          </a:p>
        </p:txBody>
      </p:sp>
      <p:sp>
        <p:nvSpPr>
          <p:cNvPr id="46083" name="Rectangle 2"/>
          <p:cNvSpPr>
            <a:spLocks noGrp="1" noChangeArrowheads="1"/>
          </p:cNvSpPr>
          <p:nvPr>
            <p:ph type="body" idx="1"/>
          </p:nvPr>
        </p:nvSpPr>
        <p:spPr bwMode="auto">
          <a:xfrm>
            <a:off x="889000" y="1943100"/>
            <a:ext cx="3543300" cy="4013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square" lIns="50800" tIns="50800" rIns="50800" bIns="50800" numCol="1" anchor="ctr" anchorCtr="0" compatLnSpc="1">
            <a:prstTxWarp prst="textNoShape">
              <a:avLst/>
            </a:prstTxWarp>
          </a:bodyPr>
          <a:lstStyle/>
          <a:p>
            <a:pPr lvl="0"/>
            <a:r>
              <a:rPr lang="en-US" smtClean="0">
                <a:sym typeface="Gill Sans" charset="0"/>
              </a:rPr>
              <a:t>Click to edit Master text styles</a:t>
            </a:r>
          </a:p>
          <a:p>
            <a:pPr lvl="1"/>
            <a:r>
              <a:rPr lang="en-US" smtClean="0">
                <a:sym typeface="Gill Sans" charset="0"/>
              </a:rPr>
              <a:t>Second level</a:t>
            </a:r>
          </a:p>
          <a:p>
            <a:pPr lvl="2"/>
            <a:r>
              <a:rPr lang="en-US" smtClean="0">
                <a:sym typeface="Gill Sans" charset="0"/>
              </a:rPr>
              <a:t>Third level</a:t>
            </a:r>
          </a:p>
          <a:p>
            <a:pPr lvl="3"/>
            <a:r>
              <a:rPr lang="en-US" smtClean="0">
                <a:sym typeface="Gill Sans" charset="0"/>
              </a:rPr>
              <a:t>Fourth level</a:t>
            </a:r>
          </a:p>
          <a:p>
            <a:pPr lvl="4"/>
            <a:r>
              <a:rPr lang="en-US" smtClean="0">
                <a:sym typeface="Gill Sans" charset="0"/>
              </a:rPr>
              <a:t>Fifth level</a:t>
            </a:r>
          </a:p>
        </p:txBody>
      </p:sp>
    </p:spTree>
  </p:cSld>
  <p:clrMap bg1="lt1" tx1="dk1" bg2="lt2" tx2="dk2" accent1="accent1" accent2="accent2" accent3="accent3" accent4="accent4" accent5="accent5" accent6="accent6" hlink="hlink" folHlink="folHlink"/>
  <p:sldLayoutIdLst>
    <p:sldLayoutId id="2147485492" r:id="rId1"/>
    <p:sldLayoutId id="2147485493" r:id="rId2"/>
    <p:sldLayoutId id="2147485494" r:id="rId3"/>
    <p:sldLayoutId id="2147485495" r:id="rId4"/>
    <p:sldLayoutId id="2147485496" r:id="rId5"/>
    <p:sldLayoutId id="2147485497" r:id="rId6"/>
    <p:sldLayoutId id="2147485498" r:id="rId7"/>
    <p:sldLayoutId id="2147485499" r:id="rId8"/>
    <p:sldLayoutId id="2147485500" r:id="rId9"/>
    <p:sldLayoutId id="2147485501" r:id="rId10"/>
    <p:sldLayoutId id="2147485502" r:id="rId11"/>
  </p:sldLayoutIdLst>
  <p:transition/>
  <p:txStyles>
    <p:titleStyle>
      <a:lvl1pPr algn="ctr" rtl="0" eaLnBrk="0" fontAlgn="base" hangingPunct="0">
        <a:spcBef>
          <a:spcPct val="0"/>
        </a:spcBef>
        <a:spcAft>
          <a:spcPct val="0"/>
        </a:spcAft>
        <a:defRPr sz="5800">
          <a:solidFill>
            <a:schemeClr val="tx1"/>
          </a:solidFill>
          <a:latin typeface="+mj-lt"/>
          <a:ea typeface="+mj-ea"/>
          <a:cs typeface="+mj-cs"/>
          <a:sym typeface="Gill Sans" charset="0"/>
        </a:defRPr>
      </a:lvl1pPr>
      <a:lvl2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9pPr>
    </p:titleStyle>
    <p:bodyStyle>
      <a:lvl1pPr marL="760413" indent="-493713" algn="l" rtl="0" eaLnBrk="0" fontAlgn="base" hangingPunct="0">
        <a:spcBef>
          <a:spcPts val="2700"/>
        </a:spcBef>
        <a:spcAft>
          <a:spcPct val="0"/>
        </a:spcAft>
        <a:buSzPct val="171000"/>
        <a:buFont typeface="Gill Sans" charset="0"/>
        <a:buChar char="•"/>
        <a:defRPr sz="2200">
          <a:solidFill>
            <a:schemeClr val="tx1"/>
          </a:solidFill>
          <a:latin typeface="+mn-lt"/>
          <a:ea typeface="+mn-ea"/>
          <a:cs typeface="+mn-cs"/>
          <a:sym typeface="Gill Sans" charset="0"/>
        </a:defRPr>
      </a:lvl1pPr>
      <a:lvl2pPr marL="1204913" indent="-493713" algn="l" rtl="0" eaLnBrk="0" fontAlgn="base" hangingPunct="0">
        <a:spcBef>
          <a:spcPts val="2700"/>
        </a:spcBef>
        <a:spcAft>
          <a:spcPct val="0"/>
        </a:spcAft>
        <a:buSzPct val="171000"/>
        <a:buFont typeface="Gill Sans" charset="0"/>
        <a:buChar char="•"/>
        <a:defRPr sz="2200">
          <a:solidFill>
            <a:schemeClr val="tx1"/>
          </a:solidFill>
          <a:latin typeface="+mn-lt"/>
          <a:ea typeface="+mn-ea"/>
          <a:cs typeface="+mn-cs"/>
          <a:sym typeface="Gill Sans" charset="0"/>
        </a:defRPr>
      </a:lvl2pPr>
      <a:lvl3pPr marL="1649413" indent="-493713" algn="l" rtl="0" eaLnBrk="0" fontAlgn="base" hangingPunct="0">
        <a:spcBef>
          <a:spcPts val="2700"/>
        </a:spcBef>
        <a:spcAft>
          <a:spcPct val="0"/>
        </a:spcAft>
        <a:buSzPct val="171000"/>
        <a:buFont typeface="Gill Sans" charset="0"/>
        <a:buChar char="•"/>
        <a:defRPr sz="2200">
          <a:solidFill>
            <a:schemeClr val="tx1"/>
          </a:solidFill>
          <a:latin typeface="+mn-lt"/>
          <a:ea typeface="+mn-ea"/>
          <a:cs typeface="+mn-cs"/>
          <a:sym typeface="Gill Sans" charset="0"/>
        </a:defRPr>
      </a:lvl3pPr>
      <a:lvl4pPr marL="2093913" indent="-493713" algn="l" rtl="0" eaLnBrk="0" fontAlgn="base" hangingPunct="0">
        <a:spcBef>
          <a:spcPts val="2700"/>
        </a:spcBef>
        <a:spcAft>
          <a:spcPct val="0"/>
        </a:spcAft>
        <a:buSzPct val="171000"/>
        <a:buFont typeface="Gill Sans" charset="0"/>
        <a:buChar char="•"/>
        <a:defRPr sz="2200">
          <a:solidFill>
            <a:schemeClr val="tx1"/>
          </a:solidFill>
          <a:latin typeface="+mn-lt"/>
          <a:ea typeface="+mn-ea"/>
          <a:cs typeface="+mn-cs"/>
          <a:sym typeface="Gill Sans" charset="0"/>
        </a:defRPr>
      </a:lvl4pPr>
      <a:lvl5pPr marL="2538413" indent="-493713" algn="l" rtl="0" eaLnBrk="0" fontAlgn="base" hangingPunct="0">
        <a:spcBef>
          <a:spcPts val="2700"/>
        </a:spcBef>
        <a:spcAft>
          <a:spcPct val="0"/>
        </a:spcAft>
        <a:buSzPct val="171000"/>
        <a:buFont typeface="Gill Sans" charset="0"/>
        <a:buChar char="•"/>
        <a:defRPr sz="2200">
          <a:solidFill>
            <a:schemeClr val="tx1"/>
          </a:solidFill>
          <a:latin typeface="+mn-lt"/>
          <a:ea typeface="+mn-ea"/>
          <a:cs typeface="+mn-cs"/>
          <a:sym typeface="Gill Sans" charset="0"/>
        </a:defRPr>
      </a:lvl5pPr>
      <a:lvl6pPr marL="2995613" indent="-493713" algn="l" rtl="0" fontAlgn="base">
        <a:spcBef>
          <a:spcPts val="2700"/>
        </a:spcBef>
        <a:spcAft>
          <a:spcPct val="0"/>
        </a:spcAft>
        <a:buSzPct val="171000"/>
        <a:buFont typeface="Gill Sans" charset="0"/>
        <a:buChar char="•"/>
        <a:defRPr sz="2200">
          <a:solidFill>
            <a:schemeClr val="tx1"/>
          </a:solidFill>
          <a:latin typeface="+mn-lt"/>
          <a:ea typeface="+mn-ea"/>
          <a:cs typeface="+mn-cs"/>
          <a:sym typeface="Gill Sans" charset="0"/>
        </a:defRPr>
      </a:lvl6pPr>
      <a:lvl7pPr marL="3452813" indent="-493713" algn="l" rtl="0" fontAlgn="base">
        <a:spcBef>
          <a:spcPts val="2700"/>
        </a:spcBef>
        <a:spcAft>
          <a:spcPct val="0"/>
        </a:spcAft>
        <a:buSzPct val="171000"/>
        <a:buFont typeface="Gill Sans" charset="0"/>
        <a:buChar char="•"/>
        <a:defRPr sz="2200">
          <a:solidFill>
            <a:schemeClr val="tx1"/>
          </a:solidFill>
          <a:latin typeface="+mn-lt"/>
          <a:ea typeface="+mn-ea"/>
          <a:cs typeface="+mn-cs"/>
          <a:sym typeface="Gill Sans" charset="0"/>
        </a:defRPr>
      </a:lvl7pPr>
      <a:lvl8pPr marL="3910013" indent="-493713" algn="l" rtl="0" fontAlgn="base">
        <a:spcBef>
          <a:spcPts val="2700"/>
        </a:spcBef>
        <a:spcAft>
          <a:spcPct val="0"/>
        </a:spcAft>
        <a:buSzPct val="171000"/>
        <a:buFont typeface="Gill Sans" charset="0"/>
        <a:buChar char="•"/>
        <a:defRPr sz="2200">
          <a:solidFill>
            <a:schemeClr val="tx1"/>
          </a:solidFill>
          <a:latin typeface="+mn-lt"/>
          <a:ea typeface="+mn-ea"/>
          <a:cs typeface="+mn-cs"/>
          <a:sym typeface="Gill Sans" charset="0"/>
        </a:defRPr>
      </a:lvl8pPr>
      <a:lvl9pPr marL="4367213" indent="-493713" algn="l" rtl="0" fontAlgn="base">
        <a:spcBef>
          <a:spcPts val="2700"/>
        </a:spcBef>
        <a:spcAft>
          <a:spcPct val="0"/>
        </a:spcAft>
        <a:buSzPct val="171000"/>
        <a:buFont typeface="Gill Sans" charset="0"/>
        <a:buChar char="•"/>
        <a:defRPr sz="22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1"/>
          <p:cNvSpPr>
            <a:spLocks noGrp="1" noChangeArrowheads="1"/>
          </p:cNvSpPr>
          <p:nvPr>
            <p:ph type="title"/>
          </p:nvPr>
        </p:nvSpPr>
        <p:spPr bwMode="auto">
          <a:xfrm>
            <a:off x="889000" y="177800"/>
            <a:ext cx="7353300" cy="1714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square" lIns="50800" tIns="50800" rIns="50800" bIns="50800" numCol="1" anchor="ctr" anchorCtr="0" compatLnSpc="1">
            <a:prstTxWarp prst="textNoShape">
              <a:avLst/>
            </a:prstTxWarp>
          </a:bodyPr>
          <a:lstStyle/>
          <a:p>
            <a:pPr lvl="0"/>
            <a:r>
              <a:rPr lang="en-US" smtClean="0">
                <a:sym typeface="Gill Sans" charset="0"/>
              </a:rPr>
              <a:t>Click to edit Master title style</a:t>
            </a:r>
          </a:p>
        </p:txBody>
      </p:sp>
      <p:sp>
        <p:nvSpPr>
          <p:cNvPr id="47107" name="Rectangle 2"/>
          <p:cNvSpPr>
            <a:spLocks noGrp="1" noChangeArrowheads="1"/>
          </p:cNvSpPr>
          <p:nvPr>
            <p:ph type="body" idx="1"/>
          </p:nvPr>
        </p:nvSpPr>
        <p:spPr bwMode="auto">
          <a:xfrm>
            <a:off x="889000" y="1943100"/>
            <a:ext cx="7353300" cy="4013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square" lIns="50800" tIns="50800" rIns="50800" bIns="50800" numCol="1" anchor="t" anchorCtr="0" compatLnSpc="1">
            <a:prstTxWarp prst="textNoShape">
              <a:avLst/>
            </a:prstTxWarp>
          </a:bodyPr>
          <a:lstStyle/>
          <a:p>
            <a:pPr lvl="0"/>
            <a:r>
              <a:rPr lang="en-US" smtClean="0">
                <a:sym typeface="Gill Sans" charset="0"/>
              </a:rPr>
              <a:t>Click to edit Master text styles</a:t>
            </a:r>
          </a:p>
          <a:p>
            <a:pPr lvl="1"/>
            <a:r>
              <a:rPr lang="en-US" smtClean="0">
                <a:sym typeface="Gill Sans" charset="0"/>
              </a:rPr>
              <a:t>Second level</a:t>
            </a:r>
          </a:p>
          <a:p>
            <a:pPr lvl="2"/>
            <a:r>
              <a:rPr lang="en-US" smtClean="0">
                <a:sym typeface="Gill Sans" charset="0"/>
              </a:rPr>
              <a:t>Third level</a:t>
            </a:r>
          </a:p>
          <a:p>
            <a:pPr lvl="3"/>
            <a:r>
              <a:rPr lang="en-US" smtClean="0">
                <a:sym typeface="Gill Sans" charset="0"/>
              </a:rPr>
              <a:t>Fourth level</a:t>
            </a:r>
          </a:p>
          <a:p>
            <a:pPr lvl="4"/>
            <a:r>
              <a:rPr lang="en-US" smtClean="0">
                <a:sym typeface="Gill Sans" charset="0"/>
              </a:rPr>
              <a:t>Fifth level</a:t>
            </a:r>
          </a:p>
        </p:txBody>
      </p:sp>
    </p:spTree>
  </p:cSld>
  <p:clrMap bg1="lt1" tx1="dk1" bg2="lt2" tx2="dk2" accent1="accent1" accent2="accent2" accent3="accent3" accent4="accent4" accent5="accent5" accent6="accent6" hlink="hlink" folHlink="folHlink"/>
  <p:sldLayoutIdLst>
    <p:sldLayoutId id="2147485503" r:id="rId1"/>
    <p:sldLayoutId id="2147485504" r:id="rId2"/>
    <p:sldLayoutId id="2147485505" r:id="rId3"/>
    <p:sldLayoutId id="2147485506" r:id="rId4"/>
    <p:sldLayoutId id="2147485507" r:id="rId5"/>
    <p:sldLayoutId id="2147485508" r:id="rId6"/>
    <p:sldLayoutId id="2147485509" r:id="rId7"/>
    <p:sldLayoutId id="2147485510" r:id="rId8"/>
    <p:sldLayoutId id="2147485511" r:id="rId9"/>
    <p:sldLayoutId id="2147485512" r:id="rId10"/>
    <p:sldLayoutId id="2147485513" r:id="rId11"/>
  </p:sldLayoutIdLst>
  <p:transition/>
  <p:txStyles>
    <p:titleStyle>
      <a:lvl1pPr algn="ctr" rtl="0" eaLnBrk="0" fontAlgn="base" hangingPunct="0">
        <a:spcBef>
          <a:spcPct val="0"/>
        </a:spcBef>
        <a:spcAft>
          <a:spcPct val="0"/>
        </a:spcAft>
        <a:defRPr sz="5800">
          <a:solidFill>
            <a:schemeClr val="tx1"/>
          </a:solidFill>
          <a:latin typeface="+mj-lt"/>
          <a:ea typeface="+mj-ea"/>
          <a:cs typeface="+mj-cs"/>
          <a:sym typeface="Gill Sans" charset="0"/>
        </a:defRPr>
      </a:lvl1pPr>
      <a:lvl2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9pPr>
    </p:titleStyle>
    <p:bodyStyle>
      <a:lvl1pPr marL="760413" indent="-493713" algn="l" rtl="0" eaLnBrk="0" fontAlgn="base" hangingPunct="0">
        <a:spcBef>
          <a:spcPts val="2700"/>
        </a:spcBef>
        <a:spcAft>
          <a:spcPct val="0"/>
        </a:spcAft>
        <a:buSzPct val="171000"/>
        <a:buFont typeface="Gill Sans" charset="0"/>
        <a:buChar char="•"/>
        <a:defRPr sz="2200">
          <a:solidFill>
            <a:schemeClr val="tx1"/>
          </a:solidFill>
          <a:latin typeface="+mn-lt"/>
          <a:ea typeface="+mn-ea"/>
          <a:cs typeface="+mn-cs"/>
          <a:sym typeface="Gill Sans" charset="0"/>
        </a:defRPr>
      </a:lvl1pPr>
      <a:lvl2pPr marL="1204913" indent="-493713" algn="l" rtl="0" eaLnBrk="0" fontAlgn="base" hangingPunct="0">
        <a:spcBef>
          <a:spcPts val="2700"/>
        </a:spcBef>
        <a:spcAft>
          <a:spcPct val="0"/>
        </a:spcAft>
        <a:buSzPct val="171000"/>
        <a:buFont typeface="Gill Sans" charset="0"/>
        <a:buChar char="•"/>
        <a:defRPr sz="2200">
          <a:solidFill>
            <a:schemeClr val="tx1"/>
          </a:solidFill>
          <a:latin typeface="+mn-lt"/>
          <a:ea typeface="+mn-ea"/>
          <a:cs typeface="+mn-cs"/>
          <a:sym typeface="Gill Sans" charset="0"/>
        </a:defRPr>
      </a:lvl2pPr>
      <a:lvl3pPr marL="1649413" indent="-493713" algn="l" rtl="0" eaLnBrk="0" fontAlgn="base" hangingPunct="0">
        <a:spcBef>
          <a:spcPts val="2700"/>
        </a:spcBef>
        <a:spcAft>
          <a:spcPct val="0"/>
        </a:spcAft>
        <a:buSzPct val="171000"/>
        <a:buFont typeface="Gill Sans" charset="0"/>
        <a:buChar char="•"/>
        <a:defRPr sz="2200">
          <a:solidFill>
            <a:schemeClr val="tx1"/>
          </a:solidFill>
          <a:latin typeface="+mn-lt"/>
          <a:ea typeface="+mn-ea"/>
          <a:cs typeface="+mn-cs"/>
          <a:sym typeface="Gill Sans" charset="0"/>
        </a:defRPr>
      </a:lvl3pPr>
      <a:lvl4pPr marL="2093913" indent="-493713" algn="l" rtl="0" eaLnBrk="0" fontAlgn="base" hangingPunct="0">
        <a:spcBef>
          <a:spcPts val="2700"/>
        </a:spcBef>
        <a:spcAft>
          <a:spcPct val="0"/>
        </a:spcAft>
        <a:buSzPct val="171000"/>
        <a:buFont typeface="Gill Sans" charset="0"/>
        <a:buChar char="•"/>
        <a:defRPr sz="2200">
          <a:solidFill>
            <a:schemeClr val="tx1"/>
          </a:solidFill>
          <a:latin typeface="+mn-lt"/>
          <a:ea typeface="+mn-ea"/>
          <a:cs typeface="+mn-cs"/>
          <a:sym typeface="Gill Sans" charset="0"/>
        </a:defRPr>
      </a:lvl4pPr>
      <a:lvl5pPr marL="2538413" indent="-493713" algn="l" rtl="0" eaLnBrk="0" fontAlgn="base" hangingPunct="0">
        <a:spcBef>
          <a:spcPts val="2700"/>
        </a:spcBef>
        <a:spcAft>
          <a:spcPct val="0"/>
        </a:spcAft>
        <a:buSzPct val="171000"/>
        <a:buFont typeface="Gill Sans" charset="0"/>
        <a:buChar char="•"/>
        <a:defRPr sz="2200">
          <a:solidFill>
            <a:schemeClr val="tx1"/>
          </a:solidFill>
          <a:latin typeface="+mn-lt"/>
          <a:ea typeface="+mn-ea"/>
          <a:cs typeface="+mn-cs"/>
          <a:sym typeface="Gill Sans" charset="0"/>
        </a:defRPr>
      </a:lvl5pPr>
      <a:lvl6pPr marL="2995613" indent="-493713" algn="l" rtl="0" fontAlgn="base">
        <a:spcBef>
          <a:spcPts val="2700"/>
        </a:spcBef>
        <a:spcAft>
          <a:spcPct val="0"/>
        </a:spcAft>
        <a:buSzPct val="171000"/>
        <a:buFont typeface="Gill Sans" charset="0"/>
        <a:buChar char="•"/>
        <a:defRPr sz="2200">
          <a:solidFill>
            <a:schemeClr val="tx1"/>
          </a:solidFill>
          <a:latin typeface="+mn-lt"/>
          <a:ea typeface="+mn-ea"/>
          <a:cs typeface="+mn-cs"/>
          <a:sym typeface="Gill Sans" charset="0"/>
        </a:defRPr>
      </a:lvl6pPr>
      <a:lvl7pPr marL="3452813" indent="-493713" algn="l" rtl="0" fontAlgn="base">
        <a:spcBef>
          <a:spcPts val="2700"/>
        </a:spcBef>
        <a:spcAft>
          <a:spcPct val="0"/>
        </a:spcAft>
        <a:buSzPct val="171000"/>
        <a:buFont typeface="Gill Sans" charset="0"/>
        <a:buChar char="•"/>
        <a:defRPr sz="2200">
          <a:solidFill>
            <a:schemeClr val="tx1"/>
          </a:solidFill>
          <a:latin typeface="+mn-lt"/>
          <a:ea typeface="+mn-ea"/>
          <a:cs typeface="+mn-cs"/>
          <a:sym typeface="Gill Sans" charset="0"/>
        </a:defRPr>
      </a:lvl7pPr>
      <a:lvl8pPr marL="3910013" indent="-493713" algn="l" rtl="0" fontAlgn="base">
        <a:spcBef>
          <a:spcPts val="2700"/>
        </a:spcBef>
        <a:spcAft>
          <a:spcPct val="0"/>
        </a:spcAft>
        <a:buSzPct val="171000"/>
        <a:buFont typeface="Gill Sans" charset="0"/>
        <a:buChar char="•"/>
        <a:defRPr sz="2200">
          <a:solidFill>
            <a:schemeClr val="tx1"/>
          </a:solidFill>
          <a:latin typeface="+mn-lt"/>
          <a:ea typeface="+mn-ea"/>
          <a:cs typeface="+mn-cs"/>
          <a:sym typeface="Gill Sans" charset="0"/>
        </a:defRPr>
      </a:lvl8pPr>
      <a:lvl9pPr marL="4367213" indent="-493713" algn="l" rtl="0" fontAlgn="base">
        <a:spcBef>
          <a:spcPts val="2700"/>
        </a:spcBef>
        <a:spcAft>
          <a:spcPct val="0"/>
        </a:spcAft>
        <a:buSzPct val="171000"/>
        <a:buFont typeface="Gill Sans" charset="0"/>
        <a:buChar char="•"/>
        <a:defRPr sz="22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1"/>
          <p:cNvSpPr>
            <a:spLocks noGrp="1" noChangeArrowheads="1"/>
          </p:cNvSpPr>
          <p:nvPr>
            <p:ph type="title"/>
          </p:nvPr>
        </p:nvSpPr>
        <p:spPr bwMode="auto">
          <a:xfrm>
            <a:off x="889000" y="177800"/>
            <a:ext cx="7353300" cy="1714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square" lIns="50800" tIns="50800" rIns="50800" bIns="50800" numCol="1" anchor="ctr" anchorCtr="0" compatLnSpc="1">
            <a:prstTxWarp prst="textNoShape">
              <a:avLst/>
            </a:prstTxWarp>
          </a:bodyPr>
          <a:lstStyle/>
          <a:p>
            <a:pPr lvl="0"/>
            <a:r>
              <a:rPr lang="en-US" smtClean="0">
                <a:sym typeface="Gill Sans" charset="0"/>
              </a:rPr>
              <a:t>Click to edit Master title style</a:t>
            </a:r>
          </a:p>
        </p:txBody>
      </p:sp>
      <p:sp>
        <p:nvSpPr>
          <p:cNvPr id="48131" name="Rectangle 2"/>
          <p:cNvSpPr>
            <a:spLocks noGrp="1" noChangeArrowheads="1"/>
          </p:cNvSpPr>
          <p:nvPr>
            <p:ph type="body" idx="1"/>
          </p:nvPr>
        </p:nvSpPr>
        <p:spPr bwMode="auto">
          <a:xfrm>
            <a:off x="5461000" y="1943100"/>
            <a:ext cx="2781300" cy="4013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square" lIns="50800" tIns="50800" rIns="50800" bIns="50800" numCol="1" anchor="ctr" anchorCtr="0" compatLnSpc="1">
            <a:prstTxWarp prst="textNoShape">
              <a:avLst/>
            </a:prstTxWarp>
          </a:bodyPr>
          <a:lstStyle/>
          <a:p>
            <a:pPr lvl="0"/>
            <a:r>
              <a:rPr lang="en-US" smtClean="0">
                <a:sym typeface="Gill Sans" charset="0"/>
              </a:rPr>
              <a:t>Click to edit Master text styles</a:t>
            </a:r>
          </a:p>
          <a:p>
            <a:pPr lvl="1"/>
            <a:r>
              <a:rPr lang="en-US" smtClean="0">
                <a:sym typeface="Gill Sans" charset="0"/>
              </a:rPr>
              <a:t>Second level</a:t>
            </a:r>
          </a:p>
          <a:p>
            <a:pPr lvl="2"/>
            <a:r>
              <a:rPr lang="en-US" smtClean="0">
                <a:sym typeface="Gill Sans" charset="0"/>
              </a:rPr>
              <a:t>Third level</a:t>
            </a:r>
          </a:p>
          <a:p>
            <a:pPr lvl="3"/>
            <a:r>
              <a:rPr lang="en-US" smtClean="0">
                <a:sym typeface="Gill Sans" charset="0"/>
              </a:rPr>
              <a:t>Fourth level</a:t>
            </a:r>
          </a:p>
          <a:p>
            <a:pPr lvl="4"/>
            <a:r>
              <a:rPr lang="en-US" smtClean="0">
                <a:sym typeface="Gill Sans" charset="0"/>
              </a:rPr>
              <a:t>Fifth level</a:t>
            </a:r>
          </a:p>
        </p:txBody>
      </p:sp>
    </p:spTree>
  </p:cSld>
  <p:clrMap bg1="lt1" tx1="dk1" bg2="lt2" tx2="dk2" accent1="accent1" accent2="accent2" accent3="accent3" accent4="accent4" accent5="accent5" accent6="accent6" hlink="hlink" folHlink="folHlink"/>
  <p:sldLayoutIdLst>
    <p:sldLayoutId id="2147485514" r:id="rId1"/>
    <p:sldLayoutId id="2147485515" r:id="rId2"/>
    <p:sldLayoutId id="2147485516" r:id="rId3"/>
    <p:sldLayoutId id="2147485517" r:id="rId4"/>
    <p:sldLayoutId id="2147485518" r:id="rId5"/>
    <p:sldLayoutId id="2147485519" r:id="rId6"/>
    <p:sldLayoutId id="2147485520" r:id="rId7"/>
    <p:sldLayoutId id="2147485521" r:id="rId8"/>
    <p:sldLayoutId id="2147485522" r:id="rId9"/>
    <p:sldLayoutId id="2147485523" r:id="rId10"/>
    <p:sldLayoutId id="2147485524" r:id="rId11"/>
  </p:sldLayoutIdLst>
  <p:transition/>
  <p:txStyles>
    <p:titleStyle>
      <a:lvl1pPr algn="ctr" rtl="0" eaLnBrk="0" fontAlgn="base" hangingPunct="0">
        <a:spcBef>
          <a:spcPct val="0"/>
        </a:spcBef>
        <a:spcAft>
          <a:spcPct val="0"/>
        </a:spcAft>
        <a:defRPr sz="5800">
          <a:solidFill>
            <a:schemeClr val="tx1"/>
          </a:solidFill>
          <a:latin typeface="+mj-lt"/>
          <a:ea typeface="+mj-ea"/>
          <a:cs typeface="+mj-cs"/>
          <a:sym typeface="Gill Sans" charset="0"/>
        </a:defRPr>
      </a:lvl1pPr>
      <a:lvl2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9pPr>
    </p:titleStyle>
    <p:bodyStyle>
      <a:lvl1pPr marL="760413" indent="-493713" algn="l" rtl="0" eaLnBrk="0" fontAlgn="base" hangingPunct="0">
        <a:spcBef>
          <a:spcPts val="2700"/>
        </a:spcBef>
        <a:spcAft>
          <a:spcPct val="0"/>
        </a:spcAft>
        <a:buSzPct val="171000"/>
        <a:buFont typeface="Gill Sans" charset="0"/>
        <a:buChar char="•"/>
        <a:defRPr sz="2200">
          <a:solidFill>
            <a:schemeClr val="tx1"/>
          </a:solidFill>
          <a:latin typeface="+mn-lt"/>
          <a:ea typeface="+mn-ea"/>
          <a:cs typeface="+mn-cs"/>
          <a:sym typeface="Gill Sans" charset="0"/>
        </a:defRPr>
      </a:lvl1pPr>
      <a:lvl2pPr marL="1204913" indent="-493713" algn="l" rtl="0" eaLnBrk="0" fontAlgn="base" hangingPunct="0">
        <a:spcBef>
          <a:spcPts val="2700"/>
        </a:spcBef>
        <a:spcAft>
          <a:spcPct val="0"/>
        </a:spcAft>
        <a:buSzPct val="171000"/>
        <a:buFont typeface="Gill Sans" charset="0"/>
        <a:buChar char="•"/>
        <a:defRPr sz="2200">
          <a:solidFill>
            <a:schemeClr val="tx1"/>
          </a:solidFill>
          <a:latin typeface="+mn-lt"/>
          <a:ea typeface="+mn-ea"/>
          <a:cs typeface="+mn-cs"/>
          <a:sym typeface="Gill Sans" charset="0"/>
        </a:defRPr>
      </a:lvl2pPr>
      <a:lvl3pPr marL="1649413" indent="-493713" algn="l" rtl="0" eaLnBrk="0" fontAlgn="base" hangingPunct="0">
        <a:spcBef>
          <a:spcPts val="2700"/>
        </a:spcBef>
        <a:spcAft>
          <a:spcPct val="0"/>
        </a:spcAft>
        <a:buSzPct val="171000"/>
        <a:buFont typeface="Gill Sans" charset="0"/>
        <a:buChar char="•"/>
        <a:defRPr sz="2200">
          <a:solidFill>
            <a:schemeClr val="tx1"/>
          </a:solidFill>
          <a:latin typeface="+mn-lt"/>
          <a:ea typeface="+mn-ea"/>
          <a:cs typeface="+mn-cs"/>
          <a:sym typeface="Gill Sans" charset="0"/>
        </a:defRPr>
      </a:lvl3pPr>
      <a:lvl4pPr marL="2093913" indent="-493713" algn="l" rtl="0" eaLnBrk="0" fontAlgn="base" hangingPunct="0">
        <a:spcBef>
          <a:spcPts val="2700"/>
        </a:spcBef>
        <a:spcAft>
          <a:spcPct val="0"/>
        </a:spcAft>
        <a:buSzPct val="171000"/>
        <a:buFont typeface="Gill Sans" charset="0"/>
        <a:buChar char="•"/>
        <a:defRPr sz="2200">
          <a:solidFill>
            <a:schemeClr val="tx1"/>
          </a:solidFill>
          <a:latin typeface="+mn-lt"/>
          <a:ea typeface="+mn-ea"/>
          <a:cs typeface="+mn-cs"/>
          <a:sym typeface="Gill Sans" charset="0"/>
        </a:defRPr>
      </a:lvl4pPr>
      <a:lvl5pPr marL="2538413" indent="-493713" algn="l" rtl="0" eaLnBrk="0" fontAlgn="base" hangingPunct="0">
        <a:spcBef>
          <a:spcPts val="2700"/>
        </a:spcBef>
        <a:spcAft>
          <a:spcPct val="0"/>
        </a:spcAft>
        <a:buSzPct val="171000"/>
        <a:buFont typeface="Gill Sans" charset="0"/>
        <a:buChar char="•"/>
        <a:defRPr sz="2200">
          <a:solidFill>
            <a:schemeClr val="tx1"/>
          </a:solidFill>
          <a:latin typeface="+mn-lt"/>
          <a:ea typeface="+mn-ea"/>
          <a:cs typeface="+mn-cs"/>
          <a:sym typeface="Gill Sans" charset="0"/>
        </a:defRPr>
      </a:lvl5pPr>
      <a:lvl6pPr marL="2995613" indent="-493713" algn="l" rtl="0" fontAlgn="base">
        <a:spcBef>
          <a:spcPts val="2700"/>
        </a:spcBef>
        <a:spcAft>
          <a:spcPct val="0"/>
        </a:spcAft>
        <a:buSzPct val="171000"/>
        <a:buFont typeface="Gill Sans" charset="0"/>
        <a:buChar char="•"/>
        <a:defRPr sz="2200">
          <a:solidFill>
            <a:schemeClr val="tx1"/>
          </a:solidFill>
          <a:latin typeface="+mn-lt"/>
          <a:ea typeface="+mn-ea"/>
          <a:cs typeface="+mn-cs"/>
          <a:sym typeface="Gill Sans" charset="0"/>
        </a:defRPr>
      </a:lvl6pPr>
      <a:lvl7pPr marL="3452813" indent="-493713" algn="l" rtl="0" fontAlgn="base">
        <a:spcBef>
          <a:spcPts val="2700"/>
        </a:spcBef>
        <a:spcAft>
          <a:spcPct val="0"/>
        </a:spcAft>
        <a:buSzPct val="171000"/>
        <a:buFont typeface="Gill Sans" charset="0"/>
        <a:buChar char="•"/>
        <a:defRPr sz="2200">
          <a:solidFill>
            <a:schemeClr val="tx1"/>
          </a:solidFill>
          <a:latin typeface="+mn-lt"/>
          <a:ea typeface="+mn-ea"/>
          <a:cs typeface="+mn-cs"/>
          <a:sym typeface="Gill Sans" charset="0"/>
        </a:defRPr>
      </a:lvl7pPr>
      <a:lvl8pPr marL="3910013" indent="-493713" algn="l" rtl="0" fontAlgn="base">
        <a:spcBef>
          <a:spcPts val="2700"/>
        </a:spcBef>
        <a:spcAft>
          <a:spcPct val="0"/>
        </a:spcAft>
        <a:buSzPct val="171000"/>
        <a:buFont typeface="Gill Sans" charset="0"/>
        <a:buChar char="•"/>
        <a:defRPr sz="2200">
          <a:solidFill>
            <a:schemeClr val="tx1"/>
          </a:solidFill>
          <a:latin typeface="+mn-lt"/>
          <a:ea typeface="+mn-ea"/>
          <a:cs typeface="+mn-cs"/>
          <a:sym typeface="Gill Sans" charset="0"/>
        </a:defRPr>
      </a:lvl8pPr>
      <a:lvl9pPr marL="4367213" indent="-493713" algn="l" rtl="0" fontAlgn="base">
        <a:spcBef>
          <a:spcPts val="2700"/>
        </a:spcBef>
        <a:spcAft>
          <a:spcPct val="0"/>
        </a:spcAft>
        <a:buSzPct val="171000"/>
        <a:buFont typeface="Gill Sans" charset="0"/>
        <a:buChar char="•"/>
        <a:defRPr sz="22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1"/>
          <p:cNvSpPr>
            <a:spLocks noGrp="1" noChangeArrowheads="1"/>
          </p:cNvSpPr>
          <p:nvPr>
            <p:ph type="title"/>
          </p:nvPr>
        </p:nvSpPr>
        <p:spPr bwMode="auto">
          <a:xfrm>
            <a:off x="889000" y="177800"/>
            <a:ext cx="7353300" cy="1714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square" lIns="50800" tIns="50800" rIns="50800" bIns="50800" numCol="1" anchor="ctr" anchorCtr="0" compatLnSpc="1">
            <a:prstTxWarp prst="textNoShape">
              <a:avLst/>
            </a:prstTxWarp>
          </a:bodyPr>
          <a:lstStyle/>
          <a:p>
            <a:pPr lvl="0"/>
            <a:r>
              <a:rPr lang="en-US" smtClean="0">
                <a:sym typeface="Gill Sans" charset="0"/>
              </a:rPr>
              <a:t>Click to edit Master title style</a:t>
            </a:r>
          </a:p>
        </p:txBody>
      </p:sp>
      <p:sp>
        <p:nvSpPr>
          <p:cNvPr id="49155" name="Rectangle 2"/>
          <p:cNvSpPr>
            <a:spLocks noGrp="1" noChangeArrowheads="1"/>
          </p:cNvSpPr>
          <p:nvPr>
            <p:ph type="body" idx="1"/>
          </p:nvPr>
        </p:nvSpPr>
        <p:spPr bwMode="auto">
          <a:xfrm>
            <a:off x="889000" y="1943100"/>
            <a:ext cx="3543300" cy="4013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square" lIns="50800" tIns="50800" rIns="50800" bIns="50800" numCol="1" anchor="ctr" anchorCtr="0" compatLnSpc="1">
            <a:prstTxWarp prst="textNoShape">
              <a:avLst/>
            </a:prstTxWarp>
          </a:bodyPr>
          <a:lstStyle/>
          <a:p>
            <a:pPr lvl="0"/>
            <a:r>
              <a:rPr lang="en-US" smtClean="0">
                <a:sym typeface="Gill Sans" charset="0"/>
              </a:rPr>
              <a:t>Click to edit Master text styles</a:t>
            </a:r>
          </a:p>
          <a:p>
            <a:pPr lvl="1"/>
            <a:r>
              <a:rPr lang="en-US" smtClean="0">
                <a:sym typeface="Gill Sans" charset="0"/>
              </a:rPr>
              <a:t>Second level</a:t>
            </a:r>
          </a:p>
          <a:p>
            <a:pPr lvl="2"/>
            <a:r>
              <a:rPr lang="en-US" smtClean="0">
                <a:sym typeface="Gill Sans" charset="0"/>
              </a:rPr>
              <a:t>Third level</a:t>
            </a:r>
          </a:p>
          <a:p>
            <a:pPr lvl="3"/>
            <a:r>
              <a:rPr lang="en-US" smtClean="0">
                <a:sym typeface="Gill Sans" charset="0"/>
              </a:rPr>
              <a:t>Fourth level</a:t>
            </a:r>
          </a:p>
          <a:p>
            <a:pPr lvl="4"/>
            <a:r>
              <a:rPr lang="en-US" smtClean="0">
                <a:sym typeface="Gill Sans" charset="0"/>
              </a:rPr>
              <a:t>Fifth level</a:t>
            </a:r>
          </a:p>
        </p:txBody>
      </p:sp>
    </p:spTree>
  </p:cSld>
  <p:clrMap bg1="lt1" tx1="dk1" bg2="lt2" tx2="dk2" accent1="accent1" accent2="accent2" accent3="accent3" accent4="accent4" accent5="accent5" accent6="accent6" hlink="hlink" folHlink="folHlink"/>
  <p:sldLayoutIdLst>
    <p:sldLayoutId id="2147485525" r:id="rId1"/>
    <p:sldLayoutId id="2147485526" r:id="rId2"/>
    <p:sldLayoutId id="2147485527" r:id="rId3"/>
    <p:sldLayoutId id="2147485528" r:id="rId4"/>
    <p:sldLayoutId id="2147485529" r:id="rId5"/>
    <p:sldLayoutId id="2147485530" r:id="rId6"/>
    <p:sldLayoutId id="2147485531" r:id="rId7"/>
    <p:sldLayoutId id="2147485532" r:id="rId8"/>
    <p:sldLayoutId id="2147485533" r:id="rId9"/>
    <p:sldLayoutId id="2147485534" r:id="rId10"/>
    <p:sldLayoutId id="2147485535" r:id="rId11"/>
  </p:sldLayoutIdLst>
  <p:transition/>
  <p:txStyles>
    <p:titleStyle>
      <a:lvl1pPr algn="ctr" rtl="0" eaLnBrk="0" fontAlgn="base" hangingPunct="0">
        <a:spcBef>
          <a:spcPct val="0"/>
        </a:spcBef>
        <a:spcAft>
          <a:spcPct val="0"/>
        </a:spcAft>
        <a:defRPr sz="5800">
          <a:solidFill>
            <a:schemeClr val="tx1"/>
          </a:solidFill>
          <a:latin typeface="+mj-lt"/>
          <a:ea typeface="+mj-ea"/>
          <a:cs typeface="+mj-cs"/>
          <a:sym typeface="Gill Sans" charset="0"/>
        </a:defRPr>
      </a:lvl1pPr>
      <a:lvl2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9pPr>
    </p:titleStyle>
    <p:bodyStyle>
      <a:lvl1pPr marL="760413" indent="-493713" algn="l" rtl="0" eaLnBrk="0" fontAlgn="base" hangingPunct="0">
        <a:spcBef>
          <a:spcPts val="2700"/>
        </a:spcBef>
        <a:spcAft>
          <a:spcPct val="0"/>
        </a:spcAft>
        <a:buSzPct val="171000"/>
        <a:buFont typeface="Gill Sans" charset="0"/>
        <a:buChar char="•"/>
        <a:defRPr sz="2200">
          <a:solidFill>
            <a:schemeClr val="tx1"/>
          </a:solidFill>
          <a:latin typeface="+mn-lt"/>
          <a:ea typeface="+mn-ea"/>
          <a:cs typeface="+mn-cs"/>
          <a:sym typeface="Gill Sans" charset="0"/>
        </a:defRPr>
      </a:lvl1pPr>
      <a:lvl2pPr marL="1204913" indent="-493713" algn="l" rtl="0" eaLnBrk="0" fontAlgn="base" hangingPunct="0">
        <a:spcBef>
          <a:spcPts val="2700"/>
        </a:spcBef>
        <a:spcAft>
          <a:spcPct val="0"/>
        </a:spcAft>
        <a:buSzPct val="171000"/>
        <a:buFont typeface="Gill Sans" charset="0"/>
        <a:buChar char="•"/>
        <a:defRPr sz="2200">
          <a:solidFill>
            <a:schemeClr val="tx1"/>
          </a:solidFill>
          <a:latin typeface="+mn-lt"/>
          <a:ea typeface="+mn-ea"/>
          <a:cs typeface="+mn-cs"/>
          <a:sym typeface="Gill Sans" charset="0"/>
        </a:defRPr>
      </a:lvl2pPr>
      <a:lvl3pPr marL="1649413" indent="-493713" algn="l" rtl="0" eaLnBrk="0" fontAlgn="base" hangingPunct="0">
        <a:spcBef>
          <a:spcPts val="2700"/>
        </a:spcBef>
        <a:spcAft>
          <a:spcPct val="0"/>
        </a:spcAft>
        <a:buSzPct val="171000"/>
        <a:buFont typeface="Gill Sans" charset="0"/>
        <a:buChar char="•"/>
        <a:defRPr sz="2200">
          <a:solidFill>
            <a:schemeClr val="tx1"/>
          </a:solidFill>
          <a:latin typeface="+mn-lt"/>
          <a:ea typeface="+mn-ea"/>
          <a:cs typeface="+mn-cs"/>
          <a:sym typeface="Gill Sans" charset="0"/>
        </a:defRPr>
      </a:lvl3pPr>
      <a:lvl4pPr marL="2093913" indent="-493713" algn="l" rtl="0" eaLnBrk="0" fontAlgn="base" hangingPunct="0">
        <a:spcBef>
          <a:spcPts val="2700"/>
        </a:spcBef>
        <a:spcAft>
          <a:spcPct val="0"/>
        </a:spcAft>
        <a:buSzPct val="171000"/>
        <a:buFont typeface="Gill Sans" charset="0"/>
        <a:buChar char="•"/>
        <a:defRPr sz="2200">
          <a:solidFill>
            <a:schemeClr val="tx1"/>
          </a:solidFill>
          <a:latin typeface="+mn-lt"/>
          <a:ea typeface="+mn-ea"/>
          <a:cs typeface="+mn-cs"/>
          <a:sym typeface="Gill Sans" charset="0"/>
        </a:defRPr>
      </a:lvl4pPr>
      <a:lvl5pPr marL="2538413" indent="-493713" algn="l" rtl="0" eaLnBrk="0" fontAlgn="base" hangingPunct="0">
        <a:spcBef>
          <a:spcPts val="2700"/>
        </a:spcBef>
        <a:spcAft>
          <a:spcPct val="0"/>
        </a:spcAft>
        <a:buSzPct val="171000"/>
        <a:buFont typeface="Gill Sans" charset="0"/>
        <a:buChar char="•"/>
        <a:defRPr sz="2200">
          <a:solidFill>
            <a:schemeClr val="tx1"/>
          </a:solidFill>
          <a:latin typeface="+mn-lt"/>
          <a:ea typeface="+mn-ea"/>
          <a:cs typeface="+mn-cs"/>
          <a:sym typeface="Gill Sans" charset="0"/>
        </a:defRPr>
      </a:lvl5pPr>
      <a:lvl6pPr marL="2995613" indent="-493713" algn="l" rtl="0" fontAlgn="base">
        <a:spcBef>
          <a:spcPts val="2700"/>
        </a:spcBef>
        <a:spcAft>
          <a:spcPct val="0"/>
        </a:spcAft>
        <a:buSzPct val="171000"/>
        <a:buFont typeface="Gill Sans" charset="0"/>
        <a:buChar char="•"/>
        <a:defRPr sz="2200">
          <a:solidFill>
            <a:schemeClr val="tx1"/>
          </a:solidFill>
          <a:latin typeface="+mn-lt"/>
          <a:ea typeface="+mn-ea"/>
          <a:cs typeface="+mn-cs"/>
          <a:sym typeface="Gill Sans" charset="0"/>
        </a:defRPr>
      </a:lvl6pPr>
      <a:lvl7pPr marL="3452813" indent="-493713" algn="l" rtl="0" fontAlgn="base">
        <a:spcBef>
          <a:spcPts val="2700"/>
        </a:spcBef>
        <a:spcAft>
          <a:spcPct val="0"/>
        </a:spcAft>
        <a:buSzPct val="171000"/>
        <a:buFont typeface="Gill Sans" charset="0"/>
        <a:buChar char="•"/>
        <a:defRPr sz="2200">
          <a:solidFill>
            <a:schemeClr val="tx1"/>
          </a:solidFill>
          <a:latin typeface="+mn-lt"/>
          <a:ea typeface="+mn-ea"/>
          <a:cs typeface="+mn-cs"/>
          <a:sym typeface="Gill Sans" charset="0"/>
        </a:defRPr>
      </a:lvl7pPr>
      <a:lvl8pPr marL="3910013" indent="-493713" algn="l" rtl="0" fontAlgn="base">
        <a:spcBef>
          <a:spcPts val="2700"/>
        </a:spcBef>
        <a:spcAft>
          <a:spcPct val="0"/>
        </a:spcAft>
        <a:buSzPct val="171000"/>
        <a:buFont typeface="Gill Sans" charset="0"/>
        <a:buChar char="•"/>
        <a:defRPr sz="2200">
          <a:solidFill>
            <a:schemeClr val="tx1"/>
          </a:solidFill>
          <a:latin typeface="+mn-lt"/>
          <a:ea typeface="+mn-ea"/>
          <a:cs typeface="+mn-cs"/>
          <a:sym typeface="Gill Sans" charset="0"/>
        </a:defRPr>
      </a:lvl8pPr>
      <a:lvl9pPr marL="4367213" indent="-493713" algn="l" rtl="0" fontAlgn="base">
        <a:spcBef>
          <a:spcPts val="2700"/>
        </a:spcBef>
        <a:spcAft>
          <a:spcPct val="0"/>
        </a:spcAft>
        <a:buSzPct val="171000"/>
        <a:buFont typeface="Gill Sans" charset="0"/>
        <a:buChar char="•"/>
        <a:defRPr sz="22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0178" name="Picture 1"/>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7683500" y="215900"/>
            <a:ext cx="1168400" cy="116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26627" name="Rectangle 2"/>
          <p:cNvSpPr>
            <a:spLocks/>
          </p:cNvSpPr>
          <p:nvPr/>
        </p:nvSpPr>
        <p:spPr bwMode="auto">
          <a:xfrm>
            <a:off x="0" y="344488"/>
            <a:ext cx="7175500" cy="914400"/>
          </a:xfrm>
          <a:prstGeom prst="rect">
            <a:avLst/>
          </a:prstGeom>
          <a:solidFill>
            <a:schemeClr val="accent1"/>
          </a:solidFill>
          <a:ln w="12700">
            <a:noFill/>
            <a:miter lim="800000"/>
            <a:headEnd/>
            <a:tailEnd/>
          </a:ln>
        </p:spPr>
        <p:txBody>
          <a:bodyPr lIns="0" tIns="0" rIns="0" bIns="0" anchor="ctr"/>
          <a:lstStyle/>
          <a:p>
            <a:pPr algn="l">
              <a:defRPr/>
            </a:pPr>
            <a:r>
              <a:rPr lang="en-US" sz="2800">
                <a:solidFill>
                  <a:srgbClr val="FFFFFF"/>
                </a:solidFill>
                <a:ea typeface="Gill Sans" charset="0"/>
                <a:cs typeface="Gill Sans" charset="0"/>
              </a:rPr>
              <a:t>You can use this for your titles and just expand it.</a:t>
            </a:r>
          </a:p>
        </p:txBody>
      </p:sp>
    </p:spTree>
  </p:cSld>
  <p:clrMap bg1="lt1" tx1="dk1" bg2="lt2" tx2="dk2" accent1="accent1" accent2="accent2" accent3="accent3" accent4="accent4" accent5="accent5" accent6="accent6" hlink="hlink" folHlink="folHlink"/>
  <p:sldLayoutIdLst>
    <p:sldLayoutId id="2147485536" r:id="rId1"/>
    <p:sldLayoutId id="2147485537" r:id="rId2"/>
    <p:sldLayoutId id="2147485538" r:id="rId3"/>
    <p:sldLayoutId id="2147485539" r:id="rId4"/>
    <p:sldLayoutId id="2147485540" r:id="rId5"/>
    <p:sldLayoutId id="2147485541" r:id="rId6"/>
    <p:sldLayoutId id="2147485542" r:id="rId7"/>
    <p:sldLayoutId id="2147485543" r:id="rId8"/>
    <p:sldLayoutId id="2147485544" r:id="rId9"/>
    <p:sldLayoutId id="2147485545" r:id="rId10"/>
    <p:sldLayoutId id="2147485546" r:id="rId11"/>
  </p:sldLayoutIdLst>
  <p:transition/>
  <p:txStyles>
    <p:titleStyle>
      <a:lvl1pPr algn="ctr" rtl="0" eaLnBrk="0" fontAlgn="base" hangingPunct="0">
        <a:spcBef>
          <a:spcPct val="0"/>
        </a:spcBef>
        <a:spcAft>
          <a:spcPct val="0"/>
        </a:spcAft>
        <a:defRPr sz="5800">
          <a:solidFill>
            <a:schemeClr val="tx1"/>
          </a:solidFill>
          <a:latin typeface="+mj-lt"/>
          <a:ea typeface="+mj-ea"/>
          <a:cs typeface="+mj-cs"/>
          <a:sym typeface="Gill Sans" charset="0"/>
        </a:defRPr>
      </a:lvl1pPr>
      <a:lvl2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9pPr>
    </p:titleStyle>
    <p:bodyStyle>
      <a:lvl1pPr marL="889000" indent="-571500" algn="l" rtl="0" eaLnBrk="0" fontAlgn="base" hangingPunct="0">
        <a:spcBef>
          <a:spcPts val="1700"/>
        </a:spcBef>
        <a:spcAft>
          <a:spcPct val="0"/>
        </a:spcAft>
        <a:buSzPct val="171000"/>
        <a:buFont typeface="Gill Sans" charset="0"/>
        <a:buChar char="•"/>
        <a:defRPr sz="2800">
          <a:solidFill>
            <a:schemeClr val="tx1"/>
          </a:solidFill>
          <a:latin typeface="+mn-lt"/>
          <a:ea typeface="+mn-ea"/>
          <a:cs typeface="+mn-cs"/>
          <a:sym typeface="Gill Sans" charset="0"/>
        </a:defRPr>
      </a:lvl1pPr>
      <a:lvl2pPr marL="1333500" indent="-571500" algn="l" rtl="0" eaLnBrk="0" fontAlgn="base" hangingPunct="0">
        <a:spcBef>
          <a:spcPts val="1700"/>
        </a:spcBef>
        <a:spcAft>
          <a:spcPct val="0"/>
        </a:spcAft>
        <a:buSzPct val="171000"/>
        <a:buFont typeface="Gill Sans" charset="0"/>
        <a:buChar char="•"/>
        <a:defRPr sz="2800">
          <a:solidFill>
            <a:schemeClr val="tx1"/>
          </a:solidFill>
          <a:latin typeface="+mn-lt"/>
          <a:ea typeface="+mn-ea"/>
          <a:cs typeface="+mn-cs"/>
          <a:sym typeface="Gill Sans" charset="0"/>
        </a:defRPr>
      </a:lvl2pPr>
      <a:lvl3pPr marL="1778000" indent="-571500" algn="l" rtl="0" eaLnBrk="0" fontAlgn="base" hangingPunct="0">
        <a:spcBef>
          <a:spcPts val="1700"/>
        </a:spcBef>
        <a:spcAft>
          <a:spcPct val="0"/>
        </a:spcAft>
        <a:buSzPct val="171000"/>
        <a:buFont typeface="Gill Sans" charset="0"/>
        <a:buChar char="•"/>
        <a:defRPr sz="2800">
          <a:solidFill>
            <a:schemeClr val="tx1"/>
          </a:solidFill>
          <a:latin typeface="+mn-lt"/>
          <a:ea typeface="+mn-ea"/>
          <a:cs typeface="+mn-cs"/>
          <a:sym typeface="Gill Sans" charset="0"/>
        </a:defRPr>
      </a:lvl3pPr>
      <a:lvl4pPr marL="2222500" indent="-571500" algn="l" rtl="0" eaLnBrk="0" fontAlgn="base" hangingPunct="0">
        <a:spcBef>
          <a:spcPts val="1700"/>
        </a:spcBef>
        <a:spcAft>
          <a:spcPct val="0"/>
        </a:spcAft>
        <a:buSzPct val="171000"/>
        <a:buFont typeface="Gill Sans" charset="0"/>
        <a:buChar char="•"/>
        <a:defRPr sz="2800">
          <a:solidFill>
            <a:schemeClr val="tx1"/>
          </a:solidFill>
          <a:latin typeface="+mn-lt"/>
          <a:ea typeface="+mn-ea"/>
          <a:cs typeface="+mn-cs"/>
          <a:sym typeface="Gill Sans" charset="0"/>
        </a:defRPr>
      </a:lvl4pPr>
      <a:lvl5pPr marL="2667000" indent="-571500" algn="l" rtl="0" eaLnBrk="0" fontAlgn="base" hangingPunct="0">
        <a:spcBef>
          <a:spcPts val="1700"/>
        </a:spcBef>
        <a:spcAft>
          <a:spcPct val="0"/>
        </a:spcAft>
        <a:buSzPct val="171000"/>
        <a:buFont typeface="Gill Sans" charset="0"/>
        <a:buChar char="•"/>
        <a:defRPr sz="2800">
          <a:solidFill>
            <a:schemeClr val="tx1"/>
          </a:solidFill>
          <a:latin typeface="+mn-lt"/>
          <a:ea typeface="+mn-ea"/>
          <a:cs typeface="+mn-cs"/>
          <a:sym typeface="Gill Sans" charset="0"/>
        </a:defRPr>
      </a:lvl5pPr>
      <a:lvl6pPr marL="3124200" indent="-571500" algn="l" rtl="0" fontAlgn="base">
        <a:spcBef>
          <a:spcPts val="1700"/>
        </a:spcBef>
        <a:spcAft>
          <a:spcPct val="0"/>
        </a:spcAft>
        <a:buSzPct val="171000"/>
        <a:buFont typeface="Gill Sans" charset="0"/>
        <a:buChar char="•"/>
        <a:defRPr sz="2800">
          <a:solidFill>
            <a:schemeClr val="tx1"/>
          </a:solidFill>
          <a:latin typeface="+mn-lt"/>
          <a:ea typeface="+mn-ea"/>
          <a:cs typeface="+mn-cs"/>
          <a:sym typeface="Gill Sans" charset="0"/>
        </a:defRPr>
      </a:lvl6pPr>
      <a:lvl7pPr marL="3581400" indent="-571500" algn="l" rtl="0" fontAlgn="base">
        <a:spcBef>
          <a:spcPts val="1700"/>
        </a:spcBef>
        <a:spcAft>
          <a:spcPct val="0"/>
        </a:spcAft>
        <a:buSzPct val="171000"/>
        <a:buFont typeface="Gill Sans" charset="0"/>
        <a:buChar char="•"/>
        <a:defRPr sz="2800">
          <a:solidFill>
            <a:schemeClr val="tx1"/>
          </a:solidFill>
          <a:latin typeface="+mn-lt"/>
          <a:ea typeface="+mn-ea"/>
          <a:cs typeface="+mn-cs"/>
          <a:sym typeface="Gill Sans" charset="0"/>
        </a:defRPr>
      </a:lvl7pPr>
      <a:lvl8pPr marL="4038600" indent="-571500" algn="l" rtl="0" fontAlgn="base">
        <a:spcBef>
          <a:spcPts val="1700"/>
        </a:spcBef>
        <a:spcAft>
          <a:spcPct val="0"/>
        </a:spcAft>
        <a:buSzPct val="171000"/>
        <a:buFont typeface="Gill Sans" charset="0"/>
        <a:buChar char="•"/>
        <a:defRPr sz="2800">
          <a:solidFill>
            <a:schemeClr val="tx1"/>
          </a:solidFill>
          <a:latin typeface="+mn-lt"/>
          <a:ea typeface="+mn-ea"/>
          <a:cs typeface="+mn-cs"/>
          <a:sym typeface="Gill Sans" charset="0"/>
        </a:defRPr>
      </a:lvl8pPr>
      <a:lvl9pPr marL="4495800" indent="-571500" algn="l" rtl="0" fontAlgn="base">
        <a:spcBef>
          <a:spcPts val="1700"/>
        </a:spcBef>
        <a:spcAft>
          <a:spcPct val="0"/>
        </a:spcAft>
        <a:buSzPct val="171000"/>
        <a:buFont typeface="Gill Sans" charset="0"/>
        <a:buChar char="•"/>
        <a:defRPr sz="28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1"/>
          <p:cNvSpPr>
            <a:spLocks/>
          </p:cNvSpPr>
          <p:nvPr/>
        </p:nvSpPr>
        <p:spPr bwMode="auto">
          <a:xfrm>
            <a:off x="-12700" y="0"/>
            <a:ext cx="9156700" cy="1727200"/>
          </a:xfrm>
          <a:prstGeom prst="rect">
            <a:avLst/>
          </a:prstGeom>
          <a:solidFill>
            <a:schemeClr val="accent1"/>
          </a:solidFill>
          <a:ln w="25400">
            <a:noFill/>
            <a:miter lim="800000"/>
            <a:headEnd/>
            <a:tailEnd/>
          </a:ln>
        </p:spPr>
        <p:txBody>
          <a:bodyPr lIns="0" tIns="0" rIns="0" bIns="0"/>
          <a:lstStyle/>
          <a:p>
            <a:pPr>
              <a:defRPr/>
            </a:pPr>
            <a:endParaRPr lang="en-US"/>
          </a:p>
        </p:txBody>
      </p:sp>
      <p:pic>
        <p:nvPicPr>
          <p:cNvPr id="51203" name="Picture 2"/>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7835900" y="279400"/>
            <a:ext cx="1016000"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27652" name="Rectangle 3"/>
          <p:cNvSpPr>
            <a:spLocks/>
          </p:cNvSpPr>
          <p:nvPr/>
        </p:nvSpPr>
        <p:spPr bwMode="auto">
          <a:xfrm>
            <a:off x="695325" y="342900"/>
            <a:ext cx="1101725" cy="736600"/>
          </a:xfrm>
          <a:prstGeom prst="rect">
            <a:avLst/>
          </a:prstGeom>
          <a:noFill/>
          <a:ln w="12700">
            <a:noFill/>
            <a:miter lim="800000"/>
            <a:headEnd/>
            <a:tailEnd/>
          </a:ln>
        </p:spPr>
        <p:txBody>
          <a:bodyPr wrap="none" lIns="0" tIns="0" rIns="0" bIns="0" anchor="ctr">
            <a:spAutoFit/>
          </a:bodyPr>
          <a:lstStyle/>
          <a:p>
            <a:pPr>
              <a:defRPr/>
            </a:pPr>
            <a:r>
              <a:rPr lang="en-US" sz="4400">
                <a:solidFill>
                  <a:srgbClr val="FFFFFF"/>
                </a:solidFill>
                <a:ea typeface="Gill Sans" charset="0"/>
                <a:cs typeface="Gill Sans" charset="0"/>
              </a:rPr>
              <a:t>Text</a:t>
            </a:r>
          </a:p>
        </p:txBody>
      </p:sp>
    </p:spTree>
  </p:cSld>
  <p:clrMap bg1="lt1" tx1="dk1" bg2="lt2" tx2="dk2" accent1="accent1" accent2="accent2" accent3="accent3" accent4="accent4" accent5="accent5" accent6="accent6" hlink="hlink" folHlink="folHlink"/>
  <p:sldLayoutIdLst>
    <p:sldLayoutId id="2147485547" r:id="rId1"/>
    <p:sldLayoutId id="2147485548" r:id="rId2"/>
    <p:sldLayoutId id="2147485549" r:id="rId3"/>
    <p:sldLayoutId id="2147485550" r:id="rId4"/>
    <p:sldLayoutId id="2147485551" r:id="rId5"/>
    <p:sldLayoutId id="2147485552" r:id="rId6"/>
    <p:sldLayoutId id="2147485553" r:id="rId7"/>
    <p:sldLayoutId id="2147485554" r:id="rId8"/>
    <p:sldLayoutId id="2147485555" r:id="rId9"/>
    <p:sldLayoutId id="2147485556" r:id="rId10"/>
    <p:sldLayoutId id="2147485557" r:id="rId11"/>
  </p:sldLayoutIdLst>
  <p:transition/>
  <p:txStyles>
    <p:titleStyle>
      <a:lvl1pPr algn="ctr" rtl="0" eaLnBrk="0" fontAlgn="base" hangingPunct="0">
        <a:spcBef>
          <a:spcPct val="0"/>
        </a:spcBef>
        <a:spcAft>
          <a:spcPct val="0"/>
        </a:spcAft>
        <a:defRPr sz="5800">
          <a:solidFill>
            <a:schemeClr val="tx1"/>
          </a:solidFill>
          <a:latin typeface="+mj-lt"/>
          <a:ea typeface="+mj-ea"/>
          <a:cs typeface="+mj-cs"/>
          <a:sym typeface="Gill Sans" charset="0"/>
        </a:defRPr>
      </a:lvl1pPr>
      <a:lvl2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5800">
          <a:solidFill>
            <a:schemeClr val="tx1"/>
          </a:solidFill>
          <a:latin typeface="Gill Sans" charset="0"/>
          <a:ea typeface="ヒラギノ角ゴ ProN W3" charset="0"/>
          <a:cs typeface="ヒラギノ角ゴ ProN W3" charset="0"/>
          <a:sym typeface="Gill Sans" charset="0"/>
        </a:defRPr>
      </a:lvl9pPr>
    </p:titleStyle>
    <p:bodyStyle>
      <a:lvl1pPr marL="889000" indent="-571500" algn="l" rtl="0" eaLnBrk="0" fontAlgn="base" hangingPunct="0">
        <a:spcBef>
          <a:spcPts val="3400"/>
        </a:spcBef>
        <a:spcAft>
          <a:spcPct val="0"/>
        </a:spcAft>
        <a:buSzPct val="171000"/>
        <a:buFont typeface="Gill Sans" charset="0"/>
        <a:buChar char="•"/>
        <a:defRPr sz="2800">
          <a:solidFill>
            <a:schemeClr val="tx1"/>
          </a:solidFill>
          <a:latin typeface="+mn-lt"/>
          <a:ea typeface="+mn-ea"/>
          <a:cs typeface="+mn-cs"/>
          <a:sym typeface="Gill Sans" charset="0"/>
        </a:defRPr>
      </a:lvl1pPr>
      <a:lvl2pPr marL="1333500" indent="-571500" algn="l" rtl="0" eaLnBrk="0" fontAlgn="base" hangingPunct="0">
        <a:spcBef>
          <a:spcPts val="3400"/>
        </a:spcBef>
        <a:spcAft>
          <a:spcPct val="0"/>
        </a:spcAft>
        <a:buSzPct val="171000"/>
        <a:buFont typeface="Gill Sans" charset="0"/>
        <a:buChar char="•"/>
        <a:defRPr sz="2800">
          <a:solidFill>
            <a:schemeClr val="tx1"/>
          </a:solidFill>
          <a:latin typeface="+mn-lt"/>
          <a:ea typeface="+mn-ea"/>
          <a:cs typeface="+mn-cs"/>
          <a:sym typeface="Gill Sans" charset="0"/>
        </a:defRPr>
      </a:lvl2pPr>
      <a:lvl3pPr marL="1778000" indent="-571500" algn="l" rtl="0" eaLnBrk="0" fontAlgn="base" hangingPunct="0">
        <a:spcBef>
          <a:spcPts val="3400"/>
        </a:spcBef>
        <a:spcAft>
          <a:spcPct val="0"/>
        </a:spcAft>
        <a:buSzPct val="171000"/>
        <a:buFont typeface="Gill Sans" charset="0"/>
        <a:buChar char="•"/>
        <a:defRPr sz="2800">
          <a:solidFill>
            <a:schemeClr val="tx1"/>
          </a:solidFill>
          <a:latin typeface="+mn-lt"/>
          <a:ea typeface="+mn-ea"/>
          <a:cs typeface="+mn-cs"/>
          <a:sym typeface="Gill Sans" charset="0"/>
        </a:defRPr>
      </a:lvl3pPr>
      <a:lvl4pPr marL="2222500" indent="-571500" algn="l" rtl="0" eaLnBrk="0" fontAlgn="base" hangingPunct="0">
        <a:spcBef>
          <a:spcPts val="3400"/>
        </a:spcBef>
        <a:spcAft>
          <a:spcPct val="0"/>
        </a:spcAft>
        <a:buSzPct val="171000"/>
        <a:buFont typeface="Gill Sans" charset="0"/>
        <a:buChar char="•"/>
        <a:defRPr sz="2800">
          <a:solidFill>
            <a:schemeClr val="tx1"/>
          </a:solidFill>
          <a:latin typeface="+mn-lt"/>
          <a:ea typeface="+mn-ea"/>
          <a:cs typeface="+mn-cs"/>
          <a:sym typeface="Gill Sans" charset="0"/>
        </a:defRPr>
      </a:lvl4pPr>
      <a:lvl5pPr marL="2667000" indent="-571500" algn="l" rtl="0" eaLnBrk="0" fontAlgn="base" hangingPunct="0">
        <a:spcBef>
          <a:spcPts val="3400"/>
        </a:spcBef>
        <a:spcAft>
          <a:spcPct val="0"/>
        </a:spcAft>
        <a:buSzPct val="171000"/>
        <a:buFont typeface="Gill Sans" charset="0"/>
        <a:buChar char="•"/>
        <a:defRPr sz="2800">
          <a:solidFill>
            <a:schemeClr val="tx1"/>
          </a:solidFill>
          <a:latin typeface="+mn-lt"/>
          <a:ea typeface="+mn-ea"/>
          <a:cs typeface="+mn-cs"/>
          <a:sym typeface="Gill Sans" charset="0"/>
        </a:defRPr>
      </a:lvl5pPr>
      <a:lvl6pPr marL="3124200" indent="-571500" algn="l" rtl="0" fontAlgn="base">
        <a:spcBef>
          <a:spcPts val="3400"/>
        </a:spcBef>
        <a:spcAft>
          <a:spcPct val="0"/>
        </a:spcAft>
        <a:buSzPct val="171000"/>
        <a:buFont typeface="Gill Sans" charset="0"/>
        <a:buChar char="•"/>
        <a:defRPr sz="2800">
          <a:solidFill>
            <a:schemeClr val="tx1"/>
          </a:solidFill>
          <a:latin typeface="+mn-lt"/>
          <a:ea typeface="+mn-ea"/>
          <a:cs typeface="+mn-cs"/>
          <a:sym typeface="Gill Sans" charset="0"/>
        </a:defRPr>
      </a:lvl6pPr>
      <a:lvl7pPr marL="3581400" indent="-571500" algn="l" rtl="0" fontAlgn="base">
        <a:spcBef>
          <a:spcPts val="3400"/>
        </a:spcBef>
        <a:spcAft>
          <a:spcPct val="0"/>
        </a:spcAft>
        <a:buSzPct val="171000"/>
        <a:buFont typeface="Gill Sans" charset="0"/>
        <a:buChar char="•"/>
        <a:defRPr sz="2800">
          <a:solidFill>
            <a:schemeClr val="tx1"/>
          </a:solidFill>
          <a:latin typeface="+mn-lt"/>
          <a:ea typeface="+mn-ea"/>
          <a:cs typeface="+mn-cs"/>
          <a:sym typeface="Gill Sans" charset="0"/>
        </a:defRPr>
      </a:lvl7pPr>
      <a:lvl8pPr marL="4038600" indent="-571500" algn="l" rtl="0" fontAlgn="base">
        <a:spcBef>
          <a:spcPts val="3400"/>
        </a:spcBef>
        <a:spcAft>
          <a:spcPct val="0"/>
        </a:spcAft>
        <a:buSzPct val="171000"/>
        <a:buFont typeface="Gill Sans" charset="0"/>
        <a:buChar char="•"/>
        <a:defRPr sz="2800">
          <a:solidFill>
            <a:schemeClr val="tx1"/>
          </a:solidFill>
          <a:latin typeface="+mn-lt"/>
          <a:ea typeface="+mn-ea"/>
          <a:cs typeface="+mn-cs"/>
          <a:sym typeface="Gill Sans" charset="0"/>
        </a:defRPr>
      </a:lvl8pPr>
      <a:lvl9pPr marL="4495800" indent="-571500" algn="l" rtl="0" fontAlgn="base">
        <a:spcBef>
          <a:spcPts val="3400"/>
        </a:spcBef>
        <a:spcAft>
          <a:spcPct val="0"/>
        </a:spcAft>
        <a:buSzPct val="171000"/>
        <a:buFont typeface="Gill Sans" charset="0"/>
        <a:buChar char="•"/>
        <a:defRPr sz="28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2226" name="Picture 1"/>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6646863" y="5199063"/>
            <a:ext cx="1920875" cy="1538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pic>
      <p:pic>
        <p:nvPicPr>
          <p:cNvPr id="52227" name="Picture 2"/>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0" y="0"/>
            <a:ext cx="9145588" cy="1711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pic>
    </p:spTree>
  </p:cSld>
  <p:clrMap bg1="lt1" tx1="dk1" bg2="lt2" tx2="dk2" accent1="accent1" accent2="accent2" accent3="accent3" accent4="accent4" accent5="accent5" accent6="accent6" hlink="hlink" folHlink="folHlink"/>
  <p:sldLayoutIdLst>
    <p:sldLayoutId id="2147485558" r:id="rId1"/>
    <p:sldLayoutId id="2147485559" r:id="rId2"/>
    <p:sldLayoutId id="2147485560" r:id="rId3"/>
    <p:sldLayoutId id="2147485561" r:id="rId4"/>
    <p:sldLayoutId id="2147485562" r:id="rId5"/>
    <p:sldLayoutId id="2147485563" r:id="rId6"/>
    <p:sldLayoutId id="2147485564" r:id="rId7"/>
    <p:sldLayoutId id="2147485565" r:id="rId8"/>
    <p:sldLayoutId id="2147485566" r:id="rId9"/>
    <p:sldLayoutId id="2147485567" r:id="rId10"/>
    <p:sldLayoutId id="2147485568" r:id="rId11"/>
  </p:sldLayoutIdLst>
  <p:transition/>
  <p:txStyles>
    <p:titleStyle>
      <a:lvl1pPr algn="l" rtl="0" eaLnBrk="0" fontAlgn="base" hangingPunct="0">
        <a:spcBef>
          <a:spcPct val="0"/>
        </a:spcBef>
        <a:spcAft>
          <a:spcPct val="0"/>
        </a:spcAft>
        <a:defRPr sz="3200">
          <a:solidFill>
            <a:srgbClr val="FFFFFF"/>
          </a:solidFill>
          <a:latin typeface="+mj-lt"/>
          <a:ea typeface="+mj-ea"/>
          <a:cs typeface="+mj-cs"/>
          <a:sym typeface="Arial" charset="0"/>
        </a:defRPr>
      </a:lvl1pPr>
      <a:lvl2pPr algn="l" rtl="0" eaLnBrk="0" fontAlgn="base" hangingPunct="0">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2pPr>
      <a:lvl3pPr algn="l" rtl="0" eaLnBrk="0" fontAlgn="base" hangingPunct="0">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3pPr>
      <a:lvl4pPr algn="l" rtl="0" eaLnBrk="0" fontAlgn="base" hangingPunct="0">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4pPr>
      <a:lvl5pPr algn="l" rtl="0" eaLnBrk="0" fontAlgn="base" hangingPunct="0">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5pPr>
      <a:lvl6pPr marL="457200" algn="l" rtl="0" fontAlgn="base">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6pPr>
      <a:lvl7pPr marL="914400" algn="l" rtl="0" fontAlgn="base">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7pPr>
      <a:lvl8pPr marL="1371600" algn="l" rtl="0" fontAlgn="base">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8pPr>
      <a:lvl9pPr marL="1828800" algn="l" rtl="0" fontAlgn="base">
        <a:spcBef>
          <a:spcPct val="0"/>
        </a:spcBef>
        <a:spcAft>
          <a:spcPct val="0"/>
        </a:spcAft>
        <a:defRPr sz="3200">
          <a:solidFill>
            <a:srgbClr val="FFFFFF"/>
          </a:solidFill>
          <a:latin typeface="Arial" charset="0"/>
          <a:ea typeface="ヒラギノ角ゴ ProN W3" charset="0"/>
          <a:cs typeface="ヒラギノ角ゴ ProN W3" charset="0"/>
          <a:sym typeface="Arial" charset="0"/>
        </a:defRPr>
      </a:lvl9pPr>
    </p:titleStyle>
    <p:bodyStyle>
      <a:lvl1pPr marL="176213" indent="-176213" algn="l" rtl="0" eaLnBrk="0" fontAlgn="base" hangingPunct="0">
        <a:spcBef>
          <a:spcPts val="700"/>
        </a:spcBef>
        <a:spcAft>
          <a:spcPct val="0"/>
        </a:spcAft>
        <a:buClr>
          <a:srgbClr val="000000"/>
        </a:buClr>
        <a:buSzPct val="100000"/>
        <a:buFont typeface="Arial" charset="0"/>
        <a:buChar char="•"/>
        <a:defRPr sz="2800">
          <a:solidFill>
            <a:schemeClr val="tx1"/>
          </a:solidFill>
          <a:latin typeface="+mn-lt"/>
          <a:ea typeface="+mn-ea"/>
          <a:cs typeface="+mn-cs"/>
          <a:sym typeface="Arial" charset="0"/>
        </a:defRPr>
      </a:lvl1pPr>
      <a:lvl2pPr marL="576263" indent="-285750" algn="l" rtl="0" eaLnBrk="0" fontAlgn="base" hangingPunct="0">
        <a:spcBef>
          <a:spcPts val="600"/>
        </a:spcBef>
        <a:spcAft>
          <a:spcPct val="0"/>
        </a:spcAft>
        <a:buClr>
          <a:srgbClr val="000000"/>
        </a:buClr>
        <a:buSzPct val="100000"/>
        <a:buFont typeface="Arial" charset="0"/>
        <a:buChar char="–"/>
        <a:defRPr sz="2600">
          <a:solidFill>
            <a:schemeClr val="tx1"/>
          </a:solidFill>
          <a:latin typeface="+mn-lt"/>
          <a:ea typeface="+mn-ea"/>
          <a:cs typeface="+mn-cs"/>
          <a:sym typeface="Arial" charset="0"/>
        </a:defRPr>
      </a:lvl2pPr>
      <a:lvl3pPr marL="858838" indent="-168275" algn="l" rtl="0" eaLnBrk="0" fontAlgn="base" hangingPunct="0">
        <a:spcBef>
          <a:spcPts val="500"/>
        </a:spcBef>
        <a:spcAft>
          <a:spcPct val="0"/>
        </a:spcAft>
        <a:buClr>
          <a:srgbClr val="000000"/>
        </a:buClr>
        <a:buSzPct val="100000"/>
        <a:buFont typeface="Arial" charset="0"/>
        <a:buChar char="•"/>
        <a:defRPr sz="2200">
          <a:solidFill>
            <a:schemeClr val="tx1"/>
          </a:solidFill>
          <a:latin typeface="+mn-lt"/>
          <a:ea typeface="+mn-ea"/>
          <a:cs typeface="+mn-cs"/>
          <a:sym typeface="Arial" charset="0"/>
        </a:defRPr>
      </a:lvl3pPr>
      <a:lvl4pPr marL="1200150" indent="-228600" algn="l" rtl="0" eaLnBrk="0" fontAlgn="base" hangingPunct="0">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4pPr>
      <a:lvl5pPr marL="1481138" indent="-166688" algn="l" rtl="0" eaLnBrk="0" fontAlgn="base" hangingPunct="0">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5pPr>
      <a:lvl6pPr marL="1938338" indent="-166688"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6pPr>
      <a:lvl7pPr marL="2395538" indent="-166688"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7pPr>
      <a:lvl8pPr marL="2852738" indent="-166688"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8pPr>
      <a:lvl9pPr marL="3309938" indent="-166688" algn="l" rtl="0" fontAlgn="base">
        <a:spcBef>
          <a:spcPts val="500"/>
        </a:spcBef>
        <a:spcAft>
          <a:spcPct val="0"/>
        </a:spcAft>
        <a:buClr>
          <a:srgbClr val="000000"/>
        </a:buClr>
        <a:buSzPct val="100000"/>
        <a:buFont typeface="Arial" charset="0"/>
        <a:buChar char="•"/>
        <a:defRPr sz="2000">
          <a:solidFill>
            <a:schemeClr val="tx1"/>
          </a:solidFill>
          <a:latin typeface="+mn-lt"/>
          <a:ea typeface="+mn-ea"/>
          <a:cs typeface="+mn-cs"/>
          <a:sym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3250" name="Picture 103" descr="Masthead11_17_RGB6"/>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0" y="0"/>
            <a:ext cx="9145588" cy="1711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3251" name="Rectangle 29"/>
          <p:cNvSpPr>
            <a:spLocks noGrp="1" noChangeArrowheads="1"/>
          </p:cNvSpPr>
          <p:nvPr>
            <p:ph type="body" idx="1"/>
          </p:nvPr>
        </p:nvSpPr>
        <p:spPr bwMode="gray">
          <a:xfrm>
            <a:off x="307975" y="1905000"/>
            <a:ext cx="8467725" cy="441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3252" name="Rectangle 65"/>
          <p:cNvSpPr>
            <a:spLocks noGrp="1" noChangeArrowheads="1"/>
          </p:cNvSpPr>
          <p:nvPr>
            <p:ph type="title"/>
          </p:nvPr>
        </p:nvSpPr>
        <p:spPr bwMode="gray">
          <a:xfrm>
            <a:off x="477838" y="546100"/>
            <a:ext cx="8370887"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square" lIns="90488" tIns="44450" rIns="90488" bIns="44450" numCol="1" anchor="b" anchorCtr="0" compatLnSpc="1">
            <a:prstTxWarp prst="textNoShape">
              <a:avLst/>
            </a:prstTxWarp>
          </a:bodyPr>
          <a:lstStyle/>
          <a:p>
            <a:pPr lvl="0"/>
            <a:r>
              <a:rPr lang="en-US" smtClean="0"/>
              <a:t>Click to edit Master title style</a:t>
            </a:r>
          </a:p>
        </p:txBody>
      </p:sp>
    </p:spTree>
  </p:cSld>
  <p:clrMap bg1="lt1" tx1="dk1" bg2="lt2" tx2="dk2" accent1="accent1" accent2="accent2" accent3="accent3" accent4="accent4" accent5="accent5" accent6="accent6" hlink="hlink" folHlink="folHlink"/>
  <p:sldLayoutIdLst>
    <p:sldLayoutId id="2147485579" r:id="rId1"/>
    <p:sldLayoutId id="2147485569" r:id="rId2"/>
    <p:sldLayoutId id="2147485570" r:id="rId3"/>
    <p:sldLayoutId id="2147485571" r:id="rId4"/>
    <p:sldLayoutId id="2147485572" r:id="rId5"/>
    <p:sldLayoutId id="2147485573" r:id="rId6"/>
    <p:sldLayoutId id="2147485574" r:id="rId7"/>
    <p:sldLayoutId id="2147485575" r:id="rId8"/>
    <p:sldLayoutId id="2147485576" r:id="rId9"/>
    <p:sldLayoutId id="2147485577" r:id="rId10"/>
    <p:sldLayoutId id="2147485578" r:id="rId11"/>
    <p:sldLayoutId id="2147485580" r:id="rId12"/>
  </p:sldLayoutIdLst>
  <p:transition advClick="0"/>
  <p:txStyles>
    <p:titleStyle>
      <a:lvl1pPr algn="l" rtl="0" eaLnBrk="0" fontAlgn="base" hangingPunct="0">
        <a:spcBef>
          <a:spcPct val="0"/>
        </a:spcBef>
        <a:spcAft>
          <a:spcPct val="0"/>
        </a:spcAft>
        <a:defRPr sz="3200">
          <a:solidFill>
            <a:schemeClr val="bg1"/>
          </a:solidFill>
          <a:latin typeface="+mj-lt"/>
          <a:ea typeface="+mj-ea"/>
          <a:cs typeface="+mj-cs"/>
        </a:defRPr>
      </a:lvl1pPr>
      <a:lvl2pPr algn="l" rtl="0" eaLnBrk="0" fontAlgn="base" hangingPunct="0">
        <a:spcBef>
          <a:spcPct val="0"/>
        </a:spcBef>
        <a:spcAft>
          <a:spcPct val="0"/>
        </a:spcAft>
        <a:defRPr sz="3200">
          <a:solidFill>
            <a:schemeClr val="bg1"/>
          </a:solidFill>
          <a:latin typeface="Arial" charset="0"/>
        </a:defRPr>
      </a:lvl2pPr>
      <a:lvl3pPr algn="l" rtl="0" eaLnBrk="0" fontAlgn="base" hangingPunct="0">
        <a:spcBef>
          <a:spcPct val="0"/>
        </a:spcBef>
        <a:spcAft>
          <a:spcPct val="0"/>
        </a:spcAft>
        <a:defRPr sz="3200">
          <a:solidFill>
            <a:schemeClr val="bg1"/>
          </a:solidFill>
          <a:latin typeface="Arial" charset="0"/>
        </a:defRPr>
      </a:lvl3pPr>
      <a:lvl4pPr algn="l" rtl="0" eaLnBrk="0" fontAlgn="base" hangingPunct="0">
        <a:spcBef>
          <a:spcPct val="0"/>
        </a:spcBef>
        <a:spcAft>
          <a:spcPct val="0"/>
        </a:spcAft>
        <a:defRPr sz="3200">
          <a:solidFill>
            <a:schemeClr val="bg1"/>
          </a:solidFill>
          <a:latin typeface="Arial" charset="0"/>
        </a:defRPr>
      </a:lvl4pPr>
      <a:lvl5pPr algn="l" rtl="0" eaLnBrk="0" fontAlgn="base" hangingPunct="0">
        <a:spcBef>
          <a:spcPct val="0"/>
        </a:spcBef>
        <a:spcAft>
          <a:spcPct val="0"/>
        </a:spcAft>
        <a:defRPr sz="3200">
          <a:solidFill>
            <a:schemeClr val="bg1"/>
          </a:solidFill>
          <a:latin typeface="Arial" charset="0"/>
        </a:defRPr>
      </a:lvl5pPr>
      <a:lvl6pPr marL="457200" algn="l" rtl="0" eaLnBrk="0" fontAlgn="base" hangingPunct="0">
        <a:spcBef>
          <a:spcPct val="0"/>
        </a:spcBef>
        <a:spcAft>
          <a:spcPct val="0"/>
        </a:spcAft>
        <a:defRPr sz="3200">
          <a:solidFill>
            <a:schemeClr val="bg1"/>
          </a:solidFill>
          <a:latin typeface="Arial" charset="0"/>
        </a:defRPr>
      </a:lvl6pPr>
      <a:lvl7pPr marL="914400" algn="l" rtl="0" eaLnBrk="0" fontAlgn="base" hangingPunct="0">
        <a:spcBef>
          <a:spcPct val="0"/>
        </a:spcBef>
        <a:spcAft>
          <a:spcPct val="0"/>
        </a:spcAft>
        <a:defRPr sz="3200">
          <a:solidFill>
            <a:schemeClr val="bg1"/>
          </a:solidFill>
          <a:latin typeface="Arial" charset="0"/>
        </a:defRPr>
      </a:lvl7pPr>
      <a:lvl8pPr marL="1371600" algn="l" rtl="0" eaLnBrk="0" fontAlgn="base" hangingPunct="0">
        <a:spcBef>
          <a:spcPct val="0"/>
        </a:spcBef>
        <a:spcAft>
          <a:spcPct val="0"/>
        </a:spcAft>
        <a:defRPr sz="3200">
          <a:solidFill>
            <a:schemeClr val="bg1"/>
          </a:solidFill>
          <a:latin typeface="Arial" charset="0"/>
        </a:defRPr>
      </a:lvl8pPr>
      <a:lvl9pPr marL="1828800" algn="l" rtl="0" eaLnBrk="0" fontAlgn="base" hangingPunct="0">
        <a:spcBef>
          <a:spcPct val="0"/>
        </a:spcBef>
        <a:spcAft>
          <a:spcPct val="0"/>
        </a:spcAft>
        <a:defRPr sz="3200">
          <a:solidFill>
            <a:schemeClr val="bg1"/>
          </a:solidFill>
          <a:latin typeface="Arial" charset="0"/>
        </a:defRPr>
      </a:lvl9pPr>
    </p:titleStyle>
    <p:bodyStyle>
      <a:lvl1pPr marL="176213" indent="-176213" algn="l" rtl="0" eaLnBrk="0" fontAlgn="base" hangingPunct="0">
        <a:spcBef>
          <a:spcPct val="20000"/>
        </a:spcBef>
        <a:spcAft>
          <a:spcPct val="0"/>
        </a:spcAft>
        <a:buClr>
          <a:schemeClr val="tx1"/>
        </a:buClr>
        <a:buChar char="•"/>
        <a:defRPr sz="2800">
          <a:solidFill>
            <a:schemeClr val="tx1"/>
          </a:solidFill>
          <a:latin typeface="+mn-lt"/>
          <a:ea typeface="+mn-ea"/>
          <a:cs typeface="+mn-cs"/>
        </a:defRPr>
      </a:lvl1pPr>
      <a:lvl2pPr marL="576263" indent="-285750" algn="l" rtl="0" eaLnBrk="0" fontAlgn="base" hangingPunct="0">
        <a:spcBef>
          <a:spcPct val="20000"/>
        </a:spcBef>
        <a:spcAft>
          <a:spcPct val="0"/>
        </a:spcAft>
        <a:buClr>
          <a:schemeClr val="tx1"/>
        </a:buClr>
        <a:buChar char="–"/>
        <a:defRPr sz="2600">
          <a:solidFill>
            <a:schemeClr val="tx1"/>
          </a:solidFill>
          <a:latin typeface="+mn-lt"/>
        </a:defRPr>
      </a:lvl2pPr>
      <a:lvl3pPr marL="858838" indent="-168275" algn="l" rtl="0" eaLnBrk="0" fontAlgn="base" hangingPunct="0">
        <a:spcBef>
          <a:spcPct val="20000"/>
        </a:spcBef>
        <a:spcAft>
          <a:spcPct val="0"/>
        </a:spcAft>
        <a:buClr>
          <a:schemeClr val="tx1"/>
        </a:buClr>
        <a:buChar char="•"/>
        <a:defRPr sz="2200">
          <a:solidFill>
            <a:schemeClr val="tx1"/>
          </a:solidFill>
          <a:latin typeface="+mn-lt"/>
        </a:defRPr>
      </a:lvl3pPr>
      <a:lvl4pPr marL="1200150" indent="-227013" algn="l" rtl="0" eaLnBrk="0" fontAlgn="base" hangingPunct="0">
        <a:spcBef>
          <a:spcPct val="20000"/>
        </a:spcBef>
        <a:spcAft>
          <a:spcPct val="0"/>
        </a:spcAft>
        <a:buClr>
          <a:schemeClr val="tx1"/>
        </a:buClr>
        <a:buChar char="–"/>
        <a:defRPr sz="2000">
          <a:solidFill>
            <a:schemeClr val="tx1"/>
          </a:solidFill>
          <a:latin typeface="+mn-lt"/>
        </a:defRPr>
      </a:lvl4pPr>
      <a:lvl5pPr marL="1481138" indent="-166688" algn="l" rtl="0" eaLnBrk="0" fontAlgn="base" hangingPunct="0">
        <a:spcBef>
          <a:spcPct val="20000"/>
        </a:spcBef>
        <a:spcAft>
          <a:spcPct val="0"/>
        </a:spcAft>
        <a:buClr>
          <a:schemeClr val="tx1"/>
        </a:buClr>
        <a:buChar char="•"/>
        <a:defRPr sz="2000">
          <a:solidFill>
            <a:schemeClr val="tx1"/>
          </a:solidFill>
          <a:latin typeface="+mn-lt"/>
        </a:defRPr>
      </a:lvl5pPr>
      <a:lvl6pPr marL="1938338" indent="-166688" algn="l" rtl="0" eaLnBrk="0" fontAlgn="base" hangingPunct="0">
        <a:spcBef>
          <a:spcPct val="20000"/>
        </a:spcBef>
        <a:spcAft>
          <a:spcPct val="0"/>
        </a:spcAft>
        <a:buClr>
          <a:schemeClr val="tx1"/>
        </a:buClr>
        <a:buChar char="•"/>
        <a:defRPr sz="2000">
          <a:solidFill>
            <a:schemeClr val="tx1"/>
          </a:solidFill>
          <a:latin typeface="+mn-lt"/>
        </a:defRPr>
      </a:lvl6pPr>
      <a:lvl7pPr marL="2395538" indent="-166688" algn="l" rtl="0" eaLnBrk="0" fontAlgn="base" hangingPunct="0">
        <a:spcBef>
          <a:spcPct val="20000"/>
        </a:spcBef>
        <a:spcAft>
          <a:spcPct val="0"/>
        </a:spcAft>
        <a:buClr>
          <a:schemeClr val="tx1"/>
        </a:buClr>
        <a:buChar char="•"/>
        <a:defRPr sz="2000">
          <a:solidFill>
            <a:schemeClr val="tx1"/>
          </a:solidFill>
          <a:latin typeface="+mn-lt"/>
        </a:defRPr>
      </a:lvl7pPr>
      <a:lvl8pPr marL="2852738" indent="-166688" algn="l" rtl="0" eaLnBrk="0" fontAlgn="base" hangingPunct="0">
        <a:spcBef>
          <a:spcPct val="20000"/>
        </a:spcBef>
        <a:spcAft>
          <a:spcPct val="0"/>
        </a:spcAft>
        <a:buClr>
          <a:schemeClr val="tx1"/>
        </a:buClr>
        <a:buChar char="•"/>
        <a:defRPr sz="2000">
          <a:solidFill>
            <a:schemeClr val="tx1"/>
          </a:solidFill>
          <a:latin typeface="+mn-lt"/>
        </a:defRPr>
      </a:lvl8pPr>
      <a:lvl9pPr marL="3309938" indent="-166688" algn="l" rtl="0" eaLnBrk="0" fontAlgn="base" hangingPunct="0">
        <a:spcBef>
          <a:spcPct val="20000"/>
        </a:spcBef>
        <a:spcAft>
          <a:spcPct val="0"/>
        </a:spcAft>
        <a:buClr>
          <a:schemeClr val="tx1"/>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0" name="Rectangle 6"/>
          <p:cNvSpPr>
            <a:spLocks noGrp="1" noChangeArrowheads="1"/>
          </p:cNvSpPr>
          <p:nvPr>
            <p:ph type="sldNum" sz="quarter" idx="4"/>
          </p:nvPr>
        </p:nvSpPr>
        <p:spPr bwMode="auto">
          <a:xfrm>
            <a:off x="6553200" y="6234113"/>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rgbClr val="777777"/>
                </a:solidFill>
                <a:latin typeface="Arial" charset="0"/>
                <a:cs typeface="+mn-cs"/>
              </a:defRPr>
            </a:lvl1pPr>
          </a:lstStyle>
          <a:p>
            <a:pPr>
              <a:defRPr/>
            </a:pPr>
            <a:fld id="{5765197D-EE76-4DFD-8BF0-1446E1A4B18A}" type="slidenum">
              <a:rPr lang="en-US">
                <a:ea typeface="+mn-ea"/>
              </a:rPr>
              <a:pPr>
                <a:defRPr/>
              </a:pPr>
              <a:t>‹#›</a:t>
            </a:fld>
            <a:endParaRPr lang="en-US" dirty="0">
              <a:ea typeface="+mn-ea"/>
            </a:endParaRPr>
          </a:p>
        </p:txBody>
      </p:sp>
      <p:pic>
        <p:nvPicPr>
          <p:cNvPr id="1029" name="Picture 10" descr="dpa"/>
          <p:cNvPicPr>
            <a:picLocks noChangeAspect="1" noChangeArrowheads="1"/>
          </p:cNvPicPr>
          <p:nvPr userDrawn="1"/>
        </p:nvPicPr>
        <p:blipFill>
          <a:blip r:embed="rId19" cstate="print">
            <a:extLst>
              <a:ext uri="{28A0092B-C50C-407E-A947-70E740481C1C}">
                <a14:useLocalDpi xmlns:a14="http://schemas.microsoft.com/office/drawing/2010/main" xmlns="" val="0"/>
              </a:ext>
            </a:extLst>
          </a:blip>
          <a:srcRect/>
          <a:stretch>
            <a:fillRect/>
          </a:stretch>
        </p:blipFill>
        <p:spPr bwMode="auto">
          <a:xfrm>
            <a:off x="131763" y="6296025"/>
            <a:ext cx="833437"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811858654"/>
      </p:ext>
    </p:extLst>
  </p:cSld>
  <p:clrMap bg1="lt1" tx1="dk1" bg2="lt2" tx2="dk2" accent1="accent1" accent2="accent2" accent3="accent3" accent4="accent4" accent5="accent5" accent6="accent6" hlink="hlink" folHlink="folHlink"/>
  <p:sldLayoutIdLst>
    <p:sldLayoutId id="2147485594" r:id="rId1"/>
    <p:sldLayoutId id="2147485595" r:id="rId2"/>
    <p:sldLayoutId id="2147485596" r:id="rId3"/>
    <p:sldLayoutId id="2147485597" r:id="rId4"/>
    <p:sldLayoutId id="2147485598" r:id="rId5"/>
    <p:sldLayoutId id="2147485599" r:id="rId6"/>
    <p:sldLayoutId id="2147485600" r:id="rId7"/>
    <p:sldLayoutId id="2147485601" r:id="rId8"/>
    <p:sldLayoutId id="2147485602" r:id="rId9"/>
    <p:sldLayoutId id="2147485603" r:id="rId10"/>
    <p:sldLayoutId id="2147485604" r:id="rId11"/>
    <p:sldLayoutId id="2147485605" r:id="rId12"/>
    <p:sldLayoutId id="2147485606" r:id="rId13"/>
    <p:sldLayoutId id="2147485607" r:id="rId14"/>
    <p:sldLayoutId id="2147485608" r:id="rId15"/>
    <p:sldLayoutId id="2147485609" r:id="rId16"/>
    <p:sldLayoutId id="2147485610" r:id="rId17"/>
  </p:sldLayoutIdLst>
  <p:hf hdr="0" ftr="0" dt="0"/>
  <p:txStyles>
    <p:titleStyle>
      <a:lvl1pPr algn="l" rtl="0" eaLnBrk="0" fontAlgn="base" hangingPunct="0">
        <a:spcBef>
          <a:spcPct val="0"/>
        </a:spcBef>
        <a:spcAft>
          <a:spcPct val="0"/>
        </a:spcAft>
        <a:defRPr sz="3600" b="1">
          <a:solidFill>
            <a:srgbClr val="000066"/>
          </a:solidFill>
          <a:latin typeface="+mj-lt"/>
          <a:ea typeface="+mj-ea"/>
          <a:cs typeface="+mj-cs"/>
        </a:defRPr>
      </a:lvl1pPr>
      <a:lvl2pPr algn="l" rtl="0" eaLnBrk="0" fontAlgn="base" hangingPunct="0">
        <a:spcBef>
          <a:spcPct val="0"/>
        </a:spcBef>
        <a:spcAft>
          <a:spcPct val="0"/>
        </a:spcAft>
        <a:defRPr sz="3600" b="1">
          <a:solidFill>
            <a:srgbClr val="000066"/>
          </a:solidFill>
          <a:latin typeface="Arial" charset="0"/>
        </a:defRPr>
      </a:lvl2pPr>
      <a:lvl3pPr algn="l" rtl="0" eaLnBrk="0" fontAlgn="base" hangingPunct="0">
        <a:spcBef>
          <a:spcPct val="0"/>
        </a:spcBef>
        <a:spcAft>
          <a:spcPct val="0"/>
        </a:spcAft>
        <a:defRPr sz="3600" b="1">
          <a:solidFill>
            <a:srgbClr val="000066"/>
          </a:solidFill>
          <a:latin typeface="Arial" charset="0"/>
        </a:defRPr>
      </a:lvl3pPr>
      <a:lvl4pPr algn="l" rtl="0" eaLnBrk="0" fontAlgn="base" hangingPunct="0">
        <a:spcBef>
          <a:spcPct val="0"/>
        </a:spcBef>
        <a:spcAft>
          <a:spcPct val="0"/>
        </a:spcAft>
        <a:defRPr sz="3600" b="1">
          <a:solidFill>
            <a:srgbClr val="000066"/>
          </a:solidFill>
          <a:latin typeface="Arial" charset="0"/>
        </a:defRPr>
      </a:lvl4pPr>
      <a:lvl5pPr algn="l" rtl="0" eaLnBrk="0" fontAlgn="base" hangingPunct="0">
        <a:spcBef>
          <a:spcPct val="0"/>
        </a:spcBef>
        <a:spcAft>
          <a:spcPct val="0"/>
        </a:spcAft>
        <a:defRPr sz="3600" b="1">
          <a:solidFill>
            <a:srgbClr val="000066"/>
          </a:solidFill>
          <a:latin typeface="Arial" charset="0"/>
        </a:defRPr>
      </a:lvl5pPr>
      <a:lvl6pPr marL="457200" algn="l" rtl="0" fontAlgn="base">
        <a:spcBef>
          <a:spcPct val="0"/>
        </a:spcBef>
        <a:spcAft>
          <a:spcPct val="0"/>
        </a:spcAft>
        <a:defRPr sz="3600" b="1">
          <a:solidFill>
            <a:srgbClr val="99CCFF"/>
          </a:solidFill>
          <a:latin typeface="Arial" charset="0"/>
        </a:defRPr>
      </a:lvl6pPr>
      <a:lvl7pPr marL="914400" algn="l" rtl="0" fontAlgn="base">
        <a:spcBef>
          <a:spcPct val="0"/>
        </a:spcBef>
        <a:spcAft>
          <a:spcPct val="0"/>
        </a:spcAft>
        <a:defRPr sz="3600" b="1">
          <a:solidFill>
            <a:srgbClr val="99CCFF"/>
          </a:solidFill>
          <a:latin typeface="Arial" charset="0"/>
        </a:defRPr>
      </a:lvl7pPr>
      <a:lvl8pPr marL="1371600" algn="l" rtl="0" fontAlgn="base">
        <a:spcBef>
          <a:spcPct val="0"/>
        </a:spcBef>
        <a:spcAft>
          <a:spcPct val="0"/>
        </a:spcAft>
        <a:defRPr sz="3600" b="1">
          <a:solidFill>
            <a:srgbClr val="99CCFF"/>
          </a:solidFill>
          <a:latin typeface="Arial" charset="0"/>
        </a:defRPr>
      </a:lvl8pPr>
      <a:lvl9pPr marL="1828800" algn="l" rtl="0" fontAlgn="base">
        <a:spcBef>
          <a:spcPct val="0"/>
        </a:spcBef>
        <a:spcAft>
          <a:spcPct val="0"/>
        </a:spcAft>
        <a:defRPr sz="3600" b="1">
          <a:solidFill>
            <a:srgbClr val="99CCFF"/>
          </a:solidFill>
          <a:latin typeface="Arial" charset="0"/>
        </a:defRPr>
      </a:lvl9pPr>
    </p:titleStyle>
    <p:bodyStyle>
      <a:lvl1pPr marL="342900" indent="-342900" algn="l" rtl="0" eaLnBrk="0" fontAlgn="base" hangingPunct="0">
        <a:spcBef>
          <a:spcPct val="20000"/>
        </a:spcBef>
        <a:spcAft>
          <a:spcPct val="0"/>
        </a:spcAft>
        <a:buClr>
          <a:srgbClr val="00CC00"/>
        </a:buClr>
        <a:buChar char="•"/>
        <a:defRPr sz="2000">
          <a:solidFill>
            <a:srgbClr val="777777"/>
          </a:solidFill>
          <a:latin typeface="+mn-lt"/>
          <a:ea typeface="+mn-ea"/>
          <a:cs typeface="+mn-cs"/>
        </a:defRPr>
      </a:lvl1pPr>
      <a:lvl2pPr marL="742950" indent="-285750" algn="l" rtl="0" eaLnBrk="0" fontAlgn="base" hangingPunct="0">
        <a:spcBef>
          <a:spcPct val="20000"/>
        </a:spcBef>
        <a:spcAft>
          <a:spcPct val="0"/>
        </a:spcAft>
        <a:buClr>
          <a:srgbClr val="00CC00"/>
        </a:buClr>
        <a:buFont typeface="Arial" pitchFamily="34" charset="0"/>
        <a:buChar char="–"/>
        <a:defRPr sz="2800">
          <a:solidFill>
            <a:srgbClr val="777777"/>
          </a:solidFill>
          <a:latin typeface="+mn-lt"/>
        </a:defRPr>
      </a:lvl2pPr>
      <a:lvl3pPr marL="1143000" indent="-228600" algn="l" rtl="0" eaLnBrk="0" fontAlgn="base" hangingPunct="0">
        <a:spcBef>
          <a:spcPct val="20000"/>
        </a:spcBef>
        <a:spcAft>
          <a:spcPct val="0"/>
        </a:spcAft>
        <a:buClr>
          <a:srgbClr val="00CC00"/>
        </a:buClr>
        <a:buChar char="•"/>
        <a:defRPr sz="1600">
          <a:solidFill>
            <a:srgbClr val="777777"/>
          </a:solidFill>
          <a:latin typeface="+mn-lt"/>
        </a:defRPr>
      </a:lvl3pPr>
      <a:lvl4pPr marL="1600200" indent="-228600" algn="l" rtl="0" eaLnBrk="0" fontAlgn="base" hangingPunct="0">
        <a:spcBef>
          <a:spcPct val="20000"/>
        </a:spcBef>
        <a:spcAft>
          <a:spcPct val="0"/>
        </a:spcAft>
        <a:buClr>
          <a:srgbClr val="00CC00"/>
        </a:buClr>
        <a:buFont typeface="Arial" pitchFamily="34" charset="0"/>
        <a:buChar char="–"/>
        <a:defRPr sz="1400">
          <a:solidFill>
            <a:srgbClr val="777777"/>
          </a:solidFill>
          <a:latin typeface="+mn-lt"/>
        </a:defRPr>
      </a:lvl4pPr>
      <a:lvl5pPr marL="2057400" indent="-228600" algn="l" rtl="0" eaLnBrk="0" fontAlgn="base" hangingPunct="0">
        <a:spcBef>
          <a:spcPct val="20000"/>
        </a:spcBef>
        <a:spcAft>
          <a:spcPct val="0"/>
        </a:spcAft>
        <a:buClr>
          <a:srgbClr val="00CC00"/>
        </a:buClr>
        <a:buFont typeface="Arial" pitchFamily="34" charset="0"/>
        <a:buChar char="»"/>
        <a:defRPr sz="1400">
          <a:solidFill>
            <a:srgbClr val="777777"/>
          </a:solidFill>
          <a:latin typeface="+mn-lt"/>
        </a:defRPr>
      </a:lvl5pPr>
      <a:lvl6pPr marL="2514600" indent="-228600" algn="l" rtl="0" fontAlgn="base">
        <a:spcBef>
          <a:spcPct val="20000"/>
        </a:spcBef>
        <a:spcAft>
          <a:spcPct val="0"/>
        </a:spcAft>
        <a:buClr>
          <a:srgbClr val="FFCC00"/>
        </a:buClr>
        <a:buFont typeface="Arial" charset="0"/>
        <a:buChar char="»"/>
        <a:defRPr sz="1400">
          <a:solidFill>
            <a:srgbClr val="777777"/>
          </a:solidFill>
          <a:latin typeface="+mn-lt"/>
        </a:defRPr>
      </a:lvl6pPr>
      <a:lvl7pPr marL="2971800" indent="-228600" algn="l" rtl="0" fontAlgn="base">
        <a:spcBef>
          <a:spcPct val="20000"/>
        </a:spcBef>
        <a:spcAft>
          <a:spcPct val="0"/>
        </a:spcAft>
        <a:buClr>
          <a:srgbClr val="FFCC00"/>
        </a:buClr>
        <a:buFont typeface="Arial" charset="0"/>
        <a:buChar char="»"/>
        <a:defRPr sz="1400">
          <a:solidFill>
            <a:srgbClr val="777777"/>
          </a:solidFill>
          <a:latin typeface="+mn-lt"/>
        </a:defRPr>
      </a:lvl7pPr>
      <a:lvl8pPr marL="3429000" indent="-228600" algn="l" rtl="0" fontAlgn="base">
        <a:spcBef>
          <a:spcPct val="20000"/>
        </a:spcBef>
        <a:spcAft>
          <a:spcPct val="0"/>
        </a:spcAft>
        <a:buClr>
          <a:srgbClr val="FFCC00"/>
        </a:buClr>
        <a:buFont typeface="Arial" charset="0"/>
        <a:buChar char="»"/>
        <a:defRPr sz="1400">
          <a:solidFill>
            <a:srgbClr val="777777"/>
          </a:solidFill>
          <a:latin typeface="+mn-lt"/>
        </a:defRPr>
      </a:lvl8pPr>
      <a:lvl9pPr marL="3886200" indent="-228600" algn="l" rtl="0" fontAlgn="base">
        <a:spcBef>
          <a:spcPct val="20000"/>
        </a:spcBef>
        <a:spcAft>
          <a:spcPct val="0"/>
        </a:spcAft>
        <a:buClr>
          <a:srgbClr val="FFCC00"/>
        </a:buClr>
        <a:buFont typeface="Arial" charset="0"/>
        <a:buChar char="»"/>
        <a:defRPr sz="1400">
          <a:solidFill>
            <a:srgbClr val="777777"/>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0" name="Rectangle 6"/>
          <p:cNvSpPr>
            <a:spLocks noGrp="1" noChangeArrowheads="1"/>
          </p:cNvSpPr>
          <p:nvPr>
            <p:ph type="sldNum" sz="quarter" idx="4"/>
          </p:nvPr>
        </p:nvSpPr>
        <p:spPr bwMode="auto">
          <a:xfrm>
            <a:off x="6553200" y="6234113"/>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rgbClr val="777777"/>
                </a:solidFill>
                <a:latin typeface="Arial" charset="0"/>
                <a:cs typeface="+mn-cs"/>
              </a:defRPr>
            </a:lvl1pPr>
          </a:lstStyle>
          <a:p>
            <a:pPr>
              <a:defRPr/>
            </a:pPr>
            <a:fld id="{5765197D-EE76-4DFD-8BF0-1446E1A4B18A}" type="slidenum">
              <a:rPr lang="en-US">
                <a:ea typeface="+mn-ea"/>
              </a:rPr>
              <a:pPr>
                <a:defRPr/>
              </a:pPr>
              <a:t>‹#›</a:t>
            </a:fld>
            <a:endParaRPr lang="en-US" dirty="0">
              <a:ea typeface="+mn-ea"/>
            </a:endParaRPr>
          </a:p>
        </p:txBody>
      </p:sp>
      <p:pic>
        <p:nvPicPr>
          <p:cNvPr id="1029" name="Picture 10" descr="dpa"/>
          <p:cNvPicPr>
            <a:picLocks noChangeAspect="1" noChangeArrowheads="1"/>
          </p:cNvPicPr>
          <p:nvPr userDrawn="1"/>
        </p:nvPicPr>
        <p:blipFill>
          <a:blip r:embed="rId19" cstate="print">
            <a:extLst>
              <a:ext uri="{28A0092B-C50C-407E-A947-70E740481C1C}">
                <a14:useLocalDpi xmlns:a14="http://schemas.microsoft.com/office/drawing/2010/main" xmlns="" val="0"/>
              </a:ext>
            </a:extLst>
          </a:blip>
          <a:srcRect/>
          <a:stretch>
            <a:fillRect/>
          </a:stretch>
        </p:blipFill>
        <p:spPr bwMode="auto">
          <a:xfrm>
            <a:off x="131763" y="6296025"/>
            <a:ext cx="833437"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657317487"/>
      </p:ext>
    </p:extLst>
  </p:cSld>
  <p:clrMap bg1="lt1" tx1="dk1" bg2="lt2" tx2="dk2" accent1="accent1" accent2="accent2" accent3="accent3" accent4="accent4" accent5="accent5" accent6="accent6" hlink="hlink" folHlink="folHlink"/>
  <p:sldLayoutIdLst>
    <p:sldLayoutId id="2147485612" r:id="rId1"/>
    <p:sldLayoutId id="2147485613" r:id="rId2"/>
    <p:sldLayoutId id="2147485614" r:id="rId3"/>
    <p:sldLayoutId id="2147485615" r:id="rId4"/>
    <p:sldLayoutId id="2147485616" r:id="rId5"/>
    <p:sldLayoutId id="2147485617" r:id="rId6"/>
    <p:sldLayoutId id="2147485618" r:id="rId7"/>
    <p:sldLayoutId id="2147485619" r:id="rId8"/>
    <p:sldLayoutId id="2147485620" r:id="rId9"/>
    <p:sldLayoutId id="2147485621" r:id="rId10"/>
    <p:sldLayoutId id="2147485622" r:id="rId11"/>
    <p:sldLayoutId id="2147485623" r:id="rId12"/>
    <p:sldLayoutId id="2147485624" r:id="rId13"/>
    <p:sldLayoutId id="2147485625" r:id="rId14"/>
    <p:sldLayoutId id="2147485626" r:id="rId15"/>
    <p:sldLayoutId id="2147485627" r:id="rId16"/>
    <p:sldLayoutId id="2147485628" r:id="rId17"/>
  </p:sldLayoutIdLst>
  <p:hf hdr="0" ftr="0" dt="0"/>
  <p:txStyles>
    <p:titleStyle>
      <a:lvl1pPr algn="l" rtl="0" eaLnBrk="0" fontAlgn="base" hangingPunct="0">
        <a:spcBef>
          <a:spcPct val="0"/>
        </a:spcBef>
        <a:spcAft>
          <a:spcPct val="0"/>
        </a:spcAft>
        <a:defRPr sz="3600" b="1">
          <a:solidFill>
            <a:srgbClr val="000066"/>
          </a:solidFill>
          <a:latin typeface="+mj-lt"/>
          <a:ea typeface="+mj-ea"/>
          <a:cs typeface="+mj-cs"/>
        </a:defRPr>
      </a:lvl1pPr>
      <a:lvl2pPr algn="l" rtl="0" eaLnBrk="0" fontAlgn="base" hangingPunct="0">
        <a:spcBef>
          <a:spcPct val="0"/>
        </a:spcBef>
        <a:spcAft>
          <a:spcPct val="0"/>
        </a:spcAft>
        <a:defRPr sz="3600" b="1">
          <a:solidFill>
            <a:srgbClr val="000066"/>
          </a:solidFill>
          <a:latin typeface="Arial" charset="0"/>
        </a:defRPr>
      </a:lvl2pPr>
      <a:lvl3pPr algn="l" rtl="0" eaLnBrk="0" fontAlgn="base" hangingPunct="0">
        <a:spcBef>
          <a:spcPct val="0"/>
        </a:spcBef>
        <a:spcAft>
          <a:spcPct val="0"/>
        </a:spcAft>
        <a:defRPr sz="3600" b="1">
          <a:solidFill>
            <a:srgbClr val="000066"/>
          </a:solidFill>
          <a:latin typeface="Arial" charset="0"/>
        </a:defRPr>
      </a:lvl3pPr>
      <a:lvl4pPr algn="l" rtl="0" eaLnBrk="0" fontAlgn="base" hangingPunct="0">
        <a:spcBef>
          <a:spcPct val="0"/>
        </a:spcBef>
        <a:spcAft>
          <a:spcPct val="0"/>
        </a:spcAft>
        <a:defRPr sz="3600" b="1">
          <a:solidFill>
            <a:srgbClr val="000066"/>
          </a:solidFill>
          <a:latin typeface="Arial" charset="0"/>
        </a:defRPr>
      </a:lvl4pPr>
      <a:lvl5pPr algn="l" rtl="0" eaLnBrk="0" fontAlgn="base" hangingPunct="0">
        <a:spcBef>
          <a:spcPct val="0"/>
        </a:spcBef>
        <a:spcAft>
          <a:spcPct val="0"/>
        </a:spcAft>
        <a:defRPr sz="3600" b="1">
          <a:solidFill>
            <a:srgbClr val="000066"/>
          </a:solidFill>
          <a:latin typeface="Arial" charset="0"/>
        </a:defRPr>
      </a:lvl5pPr>
      <a:lvl6pPr marL="457200" algn="l" rtl="0" fontAlgn="base">
        <a:spcBef>
          <a:spcPct val="0"/>
        </a:spcBef>
        <a:spcAft>
          <a:spcPct val="0"/>
        </a:spcAft>
        <a:defRPr sz="3600" b="1">
          <a:solidFill>
            <a:srgbClr val="99CCFF"/>
          </a:solidFill>
          <a:latin typeface="Arial" charset="0"/>
        </a:defRPr>
      </a:lvl6pPr>
      <a:lvl7pPr marL="914400" algn="l" rtl="0" fontAlgn="base">
        <a:spcBef>
          <a:spcPct val="0"/>
        </a:spcBef>
        <a:spcAft>
          <a:spcPct val="0"/>
        </a:spcAft>
        <a:defRPr sz="3600" b="1">
          <a:solidFill>
            <a:srgbClr val="99CCFF"/>
          </a:solidFill>
          <a:latin typeface="Arial" charset="0"/>
        </a:defRPr>
      </a:lvl7pPr>
      <a:lvl8pPr marL="1371600" algn="l" rtl="0" fontAlgn="base">
        <a:spcBef>
          <a:spcPct val="0"/>
        </a:spcBef>
        <a:spcAft>
          <a:spcPct val="0"/>
        </a:spcAft>
        <a:defRPr sz="3600" b="1">
          <a:solidFill>
            <a:srgbClr val="99CCFF"/>
          </a:solidFill>
          <a:latin typeface="Arial" charset="0"/>
        </a:defRPr>
      </a:lvl8pPr>
      <a:lvl9pPr marL="1828800" algn="l" rtl="0" fontAlgn="base">
        <a:spcBef>
          <a:spcPct val="0"/>
        </a:spcBef>
        <a:spcAft>
          <a:spcPct val="0"/>
        </a:spcAft>
        <a:defRPr sz="3600" b="1">
          <a:solidFill>
            <a:srgbClr val="99CCFF"/>
          </a:solidFill>
          <a:latin typeface="Arial" charset="0"/>
        </a:defRPr>
      </a:lvl9pPr>
    </p:titleStyle>
    <p:bodyStyle>
      <a:lvl1pPr marL="342900" indent="-342900" algn="l" rtl="0" eaLnBrk="0" fontAlgn="base" hangingPunct="0">
        <a:spcBef>
          <a:spcPct val="20000"/>
        </a:spcBef>
        <a:spcAft>
          <a:spcPct val="0"/>
        </a:spcAft>
        <a:buClr>
          <a:srgbClr val="00CC00"/>
        </a:buClr>
        <a:buChar char="•"/>
        <a:defRPr sz="2000">
          <a:solidFill>
            <a:srgbClr val="777777"/>
          </a:solidFill>
          <a:latin typeface="+mn-lt"/>
          <a:ea typeface="+mn-ea"/>
          <a:cs typeface="+mn-cs"/>
        </a:defRPr>
      </a:lvl1pPr>
      <a:lvl2pPr marL="742950" indent="-285750" algn="l" rtl="0" eaLnBrk="0" fontAlgn="base" hangingPunct="0">
        <a:spcBef>
          <a:spcPct val="20000"/>
        </a:spcBef>
        <a:spcAft>
          <a:spcPct val="0"/>
        </a:spcAft>
        <a:buClr>
          <a:srgbClr val="00CC00"/>
        </a:buClr>
        <a:buFont typeface="Arial" pitchFamily="34" charset="0"/>
        <a:buChar char="–"/>
        <a:defRPr sz="2800">
          <a:solidFill>
            <a:srgbClr val="777777"/>
          </a:solidFill>
          <a:latin typeface="+mn-lt"/>
        </a:defRPr>
      </a:lvl2pPr>
      <a:lvl3pPr marL="1143000" indent="-228600" algn="l" rtl="0" eaLnBrk="0" fontAlgn="base" hangingPunct="0">
        <a:spcBef>
          <a:spcPct val="20000"/>
        </a:spcBef>
        <a:spcAft>
          <a:spcPct val="0"/>
        </a:spcAft>
        <a:buClr>
          <a:srgbClr val="00CC00"/>
        </a:buClr>
        <a:buChar char="•"/>
        <a:defRPr sz="1600">
          <a:solidFill>
            <a:srgbClr val="777777"/>
          </a:solidFill>
          <a:latin typeface="+mn-lt"/>
        </a:defRPr>
      </a:lvl3pPr>
      <a:lvl4pPr marL="1600200" indent="-228600" algn="l" rtl="0" eaLnBrk="0" fontAlgn="base" hangingPunct="0">
        <a:spcBef>
          <a:spcPct val="20000"/>
        </a:spcBef>
        <a:spcAft>
          <a:spcPct val="0"/>
        </a:spcAft>
        <a:buClr>
          <a:srgbClr val="00CC00"/>
        </a:buClr>
        <a:buFont typeface="Arial" pitchFamily="34" charset="0"/>
        <a:buChar char="–"/>
        <a:defRPr sz="1400">
          <a:solidFill>
            <a:srgbClr val="777777"/>
          </a:solidFill>
          <a:latin typeface="+mn-lt"/>
        </a:defRPr>
      </a:lvl4pPr>
      <a:lvl5pPr marL="2057400" indent="-228600" algn="l" rtl="0" eaLnBrk="0" fontAlgn="base" hangingPunct="0">
        <a:spcBef>
          <a:spcPct val="20000"/>
        </a:spcBef>
        <a:spcAft>
          <a:spcPct val="0"/>
        </a:spcAft>
        <a:buClr>
          <a:srgbClr val="00CC00"/>
        </a:buClr>
        <a:buFont typeface="Arial" pitchFamily="34" charset="0"/>
        <a:buChar char="»"/>
        <a:defRPr sz="1400">
          <a:solidFill>
            <a:srgbClr val="777777"/>
          </a:solidFill>
          <a:latin typeface="+mn-lt"/>
        </a:defRPr>
      </a:lvl5pPr>
      <a:lvl6pPr marL="2514600" indent="-228600" algn="l" rtl="0" fontAlgn="base">
        <a:spcBef>
          <a:spcPct val="20000"/>
        </a:spcBef>
        <a:spcAft>
          <a:spcPct val="0"/>
        </a:spcAft>
        <a:buClr>
          <a:srgbClr val="FFCC00"/>
        </a:buClr>
        <a:buFont typeface="Arial" charset="0"/>
        <a:buChar char="»"/>
        <a:defRPr sz="1400">
          <a:solidFill>
            <a:srgbClr val="777777"/>
          </a:solidFill>
          <a:latin typeface="+mn-lt"/>
        </a:defRPr>
      </a:lvl6pPr>
      <a:lvl7pPr marL="2971800" indent="-228600" algn="l" rtl="0" fontAlgn="base">
        <a:spcBef>
          <a:spcPct val="20000"/>
        </a:spcBef>
        <a:spcAft>
          <a:spcPct val="0"/>
        </a:spcAft>
        <a:buClr>
          <a:srgbClr val="FFCC00"/>
        </a:buClr>
        <a:buFont typeface="Arial" charset="0"/>
        <a:buChar char="»"/>
        <a:defRPr sz="1400">
          <a:solidFill>
            <a:srgbClr val="777777"/>
          </a:solidFill>
          <a:latin typeface="+mn-lt"/>
        </a:defRPr>
      </a:lvl7pPr>
      <a:lvl8pPr marL="3429000" indent="-228600" algn="l" rtl="0" fontAlgn="base">
        <a:spcBef>
          <a:spcPct val="20000"/>
        </a:spcBef>
        <a:spcAft>
          <a:spcPct val="0"/>
        </a:spcAft>
        <a:buClr>
          <a:srgbClr val="FFCC00"/>
        </a:buClr>
        <a:buFont typeface="Arial" charset="0"/>
        <a:buChar char="»"/>
        <a:defRPr sz="1400">
          <a:solidFill>
            <a:srgbClr val="777777"/>
          </a:solidFill>
          <a:latin typeface="+mn-lt"/>
        </a:defRPr>
      </a:lvl8pPr>
      <a:lvl9pPr marL="3886200" indent="-228600" algn="l" rtl="0" fontAlgn="base">
        <a:spcBef>
          <a:spcPct val="20000"/>
        </a:spcBef>
        <a:spcAft>
          <a:spcPct val="0"/>
        </a:spcAft>
        <a:buClr>
          <a:srgbClr val="FFCC00"/>
        </a:buClr>
        <a:buFont typeface="Arial" charset="0"/>
        <a:buChar char="»"/>
        <a:defRPr sz="1400">
          <a:solidFill>
            <a:srgbClr val="777777"/>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hyperlink" Target="http://en.wikipedia.org/wiki/File:Newry_ME.JPG" TargetMode="External"/></Relationships>
</file>

<file path=ppt/slides/_rels/slide2.xml.rels><?xml version="1.0" encoding="UTF-8" standalone="yes"?>
<Relationships xmlns="http://schemas.openxmlformats.org/package/2006/relationships"><Relationship Id="rId8" Type="http://schemas.openxmlformats.org/officeDocument/2006/relationships/hyperlink" Target="http://www.katrinadestruction.com/images/v/katrina/A2005236-katrina.html" TargetMode="External"/><Relationship Id="rId13" Type="http://schemas.openxmlformats.org/officeDocument/2006/relationships/image" Target="../media/image20.jpeg"/><Relationship Id="rId3" Type="http://schemas.openxmlformats.org/officeDocument/2006/relationships/image" Target="../media/image12.jpeg"/><Relationship Id="rId7" Type="http://schemas.openxmlformats.org/officeDocument/2006/relationships/image" Target="../media/image15.jpeg"/><Relationship Id="rId12"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4.jpeg"/><Relationship Id="rId11" Type="http://schemas.openxmlformats.org/officeDocument/2006/relationships/image" Target="../media/image18.jpeg"/><Relationship Id="rId5" Type="http://schemas.openxmlformats.org/officeDocument/2006/relationships/hyperlink" Target="http://www.katrinadestruction.com/images/v/billingscr/Survivors+search+for+food+and+water.jpg.html?g2_GALLERYSID=818889064335498598cb1b9148d67d32" TargetMode="External"/><Relationship Id="rId15" Type="http://schemas.openxmlformats.org/officeDocument/2006/relationships/image" Target="../media/image22.png"/><Relationship Id="rId10" Type="http://schemas.openxmlformats.org/officeDocument/2006/relationships/image" Target="../media/image17.jpeg"/><Relationship Id="rId4" Type="http://schemas.openxmlformats.org/officeDocument/2006/relationships/image" Target="../media/image13.jpeg"/><Relationship Id="rId9" Type="http://schemas.openxmlformats.org/officeDocument/2006/relationships/image" Target="../media/image16.jpeg"/><Relationship Id="rId14" Type="http://schemas.openxmlformats.org/officeDocument/2006/relationships/image" Target="../media/image2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Microsoft_Office_Excel_97-2003_Worksheet1.xls"/></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Microsoft_Office_Excel_97-2003_Worksheet2.xls"/></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Microsoft_Office_Excel_97-2003_Worksheet3.xls"/></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Microsoft_Office_Excel_97-2003_Worksheet4.xls"/></Relationships>
</file>

<file path=ppt/slides/_rels/slide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27.jpeg"/><Relationship Id="rId4" Type="http://schemas.openxmlformats.org/officeDocument/2006/relationships/oleObject" Target="../embeddings/Microsoft_Office_Excel_97-2003_Worksheet5.xls"/></Relationships>
</file>

<file path=ppt/slides/_rels/slide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33.jpeg"/><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Microsoft_Office_Excel_97-2003_Worksheet6.xls"/></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Microsoft_Office_Excel_97-2003_Worksheet7.xls"/></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Microsoft_Office_Excel_97-2003_Worksheet8.xls"/></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oleObject" Target="../embeddings/Microsoft_Office_Excel_97-2003_Worksheet9.xls"/></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oleObject" Target="../embeddings/Microsoft_Office_Excel_97-2003_Worksheet10.xls"/></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65.xml"/><Relationship Id="rId1" Type="http://schemas.openxmlformats.org/officeDocument/2006/relationships/vmlDrawing" Target="../drawings/vmlDrawing12.vml"/><Relationship Id="rId4" Type="http://schemas.openxmlformats.org/officeDocument/2006/relationships/oleObject" Target="../embeddings/Microsoft_Office_Excel_Chart11.xls"/></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65.xml"/><Relationship Id="rId1" Type="http://schemas.openxmlformats.org/officeDocument/2006/relationships/vmlDrawing" Target="../drawings/vmlDrawing13.vml"/><Relationship Id="rId4" Type="http://schemas.openxmlformats.org/officeDocument/2006/relationships/oleObject" Target="../embeddings/Microsoft_Office_Excel_Chart12.xls"/></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oleObject" Target="../embeddings/Microsoft_Office_Excel_97-2003_Worksheet13.xls"/></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oleObject" Target="../embeddings/Microsoft_Office_Excel_97-2003_Worksheet14.xls"/></Relationships>
</file>

<file path=ppt/slides/_rels/slide22.xml.rels><?xml version="1.0" encoding="UTF-8" standalone="yes"?>
<Relationships xmlns="http://schemas.openxmlformats.org/package/2006/relationships"><Relationship Id="rId3" Type="http://schemas.openxmlformats.org/officeDocument/2006/relationships/hyperlink" Target="http://www.guy-sports.com/funny/street_signs.htm"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6.jpeg"/><Relationship Id="rId7" Type="http://schemas.openxmlformats.org/officeDocument/2006/relationships/image" Target="../media/image50.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9.jpeg"/><Relationship Id="rId11" Type="http://schemas.openxmlformats.org/officeDocument/2006/relationships/image" Target="../media/image54.jpeg"/><Relationship Id="rId5" Type="http://schemas.openxmlformats.org/officeDocument/2006/relationships/image" Target="../media/image48.jpeg"/><Relationship Id="rId10" Type="http://schemas.openxmlformats.org/officeDocument/2006/relationships/image" Target="../media/image53.jpeg"/><Relationship Id="rId4" Type="http://schemas.openxmlformats.org/officeDocument/2006/relationships/image" Target="../media/image47.jpeg"/><Relationship Id="rId9" Type="http://schemas.openxmlformats.org/officeDocument/2006/relationships/image" Target="../media/image52.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oleObject" Target="../embeddings/oleObject2.bin"/></Relationships>
</file>

<file path=ppt/slides/_rels/slide2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348.xml"/><Relationship Id="rId1" Type="http://schemas.openxmlformats.org/officeDocument/2006/relationships/vmlDrawing" Target="../drawings/vmlDrawing17.vml"/><Relationship Id="rId4" Type="http://schemas.openxmlformats.org/officeDocument/2006/relationships/oleObject" Target="../embeddings/Microsoft_Office_Excel_Chart15.xls"/></Relationships>
</file>

<file path=ppt/slides/_rels/slide2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0.xml"/><Relationship Id="rId1" Type="http://schemas.openxmlformats.org/officeDocument/2006/relationships/slideLayout" Target="../slideLayouts/slideLayout24.xml"/><Relationship Id="rId5" Type="http://schemas.openxmlformats.org/officeDocument/2006/relationships/image" Target="../media/image61.jpeg"/><Relationship Id="rId4" Type="http://schemas.openxmlformats.org/officeDocument/2006/relationships/hyperlink" Target="http://www.wikihow.com/Image:Stack-of-Money---Scraped-from-the-Net.jpg" TargetMode="Externa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35.xml"/><Relationship Id="rId1" Type="http://schemas.openxmlformats.org/officeDocument/2006/relationships/vmlDrawing" Target="../drawings/vmlDrawing18.vml"/><Relationship Id="rId5" Type="http://schemas.openxmlformats.org/officeDocument/2006/relationships/oleObject" Target="../embeddings/oleObject3.bin"/><Relationship Id="rId4" Type="http://schemas.openxmlformats.org/officeDocument/2006/relationships/image" Target="../media/image63.jpeg"/></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2.xml"/><Relationship Id="rId1" Type="http://schemas.openxmlformats.org/officeDocument/2006/relationships/slideLayout" Target="../slideLayouts/slideLayout46.xml"/><Relationship Id="rId5" Type="http://schemas.openxmlformats.org/officeDocument/2006/relationships/image" Target="../media/image65.png"/><Relationship Id="rId4" Type="http://schemas.openxmlformats.org/officeDocument/2006/relationships/image" Target="../media/image64.jpeg"/></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3.xml"/><Relationship Id="rId1" Type="http://schemas.openxmlformats.org/officeDocument/2006/relationships/slideLayout" Target="../slideLayouts/slideLayout46.xml"/><Relationship Id="rId5" Type="http://schemas.openxmlformats.org/officeDocument/2006/relationships/image" Target="../media/image65.png"/><Relationship Id="rId4" Type="http://schemas.openxmlformats.org/officeDocument/2006/relationships/image" Target="../media/image66.jpeg"/></Relationships>
</file>

<file path=ppt/slides/_rels/slide3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4.xml"/><Relationship Id="rId1" Type="http://schemas.openxmlformats.org/officeDocument/2006/relationships/slideLayout" Target="../slideLayouts/slideLayout57.xml"/></Relationships>
</file>

<file path=ppt/slides/_rels/slide3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image" Target="../media/image70.jpeg"/><Relationship Id="rId4" Type="http://schemas.openxmlformats.org/officeDocument/2006/relationships/oleObject" Target="../embeddings/Microsoft_Office_Excel_97-2003_Worksheet16.xls"/></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vmlDrawing" Target="../drawings/vmlDrawing20.vml"/><Relationship Id="rId4" Type="http://schemas.openxmlformats.org/officeDocument/2006/relationships/oleObject" Target="../embeddings/Microsoft_Office_Excel_97-2003_Worksheet17.xls"/></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vmlDrawing" Target="../drawings/vmlDrawing21.vml"/><Relationship Id="rId5" Type="http://schemas.openxmlformats.org/officeDocument/2006/relationships/image" Target="../media/image70.jpeg"/><Relationship Id="rId4" Type="http://schemas.openxmlformats.org/officeDocument/2006/relationships/oleObject" Target="../embeddings/Microsoft_Office_Excel_97-2003_Worksheet18.xls"/></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mlDrawing" Target="../drawings/vmlDrawing22.vml"/><Relationship Id="rId4" Type="http://schemas.openxmlformats.org/officeDocument/2006/relationships/oleObject" Target="../embeddings/Microsoft_Office_Excel_97-2003_Worksheet19.xls"/></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vmlDrawing" Target="../drawings/vmlDrawing23.vml"/><Relationship Id="rId4" Type="http://schemas.openxmlformats.org/officeDocument/2006/relationships/oleObject" Target="../embeddings/Microsoft_Office_Excel_97-2003_Worksheet20.xls"/></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vmlDrawing" Target="../drawings/vmlDrawing24.vml"/><Relationship Id="rId4" Type="http://schemas.openxmlformats.org/officeDocument/2006/relationships/oleObject" Target="../embeddings/Microsoft_Office_Excel_97-2003_Worksheet21.xls"/></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8.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vmlDrawing" Target="../drawings/vmlDrawing25.vml"/><Relationship Id="rId5" Type="http://schemas.openxmlformats.org/officeDocument/2006/relationships/image" Target="../media/image77.jpeg"/><Relationship Id="rId4" Type="http://schemas.openxmlformats.org/officeDocument/2006/relationships/oleObject" Target="../embeddings/Microsoft_Office_Excel_97-2003_Worksheet22.xls"/></Relationships>
</file>

<file path=ppt/slides/_rels/slide4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5.xml"/><Relationship Id="rId1" Type="http://schemas.openxmlformats.org/officeDocument/2006/relationships/slideLayout" Target="../slideLayouts/slideLayout79.xml"/><Relationship Id="rId4" Type="http://schemas.openxmlformats.org/officeDocument/2006/relationships/image" Target="../media/image78.jpe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7"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26.vml"/><Relationship Id="rId6" Type="http://schemas.openxmlformats.org/officeDocument/2006/relationships/image" Target="../media/image82.png"/><Relationship Id="rId5" Type="http://schemas.openxmlformats.org/officeDocument/2006/relationships/image" Target="../media/image81.jpeg"/><Relationship Id="rId4" Type="http://schemas.openxmlformats.org/officeDocument/2006/relationships/image" Target="../media/image80.png"/></Relationships>
</file>

<file path=ppt/slides/_rels/slide4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1"/>
          <p:cNvSpPr>
            <a:spLocks/>
          </p:cNvSpPr>
          <p:nvPr/>
        </p:nvSpPr>
        <p:spPr bwMode="auto">
          <a:xfrm>
            <a:off x="285750" y="2133600"/>
            <a:ext cx="8472488" cy="3032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txBody>
          <a:bodyPr wrap="none" lIns="38100" tIns="38100" rIns="38100" bIns="38100">
            <a:spAutoFit/>
          </a:bodyPr>
          <a:lstStyle/>
          <a:p>
            <a:r>
              <a:rPr lang="en-US" sz="3600" dirty="0">
                <a:solidFill>
                  <a:srgbClr val="C00000"/>
                </a:solidFill>
                <a:latin typeface="Lucida Grande" charset="0"/>
                <a:ea typeface="Gill Sans" charset="0"/>
                <a:cs typeface="Gill Sans" charset="0"/>
                <a:sym typeface="Lucida Grande" charset="0"/>
              </a:rPr>
              <a:t>Where We Stand…Where We’re Headed</a:t>
            </a:r>
            <a:endParaRPr lang="en-US" sz="2800" dirty="0">
              <a:solidFill>
                <a:schemeClr val="tx1"/>
              </a:solidFill>
              <a:ea typeface="Gill Sans" charset="0"/>
              <a:cs typeface="Gill Sans" charset="0"/>
            </a:endParaRPr>
          </a:p>
          <a:p>
            <a:endParaRPr lang="en-US" sz="2800" dirty="0">
              <a:solidFill>
                <a:schemeClr val="tx1"/>
              </a:solidFill>
              <a:ea typeface="Gill Sans" charset="0"/>
              <a:cs typeface="Gill Sans" charset="0"/>
            </a:endParaRPr>
          </a:p>
          <a:p>
            <a:r>
              <a:rPr lang="en-US" sz="2800" b="1" dirty="0">
                <a:solidFill>
                  <a:schemeClr val="tx1"/>
                </a:solidFill>
                <a:ea typeface="Gill Sans" charset="0"/>
                <a:cs typeface="Gill Sans" charset="0"/>
              </a:rPr>
              <a:t>The Outlook for Travel and Tourism</a:t>
            </a:r>
          </a:p>
          <a:p>
            <a:endParaRPr lang="en-US" sz="2000" dirty="0">
              <a:solidFill>
                <a:schemeClr val="tx1"/>
              </a:solidFill>
              <a:ea typeface="Gill Sans" charset="0"/>
              <a:cs typeface="Gill Sans" charset="0"/>
            </a:endParaRPr>
          </a:p>
          <a:p>
            <a:endParaRPr lang="en-US" sz="2000" dirty="0">
              <a:solidFill>
                <a:schemeClr val="tx1"/>
              </a:solidFill>
              <a:ea typeface="Gill Sans" charset="0"/>
              <a:cs typeface="Gill Sans" charset="0"/>
            </a:endParaRPr>
          </a:p>
          <a:p>
            <a:r>
              <a:rPr lang="en-US" sz="2000" b="1" dirty="0">
                <a:solidFill>
                  <a:schemeClr val="tx1"/>
                </a:solidFill>
                <a:ea typeface="Gill Sans" charset="0"/>
                <a:cs typeface="Gill Sans" charset="0"/>
              </a:rPr>
              <a:t>Maine Governor’s Conference</a:t>
            </a:r>
            <a:endParaRPr lang="en-US" sz="2800" dirty="0">
              <a:solidFill>
                <a:schemeClr val="tx1"/>
              </a:solidFill>
              <a:ea typeface="Gill Sans" charset="0"/>
              <a:cs typeface="Gill Sans" charset="0"/>
            </a:endParaRPr>
          </a:p>
          <a:p>
            <a:r>
              <a:rPr lang="en-US" sz="2000" dirty="0">
                <a:solidFill>
                  <a:schemeClr val="tx1"/>
                </a:solidFill>
                <a:ea typeface="Gill Sans" charset="0"/>
                <a:cs typeface="Gill Sans" charset="0"/>
              </a:rPr>
              <a:t>January 26, 2012</a:t>
            </a:r>
            <a:endParaRPr lang="en-US" sz="2800" dirty="0">
              <a:solidFill>
                <a:schemeClr val="tx1"/>
              </a:solidFill>
              <a:ea typeface="Gill Sans" charset="0"/>
              <a:cs typeface="Gill Sans" charset="0"/>
            </a:endParaRPr>
          </a:p>
          <a:p>
            <a:r>
              <a:rPr lang="en-US" sz="2000" dirty="0" err="1">
                <a:solidFill>
                  <a:schemeClr val="tx1"/>
                </a:solidFill>
                <a:ea typeface="Gill Sans" charset="0"/>
                <a:cs typeface="Gill Sans" charset="0"/>
              </a:rPr>
              <a:t>Newry</a:t>
            </a:r>
            <a:r>
              <a:rPr lang="en-US" sz="2000" dirty="0">
                <a:solidFill>
                  <a:schemeClr val="tx1"/>
                </a:solidFill>
                <a:ea typeface="Gill Sans" charset="0"/>
                <a:cs typeface="Gill Sans" charset="0"/>
              </a:rPr>
              <a:t>, Maine</a:t>
            </a:r>
          </a:p>
        </p:txBody>
      </p:sp>
      <p:pic>
        <p:nvPicPr>
          <p:cNvPr id="56323" name="Picture 4"/>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3400" y="457200"/>
            <a:ext cx="215265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pic>
      <p:pic>
        <p:nvPicPr>
          <p:cNvPr id="56324" name="Picture 7" descr="http://upload.wikimedia.org/wikipedia/commons/thumb/c/cf/Newry_ME.JPG/250px-Newry_ME.JPG">
            <a:hlinkClick r:id="rId4"/>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657600" y="5165725"/>
            <a:ext cx="2089150" cy="1571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938338" y="1787525"/>
            <a:ext cx="2578100" cy="1874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57347"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8750" y="4933950"/>
            <a:ext cx="2389188" cy="173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pic>
      <p:pic>
        <p:nvPicPr>
          <p:cNvPr id="57348" name="Picture 3">
            <a:hlinkClick r:id="rId5"/>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988050" y="1795463"/>
            <a:ext cx="2828925" cy="1909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pic>
      <p:pic>
        <p:nvPicPr>
          <p:cNvPr id="57349" name="Picture 4"/>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1704975" y="3551238"/>
            <a:ext cx="2319338" cy="1541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pic>
      <p:pic>
        <p:nvPicPr>
          <p:cNvPr id="57350" name="Picture 5">
            <a:hlinkClick r:id="rId8"/>
          </p:cNvPr>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6953250" y="3455988"/>
            <a:ext cx="1790700" cy="1409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pic>
      <p:pic>
        <p:nvPicPr>
          <p:cNvPr id="57351" name="Picture 6"/>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307975" y="1822450"/>
            <a:ext cx="1952625" cy="2343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pic>
      <p:pic>
        <p:nvPicPr>
          <p:cNvPr id="57352" name="Picture 7"/>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2547938" y="4622800"/>
            <a:ext cx="2352675" cy="1458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57353" name="Picture 8"/>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6659563" y="5006975"/>
            <a:ext cx="2378075" cy="1584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pic>
      <p:pic>
        <p:nvPicPr>
          <p:cNvPr id="57354" name="Picture 9"/>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4548188" y="4838700"/>
            <a:ext cx="2287587" cy="1662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57355" name="Picture 10"/>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4344988" y="2830513"/>
            <a:ext cx="2490787" cy="1804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7356" name="Picture 12"/>
          <p:cNvPicPr>
            <a:picLocks noChangeAspect="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a:off x="400050" y="304800"/>
            <a:ext cx="5200650" cy="1341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1"/>
          <p:cNvSpPr>
            <a:spLocks noGrp="1"/>
          </p:cNvSpPr>
          <p:nvPr>
            <p:ph type="title"/>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en-US" sz="3200" smtClean="0">
                <a:solidFill>
                  <a:schemeClr val="bg1"/>
                </a:solidFill>
              </a:rPr>
              <a:t>Total Domestic Visitors…</a:t>
            </a:r>
            <a:br>
              <a:rPr lang="en-US" sz="3200" smtClean="0">
                <a:solidFill>
                  <a:schemeClr val="bg1"/>
                </a:solidFill>
              </a:rPr>
            </a:br>
            <a:r>
              <a:rPr lang="en-US" sz="3200" i="1" smtClean="0">
                <a:solidFill>
                  <a:schemeClr val="bg1"/>
                </a:solidFill>
              </a:rPr>
              <a:t>Passed 2007 record high in 2011</a:t>
            </a:r>
          </a:p>
        </p:txBody>
      </p:sp>
      <p:graphicFrame>
        <p:nvGraphicFramePr>
          <p:cNvPr id="1026" name="Content Placeholder 3"/>
          <p:cNvGraphicFramePr>
            <a:graphicFrameLocks noGrp="1"/>
          </p:cNvGraphicFramePr>
          <p:nvPr>
            <p:ph idx="1"/>
            <p:extLst>
              <p:ext uri="{D42A27DB-BD31-4B8C-83A1-F6EECF244321}">
                <p14:modId xmlns:p14="http://schemas.microsoft.com/office/powerpoint/2010/main" xmlns="" val="1778147904"/>
              </p:ext>
            </p:extLst>
          </p:nvPr>
        </p:nvGraphicFramePr>
        <p:xfrm>
          <a:off x="542925" y="1798637"/>
          <a:ext cx="8143875" cy="4525963"/>
        </p:xfrm>
        <a:graphic>
          <a:graphicData uri="http://schemas.openxmlformats.org/presentationml/2006/ole">
            <p:oleObj spid="_x0000_s1037" r:id="rId4" imgW="8327858" imgH="4627265" progId="Excel.Sheet.8">
              <p:embed/>
            </p:oleObj>
          </a:graphicData>
        </a:graphic>
      </p:graphicFrame>
      <p:sp>
        <p:nvSpPr>
          <p:cNvPr id="1028" name="Rectangle 2"/>
          <p:cNvSpPr>
            <a:spLocks/>
          </p:cNvSpPr>
          <p:nvPr/>
        </p:nvSpPr>
        <p:spPr bwMode="auto">
          <a:xfrm>
            <a:off x="455613" y="6334125"/>
            <a:ext cx="5143500"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38100" tIns="38100" rIns="38100" bIns="38100">
            <a:spAutoFit/>
          </a:bodyPr>
          <a:lstStyle/>
          <a:p>
            <a:pPr algn="l"/>
            <a:r>
              <a:rPr lang="en-US" sz="1000">
                <a:solidFill>
                  <a:schemeClr val="tx1"/>
                </a:solidFill>
                <a:ea typeface="Gill Sans" charset="0"/>
                <a:cs typeface="Gill Sans" charset="0"/>
              </a:rPr>
              <a:t>(f) Forecast as of October 2011</a:t>
            </a:r>
            <a:endParaRPr lang="en-US" sz="3200" b="1">
              <a:solidFill>
                <a:schemeClr val="tx1"/>
              </a:solidFill>
              <a:ea typeface="Gill Sans" charset="0"/>
              <a:cs typeface="Gill Sans" charset="0"/>
            </a:endParaRPr>
          </a:p>
          <a:p>
            <a:pPr algn="l"/>
            <a:r>
              <a:rPr lang="en-US" sz="1000">
                <a:solidFill>
                  <a:schemeClr val="tx1"/>
                </a:solidFill>
                <a:ea typeface="Gill Sans" charset="0"/>
                <a:cs typeface="Gill Sans" charset="0"/>
              </a:rPr>
              <a:t>Source:  U.S. Department of Commerce; U.S. Travel Association and Tourism Economics</a:t>
            </a:r>
          </a:p>
        </p:txBody>
      </p:sp>
      <p:sp>
        <p:nvSpPr>
          <p:cNvPr id="1029" name="Oval 5"/>
          <p:cNvSpPr>
            <a:spLocks noChangeArrowheads="1"/>
          </p:cNvSpPr>
          <p:nvPr/>
        </p:nvSpPr>
        <p:spPr bwMode="auto">
          <a:xfrm>
            <a:off x="7848600" y="2286000"/>
            <a:ext cx="838200" cy="457200"/>
          </a:xfrm>
          <a:prstGeom prst="ellipse">
            <a:avLst/>
          </a:prstGeom>
          <a:noFill/>
          <a:ln w="25400" algn="ctr">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030" name="Oval 6"/>
          <p:cNvSpPr>
            <a:spLocks noChangeArrowheads="1"/>
          </p:cNvSpPr>
          <p:nvPr/>
        </p:nvSpPr>
        <p:spPr bwMode="auto">
          <a:xfrm>
            <a:off x="5561013" y="2286000"/>
            <a:ext cx="725487" cy="457200"/>
          </a:xfrm>
          <a:prstGeom prst="ellipse">
            <a:avLst/>
          </a:prstGeom>
          <a:noFill/>
          <a:ln w="25400" algn="ctr">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031" name="TextBox 2"/>
          <p:cNvSpPr txBox="1">
            <a:spLocks noChangeArrowheads="1"/>
          </p:cNvSpPr>
          <p:nvPr/>
        </p:nvSpPr>
        <p:spPr bwMode="auto">
          <a:xfrm>
            <a:off x="3597161" y="1820863"/>
            <a:ext cx="2319338"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4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9pPr>
          </a:lstStyle>
          <a:p>
            <a:pPr eaLnBrk="1" hangingPunct="1"/>
            <a:r>
              <a:rPr lang="en-US" sz="1600" dirty="0"/>
              <a:t>Millions of Person-Trips</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1"/>
          <p:cNvSpPr>
            <a:spLocks noGrp="1"/>
          </p:cNvSpPr>
          <p:nvPr>
            <p:ph type="title"/>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en-US" sz="3200" smtClean="0">
                <a:solidFill>
                  <a:schemeClr val="bg1"/>
                </a:solidFill>
              </a:rPr>
              <a:t>Total International Inbound Travel…</a:t>
            </a:r>
            <a:br>
              <a:rPr lang="en-US" sz="3200" smtClean="0">
                <a:solidFill>
                  <a:schemeClr val="bg1"/>
                </a:solidFill>
              </a:rPr>
            </a:br>
            <a:r>
              <a:rPr lang="en-US" sz="3200" i="1" smtClean="0">
                <a:solidFill>
                  <a:schemeClr val="bg1"/>
                </a:solidFill>
              </a:rPr>
              <a:t>Set new record high in 2011</a:t>
            </a:r>
          </a:p>
        </p:txBody>
      </p:sp>
      <p:graphicFrame>
        <p:nvGraphicFramePr>
          <p:cNvPr id="2050" name="Content Placeholder 3"/>
          <p:cNvGraphicFramePr>
            <a:graphicFrameLocks noGrp="1"/>
          </p:cNvGraphicFramePr>
          <p:nvPr>
            <p:ph idx="1"/>
          </p:nvPr>
        </p:nvGraphicFramePr>
        <p:xfrm>
          <a:off x="500063" y="1600200"/>
          <a:ext cx="8143875" cy="4525963"/>
        </p:xfrm>
        <a:graphic>
          <a:graphicData uri="http://schemas.openxmlformats.org/presentationml/2006/ole">
            <p:oleObj spid="_x0000_s2059" r:id="rId4" imgW="8327858" imgH="4627265" progId="Excel.Sheet.8">
              <p:embed/>
            </p:oleObj>
          </a:graphicData>
        </a:graphic>
      </p:graphicFrame>
      <p:sp>
        <p:nvSpPr>
          <p:cNvPr id="2052" name="Rectangle 2"/>
          <p:cNvSpPr>
            <a:spLocks/>
          </p:cNvSpPr>
          <p:nvPr/>
        </p:nvSpPr>
        <p:spPr bwMode="auto">
          <a:xfrm>
            <a:off x="455613" y="6334125"/>
            <a:ext cx="5143500"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38100" tIns="38100" rIns="38100" bIns="38100">
            <a:spAutoFit/>
          </a:bodyPr>
          <a:lstStyle/>
          <a:p>
            <a:pPr algn="l"/>
            <a:r>
              <a:rPr lang="en-US" sz="1000">
                <a:solidFill>
                  <a:schemeClr val="tx1"/>
                </a:solidFill>
                <a:ea typeface="Gill Sans" charset="0"/>
                <a:cs typeface="Gill Sans" charset="0"/>
              </a:rPr>
              <a:t>(f) Forecast as of October 2011</a:t>
            </a:r>
            <a:endParaRPr lang="en-US" sz="3200" b="1">
              <a:solidFill>
                <a:schemeClr val="tx1"/>
              </a:solidFill>
              <a:ea typeface="Gill Sans" charset="0"/>
              <a:cs typeface="Gill Sans" charset="0"/>
            </a:endParaRPr>
          </a:p>
          <a:p>
            <a:pPr algn="l"/>
            <a:r>
              <a:rPr lang="en-US" sz="1000">
                <a:solidFill>
                  <a:schemeClr val="tx1"/>
                </a:solidFill>
                <a:ea typeface="Gill Sans" charset="0"/>
                <a:cs typeface="Gill Sans" charset="0"/>
              </a:rPr>
              <a:t>Source:  U.S. Department of Commerce; U.S. Travel Association and Tourism Economics</a:t>
            </a:r>
          </a:p>
        </p:txBody>
      </p:sp>
      <p:sp>
        <p:nvSpPr>
          <p:cNvPr id="2053" name="TextBox 2"/>
          <p:cNvSpPr txBox="1">
            <a:spLocks noChangeArrowheads="1"/>
          </p:cNvSpPr>
          <p:nvPr/>
        </p:nvSpPr>
        <p:spPr bwMode="auto">
          <a:xfrm>
            <a:off x="3756932" y="1820863"/>
            <a:ext cx="1824038"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4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9pPr>
          </a:lstStyle>
          <a:p>
            <a:pPr eaLnBrk="1" hangingPunct="1"/>
            <a:r>
              <a:rPr lang="en-US" sz="1600" dirty="0"/>
              <a:t>Millions of Arrivals</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p:cNvSpPr>
            <a:spLocks noGrp="1"/>
          </p:cNvSpPr>
          <p:nvPr>
            <p:ph type="title"/>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en-US" sz="3200" smtClean="0">
                <a:solidFill>
                  <a:schemeClr val="bg1"/>
                </a:solidFill>
              </a:rPr>
              <a:t>Total Overseas Visitors…</a:t>
            </a:r>
            <a:br>
              <a:rPr lang="en-US" sz="3200" smtClean="0">
                <a:solidFill>
                  <a:schemeClr val="bg1"/>
                </a:solidFill>
              </a:rPr>
            </a:br>
            <a:r>
              <a:rPr lang="en-US" sz="3200" i="1" smtClean="0">
                <a:solidFill>
                  <a:schemeClr val="bg1"/>
                </a:solidFill>
              </a:rPr>
              <a:t>Another record set in 2011</a:t>
            </a:r>
          </a:p>
        </p:txBody>
      </p:sp>
      <p:graphicFrame>
        <p:nvGraphicFramePr>
          <p:cNvPr id="3074" name="Content Placeholder 3"/>
          <p:cNvGraphicFramePr>
            <a:graphicFrameLocks noGrp="1"/>
          </p:cNvGraphicFramePr>
          <p:nvPr>
            <p:ph idx="1"/>
            <p:extLst>
              <p:ext uri="{D42A27DB-BD31-4B8C-83A1-F6EECF244321}">
                <p14:modId xmlns:p14="http://schemas.microsoft.com/office/powerpoint/2010/main" xmlns="" val="1896007177"/>
              </p:ext>
            </p:extLst>
          </p:nvPr>
        </p:nvGraphicFramePr>
        <p:xfrm>
          <a:off x="497681" y="1676400"/>
          <a:ext cx="8143875" cy="4525963"/>
        </p:xfrm>
        <a:graphic>
          <a:graphicData uri="http://schemas.openxmlformats.org/presentationml/2006/ole">
            <p:oleObj spid="_x0000_s3083" r:id="rId4" imgW="8327858" imgH="4627265" progId="Excel.Sheet.8">
              <p:embed/>
            </p:oleObj>
          </a:graphicData>
        </a:graphic>
      </p:graphicFrame>
      <p:sp>
        <p:nvSpPr>
          <p:cNvPr id="3076" name="Rectangle 2"/>
          <p:cNvSpPr>
            <a:spLocks/>
          </p:cNvSpPr>
          <p:nvPr/>
        </p:nvSpPr>
        <p:spPr bwMode="auto">
          <a:xfrm>
            <a:off x="455613" y="6334125"/>
            <a:ext cx="5143500"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38100" tIns="38100" rIns="38100" bIns="38100">
            <a:spAutoFit/>
          </a:bodyPr>
          <a:lstStyle/>
          <a:p>
            <a:pPr algn="l"/>
            <a:r>
              <a:rPr lang="en-US" sz="1000">
                <a:solidFill>
                  <a:schemeClr val="tx1"/>
                </a:solidFill>
                <a:ea typeface="Gill Sans" charset="0"/>
                <a:cs typeface="Gill Sans" charset="0"/>
              </a:rPr>
              <a:t>(f) Forecast as of October 2011</a:t>
            </a:r>
            <a:endParaRPr lang="en-US" sz="3200" b="1">
              <a:solidFill>
                <a:schemeClr val="tx1"/>
              </a:solidFill>
              <a:ea typeface="Gill Sans" charset="0"/>
              <a:cs typeface="Gill Sans" charset="0"/>
            </a:endParaRPr>
          </a:p>
          <a:p>
            <a:pPr algn="l"/>
            <a:r>
              <a:rPr lang="en-US" sz="1000">
                <a:solidFill>
                  <a:schemeClr val="tx1"/>
                </a:solidFill>
                <a:ea typeface="Gill Sans" charset="0"/>
                <a:cs typeface="Gill Sans" charset="0"/>
              </a:rPr>
              <a:t>Source:  U.S. Department of Commerce; U.S. Travel Association and Tourism Economics</a:t>
            </a:r>
          </a:p>
        </p:txBody>
      </p:sp>
      <p:sp>
        <p:nvSpPr>
          <p:cNvPr id="3077" name="TextBox 2"/>
          <p:cNvSpPr txBox="1">
            <a:spLocks noChangeArrowheads="1"/>
          </p:cNvSpPr>
          <p:nvPr/>
        </p:nvSpPr>
        <p:spPr bwMode="auto">
          <a:xfrm>
            <a:off x="3657600" y="1820863"/>
            <a:ext cx="1824038"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4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9pPr>
          </a:lstStyle>
          <a:p>
            <a:pPr eaLnBrk="1" hangingPunct="1"/>
            <a:r>
              <a:rPr lang="en-US" sz="1600" dirty="0"/>
              <a:t>Millions of Arrivals</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en-US" sz="3200" smtClean="0">
                <a:solidFill>
                  <a:schemeClr val="bg1"/>
                </a:solidFill>
              </a:rPr>
              <a:t>Travel Spending…</a:t>
            </a:r>
            <a:br>
              <a:rPr lang="en-US" sz="3200" smtClean="0">
                <a:solidFill>
                  <a:schemeClr val="bg1"/>
                </a:solidFill>
              </a:rPr>
            </a:br>
            <a:r>
              <a:rPr lang="en-US" sz="3200" i="1" smtClean="0">
                <a:solidFill>
                  <a:schemeClr val="bg1"/>
                </a:solidFill>
              </a:rPr>
              <a:t>Will exceed $800 billion for the first time</a:t>
            </a:r>
          </a:p>
        </p:txBody>
      </p:sp>
      <p:graphicFrame>
        <p:nvGraphicFramePr>
          <p:cNvPr id="4098" name="Content Placeholder 3"/>
          <p:cNvGraphicFramePr>
            <a:graphicFrameLocks noGrp="1"/>
          </p:cNvGraphicFramePr>
          <p:nvPr>
            <p:ph idx="1"/>
            <p:extLst>
              <p:ext uri="{D42A27DB-BD31-4B8C-83A1-F6EECF244321}">
                <p14:modId xmlns:p14="http://schemas.microsoft.com/office/powerpoint/2010/main" xmlns="" val="4288206415"/>
              </p:ext>
            </p:extLst>
          </p:nvPr>
        </p:nvGraphicFramePr>
        <p:xfrm>
          <a:off x="609600" y="1808162"/>
          <a:ext cx="8143875" cy="4525963"/>
        </p:xfrm>
        <a:graphic>
          <a:graphicData uri="http://schemas.openxmlformats.org/presentationml/2006/ole">
            <p:oleObj spid="_x0000_s4107" r:id="rId4" imgW="8327858" imgH="4627265" progId="Excel.Sheet.8">
              <p:embed/>
            </p:oleObj>
          </a:graphicData>
        </a:graphic>
      </p:graphicFrame>
      <p:sp>
        <p:nvSpPr>
          <p:cNvPr id="4100" name="Rectangle 2"/>
          <p:cNvSpPr>
            <a:spLocks/>
          </p:cNvSpPr>
          <p:nvPr/>
        </p:nvSpPr>
        <p:spPr bwMode="auto">
          <a:xfrm>
            <a:off x="455613" y="6334125"/>
            <a:ext cx="5143500"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38100" tIns="38100" rIns="38100" bIns="38100">
            <a:spAutoFit/>
          </a:bodyPr>
          <a:lstStyle/>
          <a:p>
            <a:pPr algn="l"/>
            <a:r>
              <a:rPr lang="en-US" sz="1000">
                <a:solidFill>
                  <a:schemeClr val="tx1"/>
                </a:solidFill>
                <a:ea typeface="Gill Sans" charset="0"/>
                <a:cs typeface="Gill Sans" charset="0"/>
              </a:rPr>
              <a:t>(f) Forecast as of October 2011</a:t>
            </a:r>
            <a:endParaRPr lang="en-US" sz="3200" b="1">
              <a:solidFill>
                <a:schemeClr val="tx1"/>
              </a:solidFill>
              <a:ea typeface="Gill Sans" charset="0"/>
              <a:cs typeface="Gill Sans" charset="0"/>
            </a:endParaRPr>
          </a:p>
          <a:p>
            <a:pPr algn="l"/>
            <a:r>
              <a:rPr lang="en-US" sz="1000">
                <a:solidFill>
                  <a:schemeClr val="tx1"/>
                </a:solidFill>
                <a:ea typeface="Gill Sans" charset="0"/>
                <a:cs typeface="Gill Sans" charset="0"/>
              </a:rPr>
              <a:t>Source:  U.S. Department of Commerce; U.S. Travel Association and Tourism Economics</a:t>
            </a:r>
          </a:p>
        </p:txBody>
      </p:sp>
      <p:sp>
        <p:nvSpPr>
          <p:cNvPr id="4101" name="TextBox 2"/>
          <p:cNvSpPr txBox="1">
            <a:spLocks noChangeArrowheads="1"/>
          </p:cNvSpPr>
          <p:nvPr/>
        </p:nvSpPr>
        <p:spPr bwMode="auto">
          <a:xfrm>
            <a:off x="3581400" y="1986302"/>
            <a:ext cx="1741488"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4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9pPr>
          </a:lstStyle>
          <a:p>
            <a:pPr eaLnBrk="1" hangingPunct="1"/>
            <a:r>
              <a:rPr lang="en-US" sz="1600" dirty="0"/>
              <a:t>Dollars in Billions</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Freeform 1"/>
          <p:cNvSpPr>
            <a:spLocks/>
          </p:cNvSpPr>
          <p:nvPr/>
        </p:nvSpPr>
        <p:spPr bwMode="auto">
          <a:xfrm>
            <a:off x="6691313" y="1868488"/>
            <a:ext cx="481012" cy="81756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0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2147483647 h 21600"/>
              <a:gd name="T48" fmla="*/ 2147483647 w 21600"/>
              <a:gd name="T49" fmla="*/ 0 h 21600"/>
              <a:gd name="T50" fmla="*/ 2147483647 w 21600"/>
              <a:gd name="T51" fmla="*/ 2147483647 h 21600"/>
              <a:gd name="T52" fmla="*/ 2147483647 w 21600"/>
              <a:gd name="T53" fmla="*/ 2147483647 h 21600"/>
              <a:gd name="T54" fmla="*/ 2147483647 w 21600"/>
              <a:gd name="T55" fmla="*/ 2147483647 h 21600"/>
              <a:gd name="T56" fmla="*/ 2147483647 w 21600"/>
              <a:gd name="T57" fmla="*/ 2147483647 h 216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1600"/>
              <a:gd name="T88" fmla="*/ 0 h 21600"/>
              <a:gd name="T89" fmla="*/ 21600 w 21600"/>
              <a:gd name="T90" fmla="*/ 21600 h 216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1600" h="21600">
                <a:moveTo>
                  <a:pt x="5061" y="671"/>
                </a:moveTo>
                <a:lnTo>
                  <a:pt x="1853" y="4614"/>
                </a:lnTo>
                <a:lnTo>
                  <a:pt x="3422" y="6123"/>
                </a:lnTo>
                <a:lnTo>
                  <a:pt x="1853" y="7927"/>
                </a:lnTo>
                <a:lnTo>
                  <a:pt x="2780" y="8556"/>
                </a:lnTo>
                <a:lnTo>
                  <a:pt x="2139" y="9772"/>
                </a:lnTo>
                <a:lnTo>
                  <a:pt x="2139" y="11786"/>
                </a:lnTo>
                <a:lnTo>
                  <a:pt x="0" y="12499"/>
                </a:lnTo>
                <a:lnTo>
                  <a:pt x="855" y="13128"/>
                </a:lnTo>
                <a:lnTo>
                  <a:pt x="5347" y="20677"/>
                </a:lnTo>
                <a:lnTo>
                  <a:pt x="8911" y="21600"/>
                </a:lnTo>
                <a:lnTo>
                  <a:pt x="8768" y="20048"/>
                </a:lnTo>
                <a:lnTo>
                  <a:pt x="10479" y="18832"/>
                </a:lnTo>
                <a:lnTo>
                  <a:pt x="9838" y="17574"/>
                </a:lnTo>
                <a:lnTo>
                  <a:pt x="14257" y="16022"/>
                </a:lnTo>
                <a:lnTo>
                  <a:pt x="14471" y="13925"/>
                </a:lnTo>
                <a:lnTo>
                  <a:pt x="17038" y="13799"/>
                </a:lnTo>
                <a:lnTo>
                  <a:pt x="19105" y="12163"/>
                </a:lnTo>
                <a:lnTo>
                  <a:pt x="21600" y="11115"/>
                </a:lnTo>
                <a:lnTo>
                  <a:pt x="21600" y="9772"/>
                </a:lnTo>
                <a:lnTo>
                  <a:pt x="18178" y="9353"/>
                </a:lnTo>
                <a:lnTo>
                  <a:pt x="17608" y="7885"/>
                </a:lnTo>
                <a:lnTo>
                  <a:pt x="14186" y="7675"/>
                </a:lnTo>
                <a:lnTo>
                  <a:pt x="11406" y="1258"/>
                </a:lnTo>
                <a:lnTo>
                  <a:pt x="10194" y="0"/>
                </a:lnTo>
                <a:lnTo>
                  <a:pt x="6772" y="503"/>
                </a:lnTo>
                <a:lnTo>
                  <a:pt x="6202" y="1132"/>
                </a:lnTo>
                <a:lnTo>
                  <a:pt x="5061" y="671"/>
                </a:lnTo>
                <a:close/>
                <a:moveTo>
                  <a:pt x="5061" y="671"/>
                </a:moveTo>
              </a:path>
            </a:pathLst>
          </a:custGeom>
          <a:solidFill>
            <a:srgbClr val="008000"/>
          </a:solidFill>
          <a:ln w="19050" cap="flat">
            <a:solidFill>
              <a:schemeClr val="tx1"/>
            </a:solidFill>
            <a:prstDash val="solid"/>
            <a:round/>
            <a:headEnd type="none" w="med" len="med"/>
            <a:tailEnd type="none" w="med" len="med"/>
          </a:ln>
        </p:spPr>
        <p:txBody>
          <a:bodyPr lIns="0" tIns="0" rIns="0" bIns="0"/>
          <a:lstStyle/>
          <a:p>
            <a:endParaRPr lang="en-US"/>
          </a:p>
        </p:txBody>
      </p:sp>
      <p:sp>
        <p:nvSpPr>
          <p:cNvPr id="59395" name="Freeform 2"/>
          <p:cNvSpPr>
            <a:spLocks/>
          </p:cNvSpPr>
          <p:nvPr/>
        </p:nvSpPr>
        <p:spPr bwMode="auto">
          <a:xfrm>
            <a:off x="5975350" y="3484563"/>
            <a:ext cx="617538" cy="282575"/>
          </a:xfrm>
          <a:custGeom>
            <a:avLst/>
            <a:gdLst>
              <a:gd name="T0" fmla="*/ 0 w 21600"/>
              <a:gd name="T1" fmla="*/ 2147483647 h 21600"/>
              <a:gd name="T2" fmla="*/ 2147483647 w 21600"/>
              <a:gd name="T3" fmla="*/ 0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106943630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0 w 21600"/>
              <a:gd name="T33" fmla="*/ 2147483647 h 21600"/>
              <a:gd name="T34" fmla="*/ 0 w 21600"/>
              <a:gd name="T35" fmla="*/ 2147483647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1600"/>
              <a:gd name="T55" fmla="*/ 0 h 21600"/>
              <a:gd name="T56" fmla="*/ 21600 w 21600"/>
              <a:gd name="T57" fmla="*/ 21600 h 2160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1600" h="21600">
                <a:moveTo>
                  <a:pt x="0" y="7402"/>
                </a:moveTo>
                <a:lnTo>
                  <a:pt x="16103" y="0"/>
                </a:lnTo>
                <a:lnTo>
                  <a:pt x="18713" y="14804"/>
                </a:lnTo>
                <a:lnTo>
                  <a:pt x="21544" y="13227"/>
                </a:lnTo>
                <a:lnTo>
                  <a:pt x="21600" y="20629"/>
                </a:lnTo>
                <a:lnTo>
                  <a:pt x="19379" y="21600"/>
                </a:lnTo>
                <a:lnTo>
                  <a:pt x="17380" y="16746"/>
                </a:lnTo>
                <a:lnTo>
                  <a:pt x="16103" y="10921"/>
                </a:lnTo>
                <a:lnTo>
                  <a:pt x="15825" y="2791"/>
                </a:lnTo>
                <a:lnTo>
                  <a:pt x="14881" y="6796"/>
                </a:lnTo>
                <a:lnTo>
                  <a:pt x="15992" y="19052"/>
                </a:lnTo>
                <a:lnTo>
                  <a:pt x="11272" y="20872"/>
                </a:lnTo>
                <a:lnTo>
                  <a:pt x="11105" y="11892"/>
                </a:lnTo>
                <a:lnTo>
                  <a:pt x="8218" y="8009"/>
                </a:lnTo>
                <a:lnTo>
                  <a:pt x="5775" y="7038"/>
                </a:lnTo>
                <a:lnTo>
                  <a:pt x="666" y="13227"/>
                </a:lnTo>
                <a:lnTo>
                  <a:pt x="0" y="7402"/>
                </a:lnTo>
                <a:close/>
                <a:moveTo>
                  <a:pt x="0" y="7402"/>
                </a:moveTo>
              </a:path>
            </a:pathLst>
          </a:custGeom>
          <a:solidFill>
            <a:srgbClr val="0070C0"/>
          </a:solidFill>
          <a:ln w="19050" cap="flat">
            <a:solidFill>
              <a:schemeClr val="tx1"/>
            </a:solidFill>
            <a:prstDash val="solid"/>
            <a:round/>
            <a:headEnd type="none" w="med" len="med"/>
            <a:tailEnd type="none" w="med" len="med"/>
          </a:ln>
        </p:spPr>
        <p:txBody>
          <a:bodyPr lIns="0" tIns="0" rIns="0" bIns="0"/>
          <a:lstStyle/>
          <a:p>
            <a:endParaRPr lang="en-US"/>
          </a:p>
        </p:txBody>
      </p:sp>
      <p:sp>
        <p:nvSpPr>
          <p:cNvPr id="59396" name="Freeform 3"/>
          <p:cNvSpPr>
            <a:spLocks/>
          </p:cNvSpPr>
          <p:nvPr/>
        </p:nvSpPr>
        <p:spPr bwMode="auto">
          <a:xfrm>
            <a:off x="931863" y="1928813"/>
            <a:ext cx="814387" cy="665162"/>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0 w 21600"/>
              <a:gd name="T41" fmla="*/ 2147483647 h 21600"/>
              <a:gd name="T42" fmla="*/ 2147483647 w 21600"/>
              <a:gd name="T43" fmla="*/ 2147483647 h 21600"/>
              <a:gd name="T44" fmla="*/ 2147483647 w 21600"/>
              <a:gd name="T45" fmla="*/ 2147483647 h 21600"/>
              <a:gd name="T46" fmla="*/ 2147483647 w 21600"/>
              <a:gd name="T47" fmla="*/ 2147483647 h 21600"/>
              <a:gd name="T48" fmla="*/ 2147483647 w 21600"/>
              <a:gd name="T49" fmla="*/ 2147483647 h 21600"/>
              <a:gd name="T50" fmla="*/ 2147483647 w 21600"/>
              <a:gd name="T51" fmla="*/ 2147483647 h 21600"/>
              <a:gd name="T52" fmla="*/ 2147483647 w 21600"/>
              <a:gd name="T53" fmla="*/ 2147483647 h 21600"/>
              <a:gd name="T54" fmla="*/ 2147483647 w 21600"/>
              <a:gd name="T55" fmla="*/ 2147483647 h 21600"/>
              <a:gd name="T56" fmla="*/ 2147483647 w 21600"/>
              <a:gd name="T57" fmla="*/ 2147483647 h 21600"/>
              <a:gd name="T58" fmla="*/ 2147483647 w 21600"/>
              <a:gd name="T59" fmla="*/ 2147483647 h 21600"/>
              <a:gd name="T60" fmla="*/ 2147483647 w 21600"/>
              <a:gd name="T61" fmla="*/ 2147483647 h 21600"/>
              <a:gd name="T62" fmla="*/ 2147483647 w 21600"/>
              <a:gd name="T63" fmla="*/ 2147483647 h 21600"/>
              <a:gd name="T64" fmla="*/ 2147483647 w 21600"/>
              <a:gd name="T65" fmla="*/ 2147483647 h 21600"/>
              <a:gd name="T66" fmla="*/ 2147483647 w 21600"/>
              <a:gd name="T67" fmla="*/ 2147483647 h 21600"/>
              <a:gd name="T68" fmla="*/ 2147483647 w 21600"/>
              <a:gd name="T69" fmla="*/ 2147483647 h 21600"/>
              <a:gd name="T70" fmla="*/ 2147483647 w 21600"/>
              <a:gd name="T71" fmla="*/ 2147483647 h 21600"/>
              <a:gd name="T72" fmla="*/ 2147483647 w 21600"/>
              <a:gd name="T73" fmla="*/ 2147483647 h 21600"/>
              <a:gd name="T74" fmla="*/ 2147483647 w 21600"/>
              <a:gd name="T75" fmla="*/ 0 h 21600"/>
              <a:gd name="T76" fmla="*/ 2147483647 w 21600"/>
              <a:gd name="T77" fmla="*/ 0 h 216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1600"/>
              <a:gd name="T118" fmla="*/ 0 h 21600"/>
              <a:gd name="T119" fmla="*/ 21600 w 21600"/>
              <a:gd name="T120" fmla="*/ 21600 h 2160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1600" h="21600">
                <a:moveTo>
                  <a:pt x="5432" y="0"/>
                </a:moveTo>
                <a:lnTo>
                  <a:pt x="9895" y="1650"/>
                </a:lnTo>
                <a:lnTo>
                  <a:pt x="13263" y="2732"/>
                </a:lnTo>
                <a:lnTo>
                  <a:pt x="14905" y="3248"/>
                </a:lnTo>
                <a:lnTo>
                  <a:pt x="16632" y="3557"/>
                </a:lnTo>
                <a:lnTo>
                  <a:pt x="18863" y="4176"/>
                </a:lnTo>
                <a:lnTo>
                  <a:pt x="21600" y="4794"/>
                </a:lnTo>
                <a:lnTo>
                  <a:pt x="19832" y="21600"/>
                </a:lnTo>
                <a:lnTo>
                  <a:pt x="11453" y="19229"/>
                </a:lnTo>
                <a:lnTo>
                  <a:pt x="10316" y="20311"/>
                </a:lnTo>
                <a:lnTo>
                  <a:pt x="8800" y="18662"/>
                </a:lnTo>
                <a:lnTo>
                  <a:pt x="7453" y="20311"/>
                </a:lnTo>
                <a:lnTo>
                  <a:pt x="6232" y="18868"/>
                </a:lnTo>
                <a:lnTo>
                  <a:pt x="2779" y="18662"/>
                </a:lnTo>
                <a:lnTo>
                  <a:pt x="3242" y="15929"/>
                </a:lnTo>
                <a:lnTo>
                  <a:pt x="758" y="15672"/>
                </a:lnTo>
                <a:lnTo>
                  <a:pt x="547" y="14074"/>
                </a:lnTo>
                <a:lnTo>
                  <a:pt x="1011" y="12424"/>
                </a:lnTo>
                <a:lnTo>
                  <a:pt x="421" y="10929"/>
                </a:lnTo>
                <a:lnTo>
                  <a:pt x="463" y="6702"/>
                </a:lnTo>
                <a:lnTo>
                  <a:pt x="0" y="3505"/>
                </a:lnTo>
                <a:lnTo>
                  <a:pt x="295" y="2268"/>
                </a:lnTo>
                <a:lnTo>
                  <a:pt x="1389" y="2732"/>
                </a:lnTo>
                <a:lnTo>
                  <a:pt x="2526" y="4640"/>
                </a:lnTo>
                <a:lnTo>
                  <a:pt x="4674" y="5052"/>
                </a:lnTo>
                <a:lnTo>
                  <a:pt x="5221" y="6650"/>
                </a:lnTo>
                <a:lnTo>
                  <a:pt x="4168" y="6650"/>
                </a:lnTo>
                <a:lnTo>
                  <a:pt x="4042" y="7939"/>
                </a:lnTo>
                <a:lnTo>
                  <a:pt x="4674" y="8145"/>
                </a:lnTo>
                <a:lnTo>
                  <a:pt x="4884" y="9434"/>
                </a:lnTo>
                <a:lnTo>
                  <a:pt x="3621" y="10465"/>
                </a:lnTo>
                <a:lnTo>
                  <a:pt x="3621" y="11341"/>
                </a:lnTo>
                <a:lnTo>
                  <a:pt x="5095" y="11341"/>
                </a:lnTo>
                <a:lnTo>
                  <a:pt x="5432" y="9021"/>
                </a:lnTo>
                <a:lnTo>
                  <a:pt x="6526" y="7630"/>
                </a:lnTo>
                <a:lnTo>
                  <a:pt x="5221" y="3969"/>
                </a:lnTo>
                <a:lnTo>
                  <a:pt x="6063" y="2835"/>
                </a:lnTo>
                <a:lnTo>
                  <a:pt x="5432" y="0"/>
                </a:lnTo>
                <a:close/>
                <a:moveTo>
                  <a:pt x="5432" y="0"/>
                </a:moveTo>
              </a:path>
            </a:pathLst>
          </a:custGeom>
          <a:solidFill>
            <a:srgbClr val="008000"/>
          </a:solidFill>
          <a:ln w="19050" cap="flat">
            <a:solidFill>
              <a:schemeClr val="tx1"/>
            </a:solidFill>
            <a:prstDash val="solid"/>
            <a:round/>
            <a:headEnd type="none" w="med" len="med"/>
            <a:tailEnd type="none" w="med" len="med"/>
          </a:ln>
        </p:spPr>
        <p:txBody>
          <a:bodyPr lIns="0" tIns="0" rIns="0" bIns="0"/>
          <a:lstStyle/>
          <a:p>
            <a:endParaRPr lang="en-US"/>
          </a:p>
        </p:txBody>
      </p:sp>
      <p:sp>
        <p:nvSpPr>
          <p:cNvPr id="59397" name="Freeform 4"/>
          <p:cNvSpPr>
            <a:spLocks/>
          </p:cNvSpPr>
          <p:nvPr/>
        </p:nvSpPr>
        <p:spPr bwMode="auto">
          <a:xfrm>
            <a:off x="738188" y="2411413"/>
            <a:ext cx="1016000" cy="8636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0 w 21600"/>
              <a:gd name="T19" fmla="*/ 2147483647 h 21600"/>
              <a:gd name="T20" fmla="*/ 0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2147483647 h 21600"/>
              <a:gd name="T48" fmla="*/ 2147483647 w 21600"/>
              <a:gd name="T49" fmla="*/ 2147483647 h 21600"/>
              <a:gd name="T50" fmla="*/ 2147483647 w 21600"/>
              <a:gd name="T51" fmla="*/ 2147483647 h 21600"/>
              <a:gd name="T52" fmla="*/ 2147483647 w 21600"/>
              <a:gd name="T53" fmla="*/ 0 h 21600"/>
              <a:gd name="T54" fmla="*/ 2147483647 w 21600"/>
              <a:gd name="T55" fmla="*/ 0 h 2160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1600"/>
              <a:gd name="T85" fmla="*/ 0 h 21600"/>
              <a:gd name="T86" fmla="*/ 21600 w 21600"/>
              <a:gd name="T87" fmla="*/ 21600 h 2160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1600" h="21600">
                <a:moveTo>
                  <a:pt x="4699" y="0"/>
                </a:moveTo>
                <a:lnTo>
                  <a:pt x="4090" y="437"/>
                </a:lnTo>
                <a:lnTo>
                  <a:pt x="3685" y="2343"/>
                </a:lnTo>
                <a:lnTo>
                  <a:pt x="3313" y="3931"/>
                </a:lnTo>
                <a:lnTo>
                  <a:pt x="3008" y="5241"/>
                </a:lnTo>
                <a:lnTo>
                  <a:pt x="2603" y="6631"/>
                </a:lnTo>
                <a:lnTo>
                  <a:pt x="2163" y="8021"/>
                </a:lnTo>
                <a:lnTo>
                  <a:pt x="1589" y="9569"/>
                </a:lnTo>
                <a:lnTo>
                  <a:pt x="811" y="11356"/>
                </a:lnTo>
                <a:lnTo>
                  <a:pt x="0" y="13063"/>
                </a:lnTo>
                <a:lnTo>
                  <a:pt x="0" y="16835"/>
                </a:lnTo>
                <a:lnTo>
                  <a:pt x="12101" y="20091"/>
                </a:lnTo>
                <a:lnTo>
                  <a:pt x="17713" y="21600"/>
                </a:lnTo>
                <a:lnTo>
                  <a:pt x="18896" y="14096"/>
                </a:lnTo>
                <a:lnTo>
                  <a:pt x="19606" y="13460"/>
                </a:lnTo>
                <a:lnTo>
                  <a:pt x="18930" y="11793"/>
                </a:lnTo>
                <a:lnTo>
                  <a:pt x="19268" y="10085"/>
                </a:lnTo>
                <a:lnTo>
                  <a:pt x="21600" y="7187"/>
                </a:lnTo>
                <a:lnTo>
                  <a:pt x="20011" y="4566"/>
                </a:lnTo>
                <a:lnTo>
                  <a:pt x="13285" y="2740"/>
                </a:lnTo>
                <a:lnTo>
                  <a:pt x="12372" y="3494"/>
                </a:lnTo>
                <a:lnTo>
                  <a:pt x="11155" y="2224"/>
                </a:lnTo>
                <a:lnTo>
                  <a:pt x="10073" y="3574"/>
                </a:lnTo>
                <a:lnTo>
                  <a:pt x="9059" y="2224"/>
                </a:lnTo>
                <a:lnTo>
                  <a:pt x="6355" y="2303"/>
                </a:lnTo>
                <a:lnTo>
                  <a:pt x="6693" y="199"/>
                </a:lnTo>
                <a:lnTo>
                  <a:pt x="4699" y="0"/>
                </a:lnTo>
                <a:close/>
                <a:moveTo>
                  <a:pt x="4699" y="0"/>
                </a:moveTo>
              </a:path>
            </a:pathLst>
          </a:custGeom>
          <a:solidFill>
            <a:srgbClr val="008000"/>
          </a:solidFill>
          <a:ln w="19050" cap="flat">
            <a:solidFill>
              <a:schemeClr val="tx1"/>
            </a:solidFill>
            <a:prstDash val="solid"/>
            <a:round/>
            <a:headEnd type="none" w="med" len="med"/>
            <a:tailEnd type="none" w="med" len="med"/>
          </a:ln>
        </p:spPr>
        <p:txBody>
          <a:bodyPr lIns="0" tIns="0" rIns="0" bIns="0"/>
          <a:lstStyle/>
          <a:p>
            <a:endParaRPr lang="en-US"/>
          </a:p>
        </p:txBody>
      </p:sp>
      <p:sp>
        <p:nvSpPr>
          <p:cNvPr id="59398" name="Freeform 5"/>
          <p:cNvSpPr>
            <a:spLocks/>
          </p:cNvSpPr>
          <p:nvPr/>
        </p:nvSpPr>
        <p:spPr bwMode="auto">
          <a:xfrm>
            <a:off x="657225" y="3079750"/>
            <a:ext cx="1069975" cy="1843088"/>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2147483647 h 21600"/>
              <a:gd name="T48" fmla="*/ 2147483647 w 21600"/>
              <a:gd name="T49" fmla="*/ 2147483647 h 21600"/>
              <a:gd name="T50" fmla="*/ 2147483647 w 21600"/>
              <a:gd name="T51" fmla="*/ 2147483647 h 21600"/>
              <a:gd name="T52" fmla="*/ 2147483647 w 21600"/>
              <a:gd name="T53" fmla="*/ 2147483647 h 21600"/>
              <a:gd name="T54" fmla="*/ 2147483647 w 21600"/>
              <a:gd name="T55" fmla="*/ 2147483647 h 21600"/>
              <a:gd name="T56" fmla="*/ 2147483647 w 21600"/>
              <a:gd name="T57" fmla="*/ 2147483647 h 21600"/>
              <a:gd name="T58" fmla="*/ 2147483647 w 21600"/>
              <a:gd name="T59" fmla="*/ 2147483647 h 21600"/>
              <a:gd name="T60" fmla="*/ 2147483647 w 21600"/>
              <a:gd name="T61" fmla="*/ 2147483647 h 21600"/>
              <a:gd name="T62" fmla="*/ 2147483647 w 21600"/>
              <a:gd name="T63" fmla="*/ 2147483647 h 21600"/>
              <a:gd name="T64" fmla="*/ 2147483647 w 21600"/>
              <a:gd name="T65" fmla="*/ 2147483647 h 21600"/>
              <a:gd name="T66" fmla="*/ 2147483647 w 21600"/>
              <a:gd name="T67" fmla="*/ 2147483647 h 21600"/>
              <a:gd name="T68" fmla="*/ 2147483647 w 21600"/>
              <a:gd name="T69" fmla="*/ 2147483647 h 21600"/>
              <a:gd name="T70" fmla="*/ 2147483647 w 21600"/>
              <a:gd name="T71" fmla="*/ 2147483647 h 21600"/>
              <a:gd name="T72" fmla="*/ 2147483647 w 21600"/>
              <a:gd name="T73" fmla="*/ 2147483647 h 21600"/>
              <a:gd name="T74" fmla="*/ 2147483647 w 21600"/>
              <a:gd name="T75" fmla="*/ 2147483647 h 21600"/>
              <a:gd name="T76" fmla="*/ 2147483647 w 21600"/>
              <a:gd name="T77" fmla="*/ 2147483647 h 21600"/>
              <a:gd name="T78" fmla="*/ 2147483647 w 21600"/>
              <a:gd name="T79" fmla="*/ 2147483647 h 21600"/>
              <a:gd name="T80" fmla="*/ 2147483647 w 21600"/>
              <a:gd name="T81" fmla="*/ 2147483647 h 21600"/>
              <a:gd name="T82" fmla="*/ 2147483647 w 21600"/>
              <a:gd name="T83" fmla="*/ 2147483647 h 21600"/>
              <a:gd name="T84" fmla="*/ 2147483647 w 21600"/>
              <a:gd name="T85" fmla="*/ 2147483647 h 21600"/>
              <a:gd name="T86" fmla="*/ 0 w 21600"/>
              <a:gd name="T87" fmla="*/ 2147483647 h 21600"/>
              <a:gd name="T88" fmla="*/ 2147483647 w 21600"/>
              <a:gd name="T89" fmla="*/ 2147483647 h 21600"/>
              <a:gd name="T90" fmla="*/ 2147483647 w 21600"/>
              <a:gd name="T91" fmla="*/ 2147483647 h 21600"/>
              <a:gd name="T92" fmla="*/ 2147483647 w 21600"/>
              <a:gd name="T93" fmla="*/ 2147483647 h 21600"/>
              <a:gd name="T94" fmla="*/ 2147483647 w 21600"/>
              <a:gd name="T95" fmla="*/ 0 h 21600"/>
              <a:gd name="T96" fmla="*/ 2147483647 w 21600"/>
              <a:gd name="T97" fmla="*/ 0 h 2160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1600"/>
              <a:gd name="T148" fmla="*/ 0 h 21600"/>
              <a:gd name="T149" fmla="*/ 21600 w 21600"/>
              <a:gd name="T150" fmla="*/ 21600 h 2160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1600" h="21600">
                <a:moveTo>
                  <a:pt x="1666" y="0"/>
                </a:moveTo>
                <a:lnTo>
                  <a:pt x="11569" y="1284"/>
                </a:lnTo>
                <a:lnTo>
                  <a:pt x="9422" y="7647"/>
                </a:lnTo>
                <a:lnTo>
                  <a:pt x="20574" y="17321"/>
                </a:lnTo>
                <a:lnTo>
                  <a:pt x="21600" y="18549"/>
                </a:lnTo>
                <a:lnTo>
                  <a:pt x="20542" y="19144"/>
                </a:lnTo>
                <a:lnTo>
                  <a:pt x="19837" y="20223"/>
                </a:lnTo>
                <a:lnTo>
                  <a:pt x="19196" y="20856"/>
                </a:lnTo>
                <a:lnTo>
                  <a:pt x="19901" y="21414"/>
                </a:lnTo>
                <a:lnTo>
                  <a:pt x="18748" y="21600"/>
                </a:lnTo>
                <a:lnTo>
                  <a:pt x="12178" y="21451"/>
                </a:lnTo>
                <a:lnTo>
                  <a:pt x="11761" y="20205"/>
                </a:lnTo>
                <a:lnTo>
                  <a:pt x="10608" y="19274"/>
                </a:lnTo>
                <a:lnTo>
                  <a:pt x="9774" y="18940"/>
                </a:lnTo>
                <a:lnTo>
                  <a:pt x="9550" y="18288"/>
                </a:lnTo>
                <a:lnTo>
                  <a:pt x="8845" y="17916"/>
                </a:lnTo>
                <a:lnTo>
                  <a:pt x="8172" y="17470"/>
                </a:lnTo>
                <a:lnTo>
                  <a:pt x="7948" y="16967"/>
                </a:lnTo>
                <a:lnTo>
                  <a:pt x="7275" y="16633"/>
                </a:lnTo>
                <a:lnTo>
                  <a:pt x="6281" y="16819"/>
                </a:lnTo>
                <a:lnTo>
                  <a:pt x="5128" y="16558"/>
                </a:lnTo>
                <a:lnTo>
                  <a:pt x="5128" y="16279"/>
                </a:lnTo>
                <a:lnTo>
                  <a:pt x="5064" y="15684"/>
                </a:lnTo>
                <a:lnTo>
                  <a:pt x="4615" y="15033"/>
                </a:lnTo>
                <a:lnTo>
                  <a:pt x="4551" y="14493"/>
                </a:lnTo>
                <a:lnTo>
                  <a:pt x="4070" y="14009"/>
                </a:lnTo>
                <a:lnTo>
                  <a:pt x="4198" y="13563"/>
                </a:lnTo>
                <a:lnTo>
                  <a:pt x="2756" y="12447"/>
                </a:lnTo>
                <a:lnTo>
                  <a:pt x="2756" y="11833"/>
                </a:lnTo>
                <a:lnTo>
                  <a:pt x="3493" y="11591"/>
                </a:lnTo>
                <a:lnTo>
                  <a:pt x="3493" y="11200"/>
                </a:lnTo>
                <a:lnTo>
                  <a:pt x="2756" y="11088"/>
                </a:lnTo>
                <a:lnTo>
                  <a:pt x="2436" y="10474"/>
                </a:lnTo>
                <a:lnTo>
                  <a:pt x="2083" y="9433"/>
                </a:lnTo>
                <a:lnTo>
                  <a:pt x="3141" y="10009"/>
                </a:lnTo>
                <a:lnTo>
                  <a:pt x="2724" y="9265"/>
                </a:lnTo>
                <a:lnTo>
                  <a:pt x="3493" y="9265"/>
                </a:lnTo>
                <a:lnTo>
                  <a:pt x="3493" y="8726"/>
                </a:lnTo>
                <a:lnTo>
                  <a:pt x="2724" y="8353"/>
                </a:lnTo>
                <a:lnTo>
                  <a:pt x="2339" y="8874"/>
                </a:lnTo>
                <a:lnTo>
                  <a:pt x="1666" y="8688"/>
                </a:lnTo>
                <a:lnTo>
                  <a:pt x="256" y="6270"/>
                </a:lnTo>
                <a:lnTo>
                  <a:pt x="641" y="4540"/>
                </a:lnTo>
                <a:lnTo>
                  <a:pt x="0" y="3553"/>
                </a:lnTo>
                <a:lnTo>
                  <a:pt x="320" y="2809"/>
                </a:lnTo>
                <a:lnTo>
                  <a:pt x="993" y="2660"/>
                </a:lnTo>
                <a:lnTo>
                  <a:pt x="1666" y="1451"/>
                </a:lnTo>
                <a:lnTo>
                  <a:pt x="1666" y="0"/>
                </a:lnTo>
                <a:close/>
                <a:moveTo>
                  <a:pt x="1666" y="0"/>
                </a:moveTo>
              </a:path>
            </a:pathLst>
          </a:custGeom>
          <a:solidFill>
            <a:srgbClr val="FFC000"/>
          </a:solidFill>
          <a:ln w="19050" cap="flat">
            <a:solidFill>
              <a:schemeClr val="tx1"/>
            </a:solidFill>
            <a:prstDash val="solid"/>
            <a:round/>
            <a:headEnd type="none" w="med" len="med"/>
            <a:tailEnd type="none" w="med" len="med"/>
          </a:ln>
        </p:spPr>
        <p:txBody>
          <a:bodyPr lIns="0" tIns="0" rIns="0" bIns="0"/>
          <a:lstStyle/>
          <a:p>
            <a:endParaRPr lang="en-US"/>
          </a:p>
        </p:txBody>
      </p:sp>
      <p:sp>
        <p:nvSpPr>
          <p:cNvPr id="59399" name="Freeform 6"/>
          <p:cNvSpPr>
            <a:spLocks/>
          </p:cNvSpPr>
          <p:nvPr/>
        </p:nvSpPr>
        <p:spPr bwMode="auto">
          <a:xfrm>
            <a:off x="1123950" y="3194050"/>
            <a:ext cx="809625" cy="1363663"/>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0 h 21600"/>
              <a:gd name="T24" fmla="*/ 2147483647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600"/>
              <a:gd name="T40" fmla="*/ 0 h 21600"/>
              <a:gd name="T41" fmla="*/ 21600 w 21600"/>
              <a:gd name="T42" fmla="*/ 21600 h 2160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600" h="21600">
                <a:moveTo>
                  <a:pt x="2753" y="0"/>
                </a:moveTo>
                <a:lnTo>
                  <a:pt x="0" y="8549"/>
                </a:lnTo>
                <a:lnTo>
                  <a:pt x="14696" y="21600"/>
                </a:lnTo>
                <a:lnTo>
                  <a:pt x="15628" y="21047"/>
                </a:lnTo>
                <a:lnTo>
                  <a:pt x="15544" y="18457"/>
                </a:lnTo>
                <a:lnTo>
                  <a:pt x="17365" y="18658"/>
                </a:lnTo>
                <a:lnTo>
                  <a:pt x="19271" y="10737"/>
                </a:lnTo>
                <a:lnTo>
                  <a:pt x="20541" y="5381"/>
                </a:lnTo>
                <a:lnTo>
                  <a:pt x="20922" y="3747"/>
                </a:lnTo>
                <a:lnTo>
                  <a:pt x="21600" y="2288"/>
                </a:lnTo>
                <a:lnTo>
                  <a:pt x="11901" y="1282"/>
                </a:lnTo>
                <a:lnTo>
                  <a:pt x="2753" y="0"/>
                </a:lnTo>
                <a:close/>
                <a:moveTo>
                  <a:pt x="2753" y="0"/>
                </a:moveTo>
              </a:path>
            </a:pathLst>
          </a:custGeom>
          <a:solidFill>
            <a:srgbClr val="FFC000"/>
          </a:solidFill>
          <a:ln w="19050" cap="flat">
            <a:solidFill>
              <a:schemeClr val="tx1"/>
            </a:solidFill>
            <a:prstDash val="solid"/>
            <a:round/>
            <a:headEnd type="none" w="med" len="med"/>
            <a:tailEnd type="none" w="med" len="med"/>
          </a:ln>
        </p:spPr>
        <p:txBody>
          <a:bodyPr lIns="0" tIns="0" rIns="0" bIns="0"/>
          <a:lstStyle/>
          <a:p>
            <a:endParaRPr lang="en-US"/>
          </a:p>
        </p:txBody>
      </p:sp>
      <p:sp>
        <p:nvSpPr>
          <p:cNvPr id="59400" name="Freeform 7"/>
          <p:cNvSpPr>
            <a:spLocks/>
          </p:cNvSpPr>
          <p:nvPr/>
        </p:nvSpPr>
        <p:spPr bwMode="auto">
          <a:xfrm>
            <a:off x="1570038" y="2074863"/>
            <a:ext cx="728662" cy="1317625"/>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0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0 h 21600"/>
              <a:gd name="T44" fmla="*/ 2147483647 w 21600"/>
              <a:gd name="T45" fmla="*/ 0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1600"/>
              <a:gd name="T70" fmla="*/ 0 h 21600"/>
              <a:gd name="T71" fmla="*/ 21600 w 21600"/>
              <a:gd name="T72" fmla="*/ 21600 h 2160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1600" h="21600">
                <a:moveTo>
                  <a:pt x="5224" y="0"/>
                </a:moveTo>
                <a:lnTo>
                  <a:pt x="3247" y="8432"/>
                </a:lnTo>
                <a:lnTo>
                  <a:pt x="5271" y="10227"/>
                </a:lnTo>
                <a:lnTo>
                  <a:pt x="2071" y="12127"/>
                </a:lnTo>
                <a:lnTo>
                  <a:pt x="1694" y="13402"/>
                </a:lnTo>
                <a:lnTo>
                  <a:pt x="2541" y="14339"/>
                </a:lnTo>
                <a:lnTo>
                  <a:pt x="1694" y="14782"/>
                </a:lnTo>
                <a:lnTo>
                  <a:pt x="0" y="19674"/>
                </a:lnTo>
                <a:lnTo>
                  <a:pt x="10306" y="20819"/>
                </a:lnTo>
                <a:lnTo>
                  <a:pt x="20047" y="21600"/>
                </a:lnTo>
                <a:lnTo>
                  <a:pt x="21082" y="17124"/>
                </a:lnTo>
                <a:lnTo>
                  <a:pt x="21600" y="14678"/>
                </a:lnTo>
                <a:lnTo>
                  <a:pt x="20659" y="13793"/>
                </a:lnTo>
                <a:lnTo>
                  <a:pt x="18447" y="14027"/>
                </a:lnTo>
                <a:lnTo>
                  <a:pt x="15529" y="14261"/>
                </a:lnTo>
                <a:lnTo>
                  <a:pt x="14965" y="12231"/>
                </a:lnTo>
                <a:lnTo>
                  <a:pt x="11435" y="10618"/>
                </a:lnTo>
                <a:lnTo>
                  <a:pt x="11906" y="9577"/>
                </a:lnTo>
                <a:lnTo>
                  <a:pt x="12282" y="7729"/>
                </a:lnTo>
                <a:lnTo>
                  <a:pt x="7718" y="3747"/>
                </a:lnTo>
                <a:lnTo>
                  <a:pt x="8329" y="234"/>
                </a:lnTo>
                <a:lnTo>
                  <a:pt x="5224" y="0"/>
                </a:lnTo>
                <a:close/>
                <a:moveTo>
                  <a:pt x="5224" y="0"/>
                </a:moveTo>
              </a:path>
            </a:pathLst>
          </a:custGeom>
          <a:solidFill>
            <a:srgbClr val="008000"/>
          </a:solidFill>
          <a:ln w="19050" cap="flat">
            <a:solidFill>
              <a:schemeClr val="tx1"/>
            </a:solidFill>
            <a:prstDash val="solid"/>
            <a:round/>
            <a:headEnd type="none" w="med" len="med"/>
            <a:tailEnd type="none" w="med" len="med"/>
          </a:ln>
        </p:spPr>
        <p:txBody>
          <a:bodyPr lIns="0" tIns="0" rIns="0" bIns="0"/>
          <a:lstStyle/>
          <a:p>
            <a:endParaRPr lang="en-US"/>
          </a:p>
        </p:txBody>
      </p:sp>
      <p:sp>
        <p:nvSpPr>
          <p:cNvPr id="59401" name="Freeform 8"/>
          <p:cNvSpPr>
            <a:spLocks/>
          </p:cNvSpPr>
          <p:nvPr/>
        </p:nvSpPr>
        <p:spPr bwMode="auto">
          <a:xfrm>
            <a:off x="1793875" y="3341688"/>
            <a:ext cx="676275" cy="974725"/>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0 w 21600"/>
              <a:gd name="T11" fmla="*/ 2147483647 h 21600"/>
              <a:gd name="T12" fmla="*/ 2147483647 w 21600"/>
              <a:gd name="T13" fmla="*/ 2147483647 h 21600"/>
              <a:gd name="T14" fmla="*/ 2147483647 w 21600"/>
              <a:gd name="T15" fmla="*/ 0 h 21600"/>
              <a:gd name="T16" fmla="*/ 2147483647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00"/>
              <a:gd name="T28" fmla="*/ 0 h 21600"/>
              <a:gd name="T29" fmla="*/ 21600 w 21600"/>
              <a:gd name="T30" fmla="*/ 21600 h 216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00" h="21600">
                <a:moveTo>
                  <a:pt x="4006" y="0"/>
                </a:moveTo>
                <a:lnTo>
                  <a:pt x="14603" y="1126"/>
                </a:lnTo>
                <a:lnTo>
                  <a:pt x="13893" y="5242"/>
                </a:lnTo>
                <a:lnTo>
                  <a:pt x="21600" y="5840"/>
                </a:lnTo>
                <a:lnTo>
                  <a:pt x="19521" y="21600"/>
                </a:lnTo>
                <a:lnTo>
                  <a:pt x="0" y="19947"/>
                </a:lnTo>
                <a:lnTo>
                  <a:pt x="1977" y="9885"/>
                </a:lnTo>
                <a:lnTo>
                  <a:pt x="4006" y="0"/>
                </a:lnTo>
                <a:close/>
                <a:moveTo>
                  <a:pt x="4006" y="0"/>
                </a:moveTo>
              </a:path>
            </a:pathLst>
          </a:custGeom>
          <a:solidFill>
            <a:srgbClr val="000066"/>
          </a:solidFill>
          <a:ln w="19050" cap="flat">
            <a:solidFill>
              <a:schemeClr val="tx1"/>
            </a:solidFill>
            <a:prstDash val="solid"/>
            <a:round/>
            <a:headEnd type="none" w="med" len="med"/>
            <a:tailEnd type="none" w="med" len="med"/>
          </a:ln>
        </p:spPr>
        <p:txBody>
          <a:bodyPr lIns="0" tIns="0" rIns="0" bIns="0"/>
          <a:lstStyle/>
          <a:p>
            <a:endParaRPr lang="en-US"/>
          </a:p>
        </p:txBody>
      </p:sp>
      <p:sp>
        <p:nvSpPr>
          <p:cNvPr id="59402" name="Freeform 9"/>
          <p:cNvSpPr>
            <a:spLocks/>
          </p:cNvSpPr>
          <p:nvPr/>
        </p:nvSpPr>
        <p:spPr bwMode="auto">
          <a:xfrm>
            <a:off x="1825625" y="2087563"/>
            <a:ext cx="1270000" cy="88265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0 w 21600"/>
              <a:gd name="T35" fmla="*/ 2147483647 h 21600"/>
              <a:gd name="T36" fmla="*/ 2147483647 w 21600"/>
              <a:gd name="T37" fmla="*/ 0 h 21600"/>
              <a:gd name="T38" fmla="*/ 2147483647 w 21600"/>
              <a:gd name="T39" fmla="*/ 0 h 216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1600"/>
              <a:gd name="T61" fmla="*/ 0 h 21600"/>
              <a:gd name="T62" fmla="*/ 21600 w 21600"/>
              <a:gd name="T63" fmla="*/ 21600 h 2160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1600" h="21600">
                <a:moveTo>
                  <a:pt x="351" y="0"/>
                </a:moveTo>
                <a:lnTo>
                  <a:pt x="4590" y="855"/>
                </a:lnTo>
                <a:lnTo>
                  <a:pt x="7155" y="1437"/>
                </a:lnTo>
                <a:lnTo>
                  <a:pt x="10557" y="1981"/>
                </a:lnTo>
                <a:lnTo>
                  <a:pt x="13662" y="2486"/>
                </a:lnTo>
                <a:lnTo>
                  <a:pt x="19062" y="3108"/>
                </a:lnTo>
                <a:lnTo>
                  <a:pt x="21600" y="3419"/>
                </a:lnTo>
                <a:lnTo>
                  <a:pt x="21519" y="21017"/>
                </a:lnTo>
                <a:lnTo>
                  <a:pt x="8289" y="19230"/>
                </a:lnTo>
                <a:lnTo>
                  <a:pt x="8019" y="21600"/>
                </a:lnTo>
                <a:lnTo>
                  <a:pt x="7506" y="20473"/>
                </a:lnTo>
                <a:lnTo>
                  <a:pt x="6318" y="20629"/>
                </a:lnTo>
                <a:lnTo>
                  <a:pt x="4563" y="21095"/>
                </a:lnTo>
                <a:lnTo>
                  <a:pt x="4239" y="18026"/>
                </a:lnTo>
                <a:lnTo>
                  <a:pt x="2187" y="15578"/>
                </a:lnTo>
                <a:lnTo>
                  <a:pt x="2484" y="13286"/>
                </a:lnTo>
                <a:lnTo>
                  <a:pt x="2700" y="11422"/>
                </a:lnTo>
                <a:lnTo>
                  <a:pt x="0" y="5361"/>
                </a:lnTo>
                <a:lnTo>
                  <a:pt x="351" y="0"/>
                </a:lnTo>
                <a:close/>
                <a:moveTo>
                  <a:pt x="351" y="0"/>
                </a:moveTo>
              </a:path>
            </a:pathLst>
          </a:custGeom>
          <a:solidFill>
            <a:srgbClr val="002060"/>
          </a:solidFill>
          <a:ln w="19050" cap="flat">
            <a:solidFill>
              <a:schemeClr val="tx1"/>
            </a:solidFill>
            <a:prstDash val="solid"/>
            <a:round/>
            <a:headEnd type="none" w="med" len="med"/>
            <a:tailEnd type="none" w="med" len="med"/>
          </a:ln>
        </p:spPr>
        <p:txBody>
          <a:bodyPr lIns="0" tIns="0" rIns="0" bIns="0"/>
          <a:lstStyle/>
          <a:p>
            <a:endParaRPr lang="en-US"/>
          </a:p>
        </p:txBody>
      </p:sp>
      <p:sp>
        <p:nvSpPr>
          <p:cNvPr id="59403" name="Freeform 10"/>
          <p:cNvSpPr>
            <a:spLocks/>
          </p:cNvSpPr>
          <p:nvPr/>
        </p:nvSpPr>
        <p:spPr bwMode="auto">
          <a:xfrm>
            <a:off x="2220913" y="2865438"/>
            <a:ext cx="869950" cy="792162"/>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0 h 21600"/>
              <a:gd name="T14" fmla="*/ 2147483647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28" y="0"/>
                </a:moveTo>
                <a:lnTo>
                  <a:pt x="1340" y="8051"/>
                </a:lnTo>
                <a:lnTo>
                  <a:pt x="0" y="19609"/>
                </a:lnTo>
                <a:lnTo>
                  <a:pt x="6267" y="20215"/>
                </a:lnTo>
                <a:lnTo>
                  <a:pt x="20851" y="21600"/>
                </a:lnTo>
                <a:lnTo>
                  <a:pt x="21600" y="2208"/>
                </a:lnTo>
                <a:lnTo>
                  <a:pt x="2128" y="0"/>
                </a:lnTo>
                <a:close/>
                <a:moveTo>
                  <a:pt x="2128" y="0"/>
                </a:moveTo>
              </a:path>
            </a:pathLst>
          </a:custGeom>
          <a:solidFill>
            <a:srgbClr val="0070C0"/>
          </a:solidFill>
          <a:ln w="19050" cap="flat">
            <a:solidFill>
              <a:schemeClr val="tx1"/>
            </a:solidFill>
            <a:prstDash val="solid"/>
            <a:round/>
            <a:headEnd type="none" w="med" len="med"/>
            <a:tailEnd type="none" w="med" len="med"/>
          </a:ln>
        </p:spPr>
        <p:txBody>
          <a:bodyPr lIns="0" tIns="0" rIns="0" bIns="0"/>
          <a:lstStyle/>
          <a:p>
            <a:endParaRPr lang="en-US"/>
          </a:p>
        </p:txBody>
      </p:sp>
      <p:sp>
        <p:nvSpPr>
          <p:cNvPr id="59404" name="Freeform 11"/>
          <p:cNvSpPr>
            <a:spLocks/>
          </p:cNvSpPr>
          <p:nvPr/>
        </p:nvSpPr>
        <p:spPr bwMode="auto">
          <a:xfrm>
            <a:off x="2397125" y="3605213"/>
            <a:ext cx="906463" cy="750887"/>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0 h 21600"/>
              <a:gd name="T18" fmla="*/ 2147483647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600"/>
              <a:gd name="T31" fmla="*/ 0 h 21600"/>
              <a:gd name="T32" fmla="*/ 21600 w 21600"/>
              <a:gd name="T33" fmla="*/ 21600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1816" y="0"/>
                </a:moveTo>
                <a:lnTo>
                  <a:pt x="719" y="12969"/>
                </a:lnTo>
                <a:lnTo>
                  <a:pt x="0" y="20458"/>
                </a:lnTo>
                <a:lnTo>
                  <a:pt x="10819" y="21189"/>
                </a:lnTo>
                <a:lnTo>
                  <a:pt x="21108" y="21600"/>
                </a:lnTo>
                <a:lnTo>
                  <a:pt x="21449" y="11508"/>
                </a:lnTo>
                <a:lnTo>
                  <a:pt x="21600" y="1598"/>
                </a:lnTo>
                <a:lnTo>
                  <a:pt x="15699" y="1461"/>
                </a:lnTo>
                <a:lnTo>
                  <a:pt x="1816" y="0"/>
                </a:lnTo>
                <a:close/>
                <a:moveTo>
                  <a:pt x="1816" y="0"/>
                </a:moveTo>
              </a:path>
            </a:pathLst>
          </a:custGeom>
          <a:solidFill>
            <a:srgbClr val="008000"/>
          </a:solidFill>
          <a:ln w="19050" cap="flat">
            <a:solidFill>
              <a:schemeClr val="tx1"/>
            </a:solidFill>
            <a:prstDash val="solid"/>
            <a:round/>
            <a:headEnd type="none" w="med" len="med"/>
            <a:tailEnd type="none" w="med" len="med"/>
          </a:ln>
        </p:spPr>
        <p:txBody>
          <a:bodyPr lIns="0" tIns="0" rIns="0" bIns="0"/>
          <a:lstStyle/>
          <a:p>
            <a:endParaRPr lang="en-US"/>
          </a:p>
        </p:txBody>
      </p:sp>
      <p:sp>
        <p:nvSpPr>
          <p:cNvPr id="59405" name="Freeform 12"/>
          <p:cNvSpPr>
            <a:spLocks/>
          </p:cNvSpPr>
          <p:nvPr/>
        </p:nvSpPr>
        <p:spPr bwMode="auto">
          <a:xfrm>
            <a:off x="1582738" y="4237038"/>
            <a:ext cx="822325" cy="101758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0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0 h 21600"/>
              <a:gd name="T32" fmla="*/ 2147483647 w 21600"/>
              <a:gd name="T33" fmla="*/ 0 h 21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600"/>
              <a:gd name="T52" fmla="*/ 0 h 21600"/>
              <a:gd name="T53" fmla="*/ 21600 w 21600"/>
              <a:gd name="T54" fmla="*/ 21600 h 216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600" h="21600">
                <a:moveTo>
                  <a:pt x="5463" y="0"/>
                </a:moveTo>
                <a:lnTo>
                  <a:pt x="5046" y="2797"/>
                </a:lnTo>
                <a:lnTo>
                  <a:pt x="3211" y="2494"/>
                </a:lnTo>
                <a:lnTo>
                  <a:pt x="3336" y="6099"/>
                </a:lnTo>
                <a:lnTo>
                  <a:pt x="2419" y="6807"/>
                </a:lnTo>
                <a:lnTo>
                  <a:pt x="3753" y="9031"/>
                </a:lnTo>
                <a:lnTo>
                  <a:pt x="2419" y="10008"/>
                </a:lnTo>
                <a:lnTo>
                  <a:pt x="1710" y="11626"/>
                </a:lnTo>
                <a:lnTo>
                  <a:pt x="667" y="13209"/>
                </a:lnTo>
                <a:lnTo>
                  <a:pt x="1418" y="14119"/>
                </a:lnTo>
                <a:lnTo>
                  <a:pt x="125" y="14490"/>
                </a:lnTo>
                <a:lnTo>
                  <a:pt x="0" y="15973"/>
                </a:lnTo>
                <a:lnTo>
                  <a:pt x="12134" y="21499"/>
                </a:lnTo>
                <a:lnTo>
                  <a:pt x="19015" y="21600"/>
                </a:lnTo>
                <a:lnTo>
                  <a:pt x="21600" y="1685"/>
                </a:lnTo>
                <a:lnTo>
                  <a:pt x="5463" y="0"/>
                </a:lnTo>
                <a:close/>
                <a:moveTo>
                  <a:pt x="5463" y="0"/>
                </a:moveTo>
              </a:path>
            </a:pathLst>
          </a:custGeom>
          <a:solidFill>
            <a:srgbClr val="008000"/>
          </a:solidFill>
          <a:ln w="19050" cap="flat">
            <a:solidFill>
              <a:schemeClr val="tx1"/>
            </a:solidFill>
            <a:prstDash val="solid"/>
            <a:round/>
            <a:headEnd type="none" w="med" len="med"/>
            <a:tailEnd type="none" w="med" len="med"/>
          </a:ln>
        </p:spPr>
        <p:txBody>
          <a:bodyPr lIns="0" tIns="0" rIns="0" bIns="0"/>
          <a:lstStyle/>
          <a:p>
            <a:endParaRPr lang="en-US"/>
          </a:p>
        </p:txBody>
      </p:sp>
      <p:sp>
        <p:nvSpPr>
          <p:cNvPr id="59406" name="Freeform 13"/>
          <p:cNvSpPr>
            <a:spLocks/>
          </p:cNvSpPr>
          <p:nvPr/>
        </p:nvSpPr>
        <p:spPr bwMode="auto">
          <a:xfrm>
            <a:off x="2298700" y="4308475"/>
            <a:ext cx="871538" cy="963613"/>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w 21600"/>
              <a:gd name="T17" fmla="*/ 2147483647 h 21600"/>
              <a:gd name="T18" fmla="*/ 2147483647 w 21600"/>
              <a:gd name="T19" fmla="*/ 2147483647 h 21600"/>
              <a:gd name="T20" fmla="*/ 2147483647 w 21600"/>
              <a:gd name="T21" fmla="*/ 0 h 21600"/>
              <a:gd name="T22" fmla="*/ 2147483647 w 21600"/>
              <a:gd name="T23" fmla="*/ 0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600"/>
              <a:gd name="T37" fmla="*/ 0 h 21600"/>
              <a:gd name="T38" fmla="*/ 21600 w 21600"/>
              <a:gd name="T39" fmla="*/ 21600 h 21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0" h="21600">
                <a:moveTo>
                  <a:pt x="2636" y="0"/>
                </a:moveTo>
                <a:lnTo>
                  <a:pt x="21600" y="854"/>
                </a:lnTo>
                <a:lnTo>
                  <a:pt x="20695" y="19963"/>
                </a:lnTo>
                <a:lnTo>
                  <a:pt x="14518" y="19607"/>
                </a:lnTo>
                <a:lnTo>
                  <a:pt x="8734" y="19429"/>
                </a:lnTo>
                <a:lnTo>
                  <a:pt x="8734" y="20177"/>
                </a:lnTo>
                <a:lnTo>
                  <a:pt x="3934" y="20177"/>
                </a:lnTo>
                <a:lnTo>
                  <a:pt x="3659" y="21600"/>
                </a:lnTo>
                <a:lnTo>
                  <a:pt x="0" y="21137"/>
                </a:lnTo>
                <a:lnTo>
                  <a:pt x="2046" y="4982"/>
                </a:lnTo>
                <a:lnTo>
                  <a:pt x="2636" y="0"/>
                </a:lnTo>
                <a:close/>
                <a:moveTo>
                  <a:pt x="2636" y="0"/>
                </a:moveTo>
              </a:path>
            </a:pathLst>
          </a:custGeom>
          <a:solidFill>
            <a:srgbClr val="0070C0"/>
          </a:solidFill>
          <a:ln w="19050" cap="flat">
            <a:solidFill>
              <a:schemeClr val="tx1"/>
            </a:solidFill>
            <a:prstDash val="solid"/>
            <a:round/>
            <a:headEnd type="none" w="med" len="med"/>
            <a:tailEnd type="none" w="med" len="med"/>
          </a:ln>
        </p:spPr>
        <p:txBody>
          <a:bodyPr lIns="0" tIns="0" rIns="0" bIns="0"/>
          <a:lstStyle/>
          <a:p>
            <a:endParaRPr lang="en-US"/>
          </a:p>
        </p:txBody>
      </p:sp>
      <p:sp>
        <p:nvSpPr>
          <p:cNvPr id="59407" name="Freeform 14"/>
          <p:cNvSpPr>
            <a:spLocks/>
          </p:cNvSpPr>
          <p:nvPr/>
        </p:nvSpPr>
        <p:spPr bwMode="auto">
          <a:xfrm>
            <a:off x="2644775" y="4451350"/>
            <a:ext cx="1768475" cy="1825625"/>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2147483647 h 21600"/>
              <a:gd name="T48" fmla="*/ 2147483647 w 21600"/>
              <a:gd name="T49" fmla="*/ 2147483647 h 21600"/>
              <a:gd name="T50" fmla="*/ 2147483647 w 21600"/>
              <a:gd name="T51" fmla="*/ 2147483647 h 21600"/>
              <a:gd name="T52" fmla="*/ 2147483647 w 21600"/>
              <a:gd name="T53" fmla="*/ 2147483647 h 21600"/>
              <a:gd name="T54" fmla="*/ 2147483647 w 21600"/>
              <a:gd name="T55" fmla="*/ 2147483647 h 21600"/>
              <a:gd name="T56" fmla="*/ 2147483647 w 21600"/>
              <a:gd name="T57" fmla="*/ 2147483647 h 21600"/>
              <a:gd name="T58" fmla="*/ 2147483647 w 21600"/>
              <a:gd name="T59" fmla="*/ 2147483647 h 21600"/>
              <a:gd name="T60" fmla="*/ 2147483647 w 21600"/>
              <a:gd name="T61" fmla="*/ 2147483647 h 21600"/>
              <a:gd name="T62" fmla="*/ 2147483647 w 21600"/>
              <a:gd name="T63" fmla="*/ 2147483647 h 21600"/>
              <a:gd name="T64" fmla="*/ 2147483647 w 21600"/>
              <a:gd name="T65" fmla="*/ 2147483647 h 21600"/>
              <a:gd name="T66" fmla="*/ 2147483647 w 21600"/>
              <a:gd name="T67" fmla="*/ 2147483647 h 21600"/>
              <a:gd name="T68" fmla="*/ 2147483647 w 21600"/>
              <a:gd name="T69" fmla="*/ 2147483647 h 21600"/>
              <a:gd name="T70" fmla="*/ 2147483647 w 21600"/>
              <a:gd name="T71" fmla="*/ 2147483647 h 21600"/>
              <a:gd name="T72" fmla="*/ 2147483647 w 21600"/>
              <a:gd name="T73" fmla="*/ 2147483647 h 21600"/>
              <a:gd name="T74" fmla="*/ 2147483647 w 21600"/>
              <a:gd name="T75" fmla="*/ 2147483647 h 21600"/>
              <a:gd name="T76" fmla="*/ 2147483647 w 21600"/>
              <a:gd name="T77" fmla="*/ 2147483647 h 21600"/>
              <a:gd name="T78" fmla="*/ 2147483647 w 21600"/>
              <a:gd name="T79" fmla="*/ 2147483647 h 21600"/>
              <a:gd name="T80" fmla="*/ 2147483647 w 21600"/>
              <a:gd name="T81" fmla="*/ 2147483647 h 21600"/>
              <a:gd name="T82" fmla="*/ 2147483647 w 21600"/>
              <a:gd name="T83" fmla="*/ 2147483647 h 21600"/>
              <a:gd name="T84" fmla="*/ 2147483647 w 21600"/>
              <a:gd name="T85" fmla="*/ 2147483647 h 21600"/>
              <a:gd name="T86" fmla="*/ 2147483647 w 21600"/>
              <a:gd name="T87" fmla="*/ 2147483647 h 21600"/>
              <a:gd name="T88" fmla="*/ 2147483647 w 21600"/>
              <a:gd name="T89" fmla="*/ 2147483647 h 21600"/>
              <a:gd name="T90" fmla="*/ 2147483647 w 21600"/>
              <a:gd name="T91" fmla="*/ 2147483647 h 21600"/>
              <a:gd name="T92" fmla="*/ 0 w 21600"/>
              <a:gd name="T93" fmla="*/ 2147483647 h 21600"/>
              <a:gd name="T94" fmla="*/ 0 w 21600"/>
              <a:gd name="T95" fmla="*/ 2147483647 h 21600"/>
              <a:gd name="T96" fmla="*/ 2147483647 w 21600"/>
              <a:gd name="T97" fmla="*/ 2147483647 h 21600"/>
              <a:gd name="T98" fmla="*/ 2147483647 w 21600"/>
              <a:gd name="T99" fmla="*/ 2147483647 h 21600"/>
              <a:gd name="T100" fmla="*/ 2147483647 w 21600"/>
              <a:gd name="T101" fmla="*/ 0 h 21600"/>
              <a:gd name="T102" fmla="*/ 2147483647 w 21600"/>
              <a:gd name="T103" fmla="*/ 0 h 2160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1600"/>
              <a:gd name="T157" fmla="*/ 0 h 21600"/>
              <a:gd name="T158" fmla="*/ 21600 w 21600"/>
              <a:gd name="T159" fmla="*/ 21600 h 2160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1600" h="21600">
                <a:moveTo>
                  <a:pt x="6263" y="0"/>
                </a:moveTo>
                <a:lnTo>
                  <a:pt x="11033" y="169"/>
                </a:lnTo>
                <a:lnTo>
                  <a:pt x="11033" y="4095"/>
                </a:lnTo>
                <a:lnTo>
                  <a:pt x="13476" y="5184"/>
                </a:lnTo>
                <a:lnTo>
                  <a:pt x="14135" y="4827"/>
                </a:lnTo>
                <a:lnTo>
                  <a:pt x="15725" y="5672"/>
                </a:lnTo>
                <a:lnTo>
                  <a:pt x="16675" y="5616"/>
                </a:lnTo>
                <a:lnTo>
                  <a:pt x="18517" y="4771"/>
                </a:lnTo>
                <a:lnTo>
                  <a:pt x="19583" y="5578"/>
                </a:lnTo>
                <a:lnTo>
                  <a:pt x="20514" y="5785"/>
                </a:lnTo>
                <a:lnTo>
                  <a:pt x="20514" y="8997"/>
                </a:lnTo>
                <a:lnTo>
                  <a:pt x="21600" y="10988"/>
                </a:lnTo>
                <a:lnTo>
                  <a:pt x="21348" y="13693"/>
                </a:lnTo>
                <a:lnTo>
                  <a:pt x="20165" y="14782"/>
                </a:lnTo>
                <a:lnTo>
                  <a:pt x="19913" y="13786"/>
                </a:lnTo>
                <a:lnTo>
                  <a:pt x="19583" y="14237"/>
                </a:lnTo>
                <a:lnTo>
                  <a:pt x="19836" y="14876"/>
                </a:lnTo>
                <a:lnTo>
                  <a:pt x="17741" y="16510"/>
                </a:lnTo>
                <a:lnTo>
                  <a:pt x="17237" y="16585"/>
                </a:lnTo>
                <a:lnTo>
                  <a:pt x="16152" y="17411"/>
                </a:lnTo>
                <a:lnTo>
                  <a:pt x="16152" y="17862"/>
                </a:lnTo>
                <a:lnTo>
                  <a:pt x="15822" y="17956"/>
                </a:lnTo>
                <a:lnTo>
                  <a:pt x="16074" y="18501"/>
                </a:lnTo>
                <a:lnTo>
                  <a:pt x="15473" y="19309"/>
                </a:lnTo>
                <a:lnTo>
                  <a:pt x="15822" y="20492"/>
                </a:lnTo>
                <a:lnTo>
                  <a:pt x="16152" y="20867"/>
                </a:lnTo>
                <a:lnTo>
                  <a:pt x="16074" y="21600"/>
                </a:lnTo>
                <a:lnTo>
                  <a:pt x="15221" y="21600"/>
                </a:lnTo>
                <a:lnTo>
                  <a:pt x="14465" y="21243"/>
                </a:lnTo>
                <a:lnTo>
                  <a:pt x="13961" y="21337"/>
                </a:lnTo>
                <a:lnTo>
                  <a:pt x="12293" y="20698"/>
                </a:lnTo>
                <a:lnTo>
                  <a:pt x="11537" y="18219"/>
                </a:lnTo>
                <a:lnTo>
                  <a:pt x="10373" y="17036"/>
                </a:lnTo>
                <a:lnTo>
                  <a:pt x="9326" y="14876"/>
                </a:lnTo>
                <a:lnTo>
                  <a:pt x="8861" y="14669"/>
                </a:lnTo>
                <a:lnTo>
                  <a:pt x="8299" y="14125"/>
                </a:lnTo>
                <a:lnTo>
                  <a:pt x="7775" y="14125"/>
                </a:lnTo>
                <a:lnTo>
                  <a:pt x="6961" y="13937"/>
                </a:lnTo>
                <a:lnTo>
                  <a:pt x="6340" y="14125"/>
                </a:lnTo>
                <a:lnTo>
                  <a:pt x="5914" y="15195"/>
                </a:lnTo>
                <a:lnTo>
                  <a:pt x="5274" y="15383"/>
                </a:lnTo>
                <a:lnTo>
                  <a:pt x="3917" y="14538"/>
                </a:lnTo>
                <a:lnTo>
                  <a:pt x="3102" y="13523"/>
                </a:lnTo>
                <a:lnTo>
                  <a:pt x="2967" y="12284"/>
                </a:lnTo>
                <a:lnTo>
                  <a:pt x="2366" y="11439"/>
                </a:lnTo>
                <a:lnTo>
                  <a:pt x="1008" y="10255"/>
                </a:lnTo>
                <a:lnTo>
                  <a:pt x="0" y="9016"/>
                </a:lnTo>
                <a:lnTo>
                  <a:pt x="0" y="8509"/>
                </a:lnTo>
                <a:lnTo>
                  <a:pt x="3277" y="8527"/>
                </a:lnTo>
                <a:lnTo>
                  <a:pt x="5914" y="8771"/>
                </a:lnTo>
                <a:lnTo>
                  <a:pt x="6263" y="0"/>
                </a:lnTo>
                <a:close/>
                <a:moveTo>
                  <a:pt x="6263" y="0"/>
                </a:moveTo>
              </a:path>
            </a:pathLst>
          </a:custGeom>
          <a:solidFill>
            <a:srgbClr val="FFC000"/>
          </a:solidFill>
          <a:ln w="19050" cap="flat">
            <a:solidFill>
              <a:schemeClr val="tx1"/>
            </a:solidFill>
            <a:prstDash val="solid"/>
            <a:round/>
            <a:headEnd type="none" w="med" len="med"/>
            <a:tailEnd type="none" w="med" len="med"/>
          </a:ln>
        </p:spPr>
        <p:txBody>
          <a:bodyPr lIns="0" tIns="0" rIns="0" bIns="0"/>
          <a:lstStyle/>
          <a:p>
            <a:endParaRPr lang="en-US"/>
          </a:p>
        </p:txBody>
      </p:sp>
      <p:sp>
        <p:nvSpPr>
          <p:cNvPr id="59408" name="Freeform 15"/>
          <p:cNvSpPr>
            <a:spLocks/>
          </p:cNvSpPr>
          <p:nvPr/>
        </p:nvSpPr>
        <p:spPr bwMode="auto">
          <a:xfrm>
            <a:off x="3157538" y="4346575"/>
            <a:ext cx="1093787" cy="585788"/>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0 h 21600"/>
              <a:gd name="T26" fmla="*/ 2147483647 w 21600"/>
              <a:gd name="T27" fmla="*/ 0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600"/>
              <a:gd name="T43" fmla="*/ 0 h 21600"/>
              <a:gd name="T44" fmla="*/ 21600 w 21600"/>
              <a:gd name="T45" fmla="*/ 21600 h 216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600" h="21600">
                <a:moveTo>
                  <a:pt x="125" y="0"/>
                </a:moveTo>
                <a:lnTo>
                  <a:pt x="0" y="3863"/>
                </a:lnTo>
                <a:lnTo>
                  <a:pt x="7681" y="4390"/>
                </a:lnTo>
                <a:lnTo>
                  <a:pt x="7712" y="16741"/>
                </a:lnTo>
                <a:lnTo>
                  <a:pt x="11662" y="20137"/>
                </a:lnTo>
                <a:lnTo>
                  <a:pt x="12728" y="18907"/>
                </a:lnTo>
                <a:lnTo>
                  <a:pt x="15205" y="21600"/>
                </a:lnTo>
                <a:lnTo>
                  <a:pt x="16835" y="21541"/>
                </a:lnTo>
                <a:lnTo>
                  <a:pt x="19813" y="18907"/>
                </a:lnTo>
                <a:lnTo>
                  <a:pt x="21600" y="21424"/>
                </a:lnTo>
                <a:lnTo>
                  <a:pt x="21600" y="8078"/>
                </a:lnTo>
                <a:lnTo>
                  <a:pt x="21036" y="293"/>
                </a:lnTo>
                <a:lnTo>
                  <a:pt x="125" y="0"/>
                </a:lnTo>
                <a:close/>
                <a:moveTo>
                  <a:pt x="125" y="0"/>
                </a:moveTo>
              </a:path>
            </a:pathLst>
          </a:custGeom>
          <a:solidFill>
            <a:srgbClr val="008000"/>
          </a:solidFill>
          <a:ln w="19050" cap="flat">
            <a:solidFill>
              <a:schemeClr val="tx1"/>
            </a:solidFill>
            <a:prstDash val="solid"/>
            <a:round/>
            <a:headEnd type="none" w="med" len="med"/>
            <a:tailEnd type="none" w="med" len="med"/>
          </a:ln>
        </p:spPr>
        <p:txBody>
          <a:bodyPr lIns="0" tIns="0" rIns="0" bIns="0"/>
          <a:lstStyle/>
          <a:p>
            <a:endParaRPr lang="en-US"/>
          </a:p>
        </p:txBody>
      </p:sp>
      <p:sp>
        <p:nvSpPr>
          <p:cNvPr id="59409" name="Freeform 16"/>
          <p:cNvSpPr>
            <a:spLocks/>
          </p:cNvSpPr>
          <p:nvPr/>
        </p:nvSpPr>
        <p:spPr bwMode="auto">
          <a:xfrm>
            <a:off x="4230688" y="4375150"/>
            <a:ext cx="614362" cy="639763"/>
          </a:xfrm>
          <a:custGeom>
            <a:avLst/>
            <a:gdLst>
              <a:gd name="T0" fmla="*/ 0 w 21600"/>
              <a:gd name="T1" fmla="*/ 2147483647 h 21600"/>
              <a:gd name="T2" fmla="*/ 2147483647 w 21600"/>
              <a:gd name="T3" fmla="*/ 2147483647 h 21600"/>
              <a:gd name="T4" fmla="*/ 2147483647 w 21600"/>
              <a:gd name="T5" fmla="*/ 0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0 w 21600"/>
              <a:gd name="T31" fmla="*/ 2147483647 h 21600"/>
              <a:gd name="T32" fmla="*/ 0 w 21600"/>
              <a:gd name="T33" fmla="*/ 2147483647 h 21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600"/>
              <a:gd name="T52" fmla="*/ 0 h 21600"/>
              <a:gd name="T53" fmla="*/ 21600 w 21600"/>
              <a:gd name="T54" fmla="*/ 21600 h 216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600" h="21600">
                <a:moveTo>
                  <a:pt x="0" y="1983"/>
                </a:moveTo>
                <a:lnTo>
                  <a:pt x="8484" y="858"/>
                </a:lnTo>
                <a:lnTo>
                  <a:pt x="19033" y="0"/>
                </a:lnTo>
                <a:lnTo>
                  <a:pt x="18474" y="2841"/>
                </a:lnTo>
                <a:lnTo>
                  <a:pt x="20819" y="2198"/>
                </a:lnTo>
                <a:lnTo>
                  <a:pt x="21600" y="4127"/>
                </a:lnTo>
                <a:lnTo>
                  <a:pt x="19200" y="5842"/>
                </a:lnTo>
                <a:lnTo>
                  <a:pt x="19758" y="8844"/>
                </a:lnTo>
                <a:lnTo>
                  <a:pt x="17247" y="13828"/>
                </a:lnTo>
                <a:lnTo>
                  <a:pt x="15405" y="16937"/>
                </a:lnTo>
                <a:lnTo>
                  <a:pt x="16465" y="20903"/>
                </a:lnTo>
                <a:lnTo>
                  <a:pt x="3126" y="21600"/>
                </a:lnTo>
                <a:lnTo>
                  <a:pt x="3014" y="19188"/>
                </a:lnTo>
                <a:lnTo>
                  <a:pt x="391" y="18652"/>
                </a:lnTo>
                <a:lnTo>
                  <a:pt x="391" y="5842"/>
                </a:lnTo>
                <a:lnTo>
                  <a:pt x="0" y="1983"/>
                </a:lnTo>
                <a:close/>
                <a:moveTo>
                  <a:pt x="0" y="1983"/>
                </a:moveTo>
              </a:path>
            </a:pathLst>
          </a:custGeom>
          <a:solidFill>
            <a:srgbClr val="0070C0"/>
          </a:solidFill>
          <a:ln w="19050" cap="flat">
            <a:solidFill>
              <a:schemeClr val="tx1"/>
            </a:solidFill>
            <a:prstDash val="solid"/>
            <a:round/>
            <a:headEnd type="none" w="med" len="med"/>
            <a:tailEnd type="none" w="med" len="med"/>
          </a:ln>
        </p:spPr>
        <p:txBody>
          <a:bodyPr lIns="0" tIns="0" rIns="0" bIns="0"/>
          <a:lstStyle/>
          <a:p>
            <a:endParaRPr lang="en-US"/>
          </a:p>
        </p:txBody>
      </p:sp>
      <p:sp>
        <p:nvSpPr>
          <p:cNvPr id="59410" name="Freeform 17"/>
          <p:cNvSpPr>
            <a:spLocks/>
          </p:cNvSpPr>
          <p:nvPr/>
        </p:nvSpPr>
        <p:spPr bwMode="auto">
          <a:xfrm>
            <a:off x="4319588" y="4991100"/>
            <a:ext cx="749300" cy="671513"/>
          </a:xfrm>
          <a:custGeom>
            <a:avLst/>
            <a:gdLst>
              <a:gd name="T0" fmla="*/ 0 w 21600"/>
              <a:gd name="T1" fmla="*/ 2147483647 h 21600"/>
              <a:gd name="T2" fmla="*/ 2147483647 w 21600"/>
              <a:gd name="T3" fmla="*/ 0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2147483647 h 21600"/>
              <a:gd name="T48" fmla="*/ 2147483647 w 21600"/>
              <a:gd name="T49" fmla="*/ 2147483647 h 21600"/>
              <a:gd name="T50" fmla="*/ 2147483647 w 21600"/>
              <a:gd name="T51" fmla="*/ 2147483647 h 21600"/>
              <a:gd name="T52" fmla="*/ 2147483647 w 21600"/>
              <a:gd name="T53" fmla="*/ 2147483647 h 21600"/>
              <a:gd name="T54" fmla="*/ 2147483647 w 21600"/>
              <a:gd name="T55" fmla="*/ 2147483647 h 21600"/>
              <a:gd name="T56" fmla="*/ 2147483647 w 21600"/>
              <a:gd name="T57" fmla="*/ 2147483647 h 21600"/>
              <a:gd name="T58" fmla="*/ 2147483647 w 21600"/>
              <a:gd name="T59" fmla="*/ 2147483647 h 21600"/>
              <a:gd name="T60" fmla="*/ 2147483647 w 21600"/>
              <a:gd name="T61" fmla="*/ 2147483647 h 21600"/>
              <a:gd name="T62" fmla="*/ 2147483647 w 21600"/>
              <a:gd name="T63" fmla="*/ 2147483647 h 21600"/>
              <a:gd name="T64" fmla="*/ 2147483647 w 21600"/>
              <a:gd name="T65" fmla="*/ 2147483647 h 21600"/>
              <a:gd name="T66" fmla="*/ 2147483647 w 21600"/>
              <a:gd name="T67" fmla="*/ 2147483647 h 21600"/>
              <a:gd name="T68" fmla="*/ 0 w 21600"/>
              <a:gd name="T69" fmla="*/ 2147483647 h 21600"/>
              <a:gd name="T70" fmla="*/ 0 w 21600"/>
              <a:gd name="T71" fmla="*/ 2147483647 h 216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1600"/>
              <a:gd name="T109" fmla="*/ 0 h 21600"/>
              <a:gd name="T110" fmla="*/ 21600 w 21600"/>
              <a:gd name="T111" fmla="*/ 21600 h 2160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1600" h="21600">
                <a:moveTo>
                  <a:pt x="0" y="511"/>
                </a:moveTo>
                <a:lnTo>
                  <a:pt x="10800" y="0"/>
                </a:lnTo>
                <a:lnTo>
                  <a:pt x="12722" y="4443"/>
                </a:lnTo>
                <a:lnTo>
                  <a:pt x="11075" y="9702"/>
                </a:lnTo>
                <a:lnTo>
                  <a:pt x="10525" y="12102"/>
                </a:lnTo>
                <a:lnTo>
                  <a:pt x="17802" y="11081"/>
                </a:lnTo>
                <a:lnTo>
                  <a:pt x="18259" y="14553"/>
                </a:lnTo>
                <a:lnTo>
                  <a:pt x="16063" y="14196"/>
                </a:lnTo>
                <a:lnTo>
                  <a:pt x="15102" y="15677"/>
                </a:lnTo>
                <a:lnTo>
                  <a:pt x="16200" y="16647"/>
                </a:lnTo>
                <a:lnTo>
                  <a:pt x="18214" y="15523"/>
                </a:lnTo>
                <a:lnTo>
                  <a:pt x="18259" y="17157"/>
                </a:lnTo>
                <a:lnTo>
                  <a:pt x="19449" y="15779"/>
                </a:lnTo>
                <a:lnTo>
                  <a:pt x="20227" y="15779"/>
                </a:lnTo>
                <a:lnTo>
                  <a:pt x="19312" y="18638"/>
                </a:lnTo>
                <a:lnTo>
                  <a:pt x="21097" y="19149"/>
                </a:lnTo>
                <a:lnTo>
                  <a:pt x="21600" y="20681"/>
                </a:lnTo>
                <a:lnTo>
                  <a:pt x="20822" y="21191"/>
                </a:lnTo>
                <a:lnTo>
                  <a:pt x="19724" y="20221"/>
                </a:lnTo>
                <a:lnTo>
                  <a:pt x="17619" y="19455"/>
                </a:lnTo>
                <a:lnTo>
                  <a:pt x="18076" y="21345"/>
                </a:lnTo>
                <a:lnTo>
                  <a:pt x="17024" y="21600"/>
                </a:lnTo>
                <a:lnTo>
                  <a:pt x="16154" y="19864"/>
                </a:lnTo>
                <a:lnTo>
                  <a:pt x="15605" y="20936"/>
                </a:lnTo>
                <a:lnTo>
                  <a:pt x="12447" y="20936"/>
                </a:lnTo>
                <a:lnTo>
                  <a:pt x="12447" y="19864"/>
                </a:lnTo>
                <a:lnTo>
                  <a:pt x="11258" y="18638"/>
                </a:lnTo>
                <a:lnTo>
                  <a:pt x="8878" y="18485"/>
                </a:lnTo>
                <a:lnTo>
                  <a:pt x="10892" y="19864"/>
                </a:lnTo>
                <a:lnTo>
                  <a:pt x="8100" y="20630"/>
                </a:lnTo>
                <a:lnTo>
                  <a:pt x="3753" y="19609"/>
                </a:lnTo>
                <a:lnTo>
                  <a:pt x="2105" y="19864"/>
                </a:lnTo>
                <a:lnTo>
                  <a:pt x="2700" y="12664"/>
                </a:lnTo>
                <a:lnTo>
                  <a:pt x="46" y="6894"/>
                </a:lnTo>
                <a:lnTo>
                  <a:pt x="0" y="511"/>
                </a:lnTo>
                <a:close/>
                <a:moveTo>
                  <a:pt x="0" y="511"/>
                </a:moveTo>
              </a:path>
            </a:pathLst>
          </a:custGeom>
          <a:solidFill>
            <a:srgbClr val="0070C0"/>
          </a:solidFill>
          <a:ln w="19050" cap="flat">
            <a:solidFill>
              <a:schemeClr val="tx1"/>
            </a:solidFill>
            <a:prstDash val="solid"/>
            <a:round/>
            <a:headEnd type="none" w="med" len="med"/>
            <a:tailEnd type="none" w="med" len="med"/>
          </a:ln>
        </p:spPr>
        <p:txBody>
          <a:bodyPr lIns="0" tIns="0" rIns="0" bIns="0"/>
          <a:lstStyle/>
          <a:p>
            <a:endParaRPr lang="en-US"/>
          </a:p>
        </p:txBody>
      </p:sp>
      <p:sp>
        <p:nvSpPr>
          <p:cNvPr id="59411" name="Freeform 18"/>
          <p:cNvSpPr>
            <a:spLocks/>
          </p:cNvSpPr>
          <p:nvPr/>
        </p:nvSpPr>
        <p:spPr bwMode="auto">
          <a:xfrm>
            <a:off x="4346575" y="2522538"/>
            <a:ext cx="636588" cy="83026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2147483647 h 21600"/>
              <a:gd name="T48" fmla="*/ 2147483647 w 21600"/>
              <a:gd name="T49" fmla="*/ 2147483647 h 21600"/>
              <a:gd name="T50" fmla="*/ 2147483647 w 21600"/>
              <a:gd name="T51" fmla="*/ 2147483647 h 21600"/>
              <a:gd name="T52" fmla="*/ 2147483647 w 21600"/>
              <a:gd name="T53" fmla="*/ 2147483647 h 21600"/>
              <a:gd name="T54" fmla="*/ 2147483647 w 21600"/>
              <a:gd name="T55" fmla="*/ 2147483647 h 21600"/>
              <a:gd name="T56" fmla="*/ 2147483647 w 21600"/>
              <a:gd name="T57" fmla="*/ 2147483647 h 21600"/>
              <a:gd name="T58" fmla="*/ 2147483647 w 21600"/>
              <a:gd name="T59" fmla="*/ 2147483647 h 21600"/>
              <a:gd name="T60" fmla="*/ 2147483647 w 21600"/>
              <a:gd name="T61" fmla="*/ 2147483647 h 21600"/>
              <a:gd name="T62" fmla="*/ 2147483647 w 21600"/>
              <a:gd name="T63" fmla="*/ 2147483647 h 21600"/>
              <a:gd name="T64" fmla="*/ 2147483647 w 21600"/>
              <a:gd name="T65" fmla="*/ 2147483647 h 21600"/>
              <a:gd name="T66" fmla="*/ 0 w 21600"/>
              <a:gd name="T67" fmla="*/ 2147483647 h 21600"/>
              <a:gd name="T68" fmla="*/ 2147483647 w 21600"/>
              <a:gd name="T69" fmla="*/ 2147483647 h 21600"/>
              <a:gd name="T70" fmla="*/ 2147483647 w 21600"/>
              <a:gd name="T71" fmla="*/ 2147483647 h 21600"/>
              <a:gd name="T72" fmla="*/ 2147483647 w 21600"/>
              <a:gd name="T73" fmla="*/ 2147483647 h 2160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1600"/>
              <a:gd name="T112" fmla="*/ 0 h 21600"/>
              <a:gd name="T113" fmla="*/ 21600 w 21600"/>
              <a:gd name="T114" fmla="*/ 21600 h 2160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1600" h="21600">
                <a:moveTo>
                  <a:pt x="1562" y="1487"/>
                </a:moveTo>
                <a:lnTo>
                  <a:pt x="3178" y="1280"/>
                </a:lnTo>
                <a:lnTo>
                  <a:pt x="4686" y="1280"/>
                </a:lnTo>
                <a:lnTo>
                  <a:pt x="5602" y="0"/>
                </a:lnTo>
                <a:lnTo>
                  <a:pt x="6302" y="1611"/>
                </a:lnTo>
                <a:lnTo>
                  <a:pt x="8618" y="1611"/>
                </a:lnTo>
                <a:lnTo>
                  <a:pt x="9857" y="3056"/>
                </a:lnTo>
                <a:lnTo>
                  <a:pt x="12281" y="2685"/>
                </a:lnTo>
                <a:lnTo>
                  <a:pt x="13897" y="3593"/>
                </a:lnTo>
                <a:lnTo>
                  <a:pt x="16914" y="4254"/>
                </a:lnTo>
                <a:lnTo>
                  <a:pt x="17452" y="5410"/>
                </a:lnTo>
                <a:lnTo>
                  <a:pt x="19014" y="5452"/>
                </a:lnTo>
                <a:lnTo>
                  <a:pt x="18530" y="6567"/>
                </a:lnTo>
                <a:lnTo>
                  <a:pt x="19122" y="7847"/>
                </a:lnTo>
                <a:lnTo>
                  <a:pt x="18099" y="9458"/>
                </a:lnTo>
                <a:lnTo>
                  <a:pt x="18799" y="9788"/>
                </a:lnTo>
                <a:lnTo>
                  <a:pt x="20523" y="8054"/>
                </a:lnTo>
                <a:lnTo>
                  <a:pt x="20415" y="7434"/>
                </a:lnTo>
                <a:lnTo>
                  <a:pt x="21115" y="7186"/>
                </a:lnTo>
                <a:lnTo>
                  <a:pt x="21600" y="8054"/>
                </a:lnTo>
                <a:lnTo>
                  <a:pt x="20253" y="9251"/>
                </a:lnTo>
                <a:lnTo>
                  <a:pt x="19715" y="11977"/>
                </a:lnTo>
                <a:lnTo>
                  <a:pt x="19715" y="16520"/>
                </a:lnTo>
                <a:lnTo>
                  <a:pt x="20523" y="17346"/>
                </a:lnTo>
                <a:lnTo>
                  <a:pt x="20200" y="20196"/>
                </a:lnTo>
                <a:lnTo>
                  <a:pt x="9965" y="21600"/>
                </a:lnTo>
                <a:lnTo>
                  <a:pt x="7380" y="20237"/>
                </a:lnTo>
                <a:lnTo>
                  <a:pt x="7918" y="18544"/>
                </a:lnTo>
                <a:lnTo>
                  <a:pt x="6679" y="16685"/>
                </a:lnTo>
                <a:lnTo>
                  <a:pt x="5602" y="14331"/>
                </a:lnTo>
                <a:lnTo>
                  <a:pt x="2747" y="12018"/>
                </a:lnTo>
                <a:lnTo>
                  <a:pt x="916" y="12018"/>
                </a:lnTo>
                <a:lnTo>
                  <a:pt x="916" y="8838"/>
                </a:lnTo>
                <a:lnTo>
                  <a:pt x="0" y="7641"/>
                </a:lnTo>
                <a:lnTo>
                  <a:pt x="2047" y="5782"/>
                </a:lnTo>
                <a:lnTo>
                  <a:pt x="1562" y="1487"/>
                </a:lnTo>
                <a:close/>
                <a:moveTo>
                  <a:pt x="1562" y="1487"/>
                </a:moveTo>
              </a:path>
            </a:pathLst>
          </a:custGeom>
          <a:solidFill>
            <a:srgbClr val="008000"/>
          </a:solidFill>
          <a:ln w="15875" cap="flat">
            <a:solidFill>
              <a:schemeClr val="tx1"/>
            </a:solidFill>
            <a:prstDash val="solid"/>
            <a:round/>
            <a:headEnd type="none" w="med" len="med"/>
            <a:tailEnd type="none" w="med" len="med"/>
          </a:ln>
        </p:spPr>
        <p:txBody>
          <a:bodyPr lIns="0" tIns="0" rIns="0" bIns="0"/>
          <a:lstStyle/>
          <a:p>
            <a:endParaRPr lang="en-US"/>
          </a:p>
        </p:txBody>
      </p:sp>
      <p:sp>
        <p:nvSpPr>
          <p:cNvPr id="59412" name="Freeform 19"/>
          <p:cNvSpPr>
            <a:spLocks/>
          </p:cNvSpPr>
          <p:nvPr/>
        </p:nvSpPr>
        <p:spPr bwMode="auto">
          <a:xfrm>
            <a:off x="4595813" y="2406650"/>
            <a:ext cx="684212" cy="328613"/>
          </a:xfrm>
          <a:custGeom>
            <a:avLst/>
            <a:gdLst>
              <a:gd name="T0" fmla="*/ 0 w 21600"/>
              <a:gd name="T1" fmla="*/ 2147483647 h 21600"/>
              <a:gd name="T2" fmla="*/ 2147483647 w 21600"/>
              <a:gd name="T3" fmla="*/ 0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2147483647 h 21600"/>
              <a:gd name="T48" fmla="*/ 0 w 21600"/>
              <a:gd name="T49" fmla="*/ 2147483647 h 21600"/>
              <a:gd name="T50" fmla="*/ 0 w 21600"/>
              <a:gd name="T51" fmla="*/ 2147483647 h 216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1600"/>
              <a:gd name="T79" fmla="*/ 0 h 21600"/>
              <a:gd name="T80" fmla="*/ 21600 w 21600"/>
              <a:gd name="T81" fmla="*/ 21600 h 2160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1600" h="21600">
                <a:moveTo>
                  <a:pt x="0" y="11896"/>
                </a:moveTo>
                <a:lnTo>
                  <a:pt x="4861" y="0"/>
                </a:lnTo>
                <a:lnTo>
                  <a:pt x="3959" y="4800"/>
                </a:lnTo>
                <a:lnTo>
                  <a:pt x="4611" y="6365"/>
                </a:lnTo>
                <a:lnTo>
                  <a:pt x="6164" y="4278"/>
                </a:lnTo>
                <a:lnTo>
                  <a:pt x="9472" y="7304"/>
                </a:lnTo>
                <a:lnTo>
                  <a:pt x="10925" y="4800"/>
                </a:lnTo>
                <a:lnTo>
                  <a:pt x="15386" y="3443"/>
                </a:lnTo>
                <a:lnTo>
                  <a:pt x="16238" y="6470"/>
                </a:lnTo>
                <a:lnTo>
                  <a:pt x="17992" y="5843"/>
                </a:lnTo>
                <a:lnTo>
                  <a:pt x="21400" y="8974"/>
                </a:lnTo>
                <a:lnTo>
                  <a:pt x="21600" y="11374"/>
                </a:lnTo>
                <a:lnTo>
                  <a:pt x="17942" y="13357"/>
                </a:lnTo>
                <a:lnTo>
                  <a:pt x="16839" y="11896"/>
                </a:lnTo>
                <a:lnTo>
                  <a:pt x="14935" y="12313"/>
                </a:lnTo>
                <a:lnTo>
                  <a:pt x="12780" y="15339"/>
                </a:lnTo>
                <a:lnTo>
                  <a:pt x="11777" y="15548"/>
                </a:lnTo>
                <a:lnTo>
                  <a:pt x="10975" y="13357"/>
                </a:lnTo>
                <a:lnTo>
                  <a:pt x="9773" y="21391"/>
                </a:lnTo>
                <a:lnTo>
                  <a:pt x="8369" y="21600"/>
                </a:lnTo>
                <a:lnTo>
                  <a:pt x="7818" y="18365"/>
                </a:lnTo>
                <a:lnTo>
                  <a:pt x="4911" y="16904"/>
                </a:lnTo>
                <a:lnTo>
                  <a:pt x="3558" y="14504"/>
                </a:lnTo>
                <a:lnTo>
                  <a:pt x="1153" y="15339"/>
                </a:lnTo>
                <a:lnTo>
                  <a:pt x="0" y="11896"/>
                </a:lnTo>
                <a:close/>
                <a:moveTo>
                  <a:pt x="0" y="11896"/>
                </a:moveTo>
              </a:path>
            </a:pathLst>
          </a:custGeom>
          <a:solidFill>
            <a:srgbClr val="FFC000"/>
          </a:solidFill>
          <a:ln w="15875" cap="flat">
            <a:solidFill>
              <a:schemeClr val="tx1"/>
            </a:solidFill>
            <a:prstDash val="solid"/>
            <a:round/>
            <a:headEnd type="none" w="med" len="med"/>
            <a:tailEnd type="none" w="med" len="med"/>
          </a:ln>
        </p:spPr>
        <p:txBody>
          <a:bodyPr lIns="0" tIns="0" rIns="0" bIns="0"/>
          <a:lstStyle/>
          <a:p>
            <a:endParaRPr lang="en-US"/>
          </a:p>
        </p:txBody>
      </p:sp>
      <p:sp>
        <p:nvSpPr>
          <p:cNvPr id="59413" name="Freeform 20"/>
          <p:cNvSpPr>
            <a:spLocks/>
          </p:cNvSpPr>
          <p:nvPr/>
        </p:nvSpPr>
        <p:spPr bwMode="auto">
          <a:xfrm>
            <a:off x="5068888" y="2638425"/>
            <a:ext cx="490537" cy="73977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2147483647 h 21600"/>
              <a:gd name="T48" fmla="*/ 2147483647 w 21600"/>
              <a:gd name="T49" fmla="*/ 2147483647 h 21600"/>
              <a:gd name="T50" fmla="*/ 2147483647 w 21600"/>
              <a:gd name="T51" fmla="*/ 2147483647 h 21600"/>
              <a:gd name="T52" fmla="*/ 2147483647 w 21600"/>
              <a:gd name="T53" fmla="*/ 2147483647 h 21600"/>
              <a:gd name="T54" fmla="*/ 2147483647 w 21600"/>
              <a:gd name="T55" fmla="*/ 2147483647 h 21600"/>
              <a:gd name="T56" fmla="*/ 2147483647 w 21600"/>
              <a:gd name="T57" fmla="*/ 2147483647 h 21600"/>
              <a:gd name="T58" fmla="*/ 2147483647 w 21600"/>
              <a:gd name="T59" fmla="*/ 2147483647 h 21600"/>
              <a:gd name="T60" fmla="*/ 2147483647 w 21600"/>
              <a:gd name="T61" fmla="*/ 2147483647 h 21600"/>
              <a:gd name="T62" fmla="*/ 2147483647 w 21600"/>
              <a:gd name="T63" fmla="*/ 2147483647 h 21600"/>
              <a:gd name="T64" fmla="*/ 2147483647 w 21600"/>
              <a:gd name="T65" fmla="*/ 2147483647 h 21600"/>
              <a:gd name="T66" fmla="*/ 2147483647 w 21600"/>
              <a:gd name="T67" fmla="*/ 2147483647 h 21600"/>
              <a:gd name="T68" fmla="*/ 2147483647 w 21600"/>
              <a:gd name="T69" fmla="*/ 2147483647 h 21600"/>
              <a:gd name="T70" fmla="*/ 2147483647 w 21600"/>
              <a:gd name="T71" fmla="*/ 2147483647 h 21600"/>
              <a:gd name="T72" fmla="*/ 2147483647 w 21600"/>
              <a:gd name="T73" fmla="*/ 2147483647 h 21600"/>
              <a:gd name="T74" fmla="*/ 2147483647 w 21600"/>
              <a:gd name="T75" fmla="*/ 2147483647 h 21600"/>
              <a:gd name="T76" fmla="*/ 2147483647 w 21600"/>
              <a:gd name="T77" fmla="*/ 2147483647 h 21600"/>
              <a:gd name="T78" fmla="*/ 2147483647 w 21600"/>
              <a:gd name="T79" fmla="*/ 2147483647 h 21600"/>
              <a:gd name="T80" fmla="*/ 2147483647 w 21600"/>
              <a:gd name="T81" fmla="*/ 2147483647 h 21600"/>
              <a:gd name="T82" fmla="*/ 2147483647 w 21600"/>
              <a:gd name="T83" fmla="*/ 0 h 21600"/>
              <a:gd name="T84" fmla="*/ 2147483647 w 21600"/>
              <a:gd name="T85" fmla="*/ 2147483647 h 21600"/>
              <a:gd name="T86" fmla="*/ 2147483647 w 21600"/>
              <a:gd name="T87" fmla="*/ 2147483647 h 216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1600"/>
              <a:gd name="T133" fmla="*/ 0 h 21600"/>
              <a:gd name="T134" fmla="*/ 21600 w 21600"/>
              <a:gd name="T135" fmla="*/ 21600 h 2160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1600" h="21600">
                <a:moveTo>
                  <a:pt x="5452" y="881"/>
                </a:moveTo>
                <a:lnTo>
                  <a:pt x="6291" y="2225"/>
                </a:lnTo>
                <a:lnTo>
                  <a:pt x="4753" y="3059"/>
                </a:lnTo>
                <a:lnTo>
                  <a:pt x="4683" y="6489"/>
                </a:lnTo>
                <a:lnTo>
                  <a:pt x="3845" y="4218"/>
                </a:lnTo>
                <a:lnTo>
                  <a:pt x="769" y="6397"/>
                </a:lnTo>
                <a:lnTo>
                  <a:pt x="0" y="12561"/>
                </a:lnTo>
                <a:lnTo>
                  <a:pt x="2027" y="15621"/>
                </a:lnTo>
                <a:lnTo>
                  <a:pt x="2237" y="17197"/>
                </a:lnTo>
                <a:lnTo>
                  <a:pt x="2377" y="18448"/>
                </a:lnTo>
                <a:lnTo>
                  <a:pt x="2237" y="19561"/>
                </a:lnTo>
                <a:lnTo>
                  <a:pt x="1817" y="21600"/>
                </a:lnTo>
                <a:lnTo>
                  <a:pt x="10276" y="21229"/>
                </a:lnTo>
                <a:lnTo>
                  <a:pt x="21460" y="20441"/>
                </a:lnTo>
                <a:lnTo>
                  <a:pt x="19503" y="20024"/>
                </a:lnTo>
                <a:lnTo>
                  <a:pt x="18384" y="18912"/>
                </a:lnTo>
                <a:lnTo>
                  <a:pt x="20062" y="17938"/>
                </a:lnTo>
                <a:lnTo>
                  <a:pt x="20062" y="16733"/>
                </a:lnTo>
                <a:lnTo>
                  <a:pt x="19293" y="15713"/>
                </a:lnTo>
                <a:lnTo>
                  <a:pt x="20062" y="14972"/>
                </a:lnTo>
                <a:lnTo>
                  <a:pt x="21600" y="15018"/>
                </a:lnTo>
                <a:lnTo>
                  <a:pt x="21250" y="12052"/>
                </a:lnTo>
                <a:lnTo>
                  <a:pt x="20901" y="10244"/>
                </a:lnTo>
                <a:lnTo>
                  <a:pt x="19992" y="9131"/>
                </a:lnTo>
                <a:lnTo>
                  <a:pt x="19083" y="8482"/>
                </a:lnTo>
                <a:lnTo>
                  <a:pt x="17685" y="8251"/>
                </a:lnTo>
                <a:lnTo>
                  <a:pt x="16357" y="8251"/>
                </a:lnTo>
                <a:lnTo>
                  <a:pt x="14959" y="9688"/>
                </a:lnTo>
                <a:lnTo>
                  <a:pt x="14050" y="10105"/>
                </a:lnTo>
                <a:lnTo>
                  <a:pt x="13421" y="10244"/>
                </a:lnTo>
                <a:lnTo>
                  <a:pt x="12722" y="10058"/>
                </a:lnTo>
                <a:lnTo>
                  <a:pt x="12513" y="9363"/>
                </a:lnTo>
                <a:lnTo>
                  <a:pt x="12722" y="8946"/>
                </a:lnTo>
                <a:lnTo>
                  <a:pt x="13351" y="8482"/>
                </a:lnTo>
                <a:lnTo>
                  <a:pt x="13911" y="8251"/>
                </a:lnTo>
                <a:lnTo>
                  <a:pt x="14540" y="8158"/>
                </a:lnTo>
                <a:lnTo>
                  <a:pt x="14540" y="7370"/>
                </a:lnTo>
                <a:lnTo>
                  <a:pt x="16148" y="6489"/>
                </a:lnTo>
                <a:lnTo>
                  <a:pt x="14540" y="3615"/>
                </a:lnTo>
                <a:lnTo>
                  <a:pt x="14540" y="2318"/>
                </a:lnTo>
                <a:lnTo>
                  <a:pt x="11814" y="1761"/>
                </a:lnTo>
                <a:lnTo>
                  <a:pt x="7899" y="0"/>
                </a:lnTo>
                <a:lnTo>
                  <a:pt x="5452" y="881"/>
                </a:lnTo>
                <a:close/>
                <a:moveTo>
                  <a:pt x="5452" y="881"/>
                </a:moveTo>
              </a:path>
            </a:pathLst>
          </a:custGeom>
          <a:solidFill>
            <a:srgbClr val="FFC000"/>
          </a:solidFill>
          <a:ln w="15875" cap="flat">
            <a:solidFill>
              <a:schemeClr val="tx1"/>
            </a:solidFill>
            <a:prstDash val="solid"/>
            <a:round/>
            <a:headEnd type="none" w="med" len="med"/>
            <a:tailEnd type="none" w="med" len="med"/>
          </a:ln>
        </p:spPr>
        <p:txBody>
          <a:bodyPr lIns="0" tIns="0" rIns="0" bIns="0"/>
          <a:lstStyle/>
          <a:p>
            <a:endParaRPr lang="en-US"/>
          </a:p>
        </p:txBody>
      </p:sp>
      <p:sp>
        <p:nvSpPr>
          <p:cNvPr id="59414" name="Freeform 21"/>
          <p:cNvSpPr>
            <a:spLocks/>
          </p:cNvSpPr>
          <p:nvPr/>
        </p:nvSpPr>
        <p:spPr bwMode="auto">
          <a:xfrm>
            <a:off x="4537075" y="3294063"/>
            <a:ext cx="530225" cy="976312"/>
          </a:xfrm>
          <a:custGeom>
            <a:avLst/>
            <a:gdLst>
              <a:gd name="T0" fmla="*/ 2147483647 w 21600"/>
              <a:gd name="T1" fmla="*/ 2147483647 h 21600"/>
              <a:gd name="T2" fmla="*/ 2147483647 w 21600"/>
              <a:gd name="T3" fmla="*/ 0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0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2147483647 h 2160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1600"/>
              <a:gd name="T73" fmla="*/ 0 h 21600"/>
              <a:gd name="T74" fmla="*/ 21600 w 21600"/>
              <a:gd name="T75" fmla="*/ 21600 h 2160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1600" h="21600">
                <a:moveTo>
                  <a:pt x="4010" y="1229"/>
                </a:moveTo>
                <a:lnTo>
                  <a:pt x="16362" y="0"/>
                </a:lnTo>
                <a:lnTo>
                  <a:pt x="18366" y="2634"/>
                </a:lnTo>
                <a:lnTo>
                  <a:pt x="20824" y="13698"/>
                </a:lnTo>
                <a:lnTo>
                  <a:pt x="21600" y="15173"/>
                </a:lnTo>
                <a:lnTo>
                  <a:pt x="19660" y="18088"/>
                </a:lnTo>
                <a:lnTo>
                  <a:pt x="19660" y="20125"/>
                </a:lnTo>
                <a:lnTo>
                  <a:pt x="17396" y="19914"/>
                </a:lnTo>
                <a:lnTo>
                  <a:pt x="17526" y="21600"/>
                </a:lnTo>
                <a:lnTo>
                  <a:pt x="15198" y="20933"/>
                </a:lnTo>
                <a:lnTo>
                  <a:pt x="13969" y="21143"/>
                </a:lnTo>
                <a:lnTo>
                  <a:pt x="12158" y="20968"/>
                </a:lnTo>
                <a:lnTo>
                  <a:pt x="10865" y="18369"/>
                </a:lnTo>
                <a:lnTo>
                  <a:pt x="8343" y="17596"/>
                </a:lnTo>
                <a:lnTo>
                  <a:pt x="8343" y="14821"/>
                </a:lnTo>
                <a:lnTo>
                  <a:pt x="5820" y="15173"/>
                </a:lnTo>
                <a:lnTo>
                  <a:pt x="4462" y="13136"/>
                </a:lnTo>
                <a:lnTo>
                  <a:pt x="0" y="10747"/>
                </a:lnTo>
                <a:lnTo>
                  <a:pt x="3234" y="7024"/>
                </a:lnTo>
                <a:lnTo>
                  <a:pt x="2328" y="5303"/>
                </a:lnTo>
                <a:lnTo>
                  <a:pt x="5562" y="4952"/>
                </a:lnTo>
                <a:lnTo>
                  <a:pt x="5820" y="2529"/>
                </a:lnTo>
                <a:lnTo>
                  <a:pt x="4010" y="1229"/>
                </a:lnTo>
                <a:close/>
                <a:moveTo>
                  <a:pt x="4010" y="1229"/>
                </a:moveTo>
              </a:path>
            </a:pathLst>
          </a:custGeom>
          <a:solidFill>
            <a:srgbClr val="000066"/>
          </a:solidFill>
          <a:ln w="15875" cap="flat">
            <a:solidFill>
              <a:schemeClr val="tx1"/>
            </a:solidFill>
            <a:prstDash val="solid"/>
            <a:round/>
            <a:headEnd type="none" w="med" len="med"/>
            <a:tailEnd type="none" w="med" len="med"/>
          </a:ln>
        </p:spPr>
        <p:txBody>
          <a:bodyPr lIns="0" tIns="0" rIns="0" bIns="0"/>
          <a:lstStyle/>
          <a:p>
            <a:endParaRPr lang="en-US"/>
          </a:p>
        </p:txBody>
      </p:sp>
      <p:sp>
        <p:nvSpPr>
          <p:cNvPr id="59415" name="Freeform 22"/>
          <p:cNvSpPr>
            <a:spLocks/>
          </p:cNvSpPr>
          <p:nvPr/>
        </p:nvSpPr>
        <p:spPr bwMode="auto">
          <a:xfrm>
            <a:off x="3092450" y="2227263"/>
            <a:ext cx="850900" cy="555625"/>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0 w 21600"/>
              <a:gd name="T15" fmla="*/ 2147483647 h 21600"/>
              <a:gd name="T16" fmla="*/ 2147483647 w 21600"/>
              <a:gd name="T17" fmla="*/ 0 h 21600"/>
              <a:gd name="T18" fmla="*/ 2147483647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600"/>
              <a:gd name="T31" fmla="*/ 0 h 21600"/>
              <a:gd name="T32" fmla="*/ 21600 w 21600"/>
              <a:gd name="T33" fmla="*/ 21600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81" y="0"/>
                </a:moveTo>
                <a:lnTo>
                  <a:pt x="18134" y="679"/>
                </a:lnTo>
                <a:lnTo>
                  <a:pt x="19464" y="7035"/>
                </a:lnTo>
                <a:lnTo>
                  <a:pt x="20754" y="11911"/>
                </a:lnTo>
                <a:lnTo>
                  <a:pt x="21600" y="19810"/>
                </a:lnTo>
                <a:lnTo>
                  <a:pt x="21076" y="21600"/>
                </a:lnTo>
                <a:lnTo>
                  <a:pt x="14427" y="21291"/>
                </a:lnTo>
                <a:lnTo>
                  <a:pt x="0" y="20921"/>
                </a:lnTo>
                <a:lnTo>
                  <a:pt x="81" y="0"/>
                </a:lnTo>
                <a:close/>
                <a:moveTo>
                  <a:pt x="81" y="0"/>
                </a:moveTo>
              </a:path>
            </a:pathLst>
          </a:custGeom>
          <a:solidFill>
            <a:srgbClr val="FFC000"/>
          </a:solidFill>
          <a:ln w="15875" cap="flat">
            <a:solidFill>
              <a:schemeClr val="tx1"/>
            </a:solidFill>
            <a:prstDash val="solid"/>
            <a:round/>
            <a:headEnd type="none" w="med" len="med"/>
            <a:tailEnd type="none" w="med" len="med"/>
          </a:ln>
        </p:spPr>
        <p:txBody>
          <a:bodyPr lIns="0" tIns="0" rIns="0" bIns="0"/>
          <a:lstStyle/>
          <a:p>
            <a:endParaRPr lang="en-US"/>
          </a:p>
        </p:txBody>
      </p:sp>
      <p:sp>
        <p:nvSpPr>
          <p:cNvPr id="59416" name="Freeform 23"/>
          <p:cNvSpPr>
            <a:spLocks/>
          </p:cNvSpPr>
          <p:nvPr/>
        </p:nvSpPr>
        <p:spPr bwMode="auto">
          <a:xfrm>
            <a:off x="3070225" y="2762250"/>
            <a:ext cx="893763" cy="650875"/>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0 h 21600"/>
              <a:gd name="T28" fmla="*/ 2147483647 w 21600"/>
              <a:gd name="T29" fmla="*/ 0 h 216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600"/>
              <a:gd name="T46" fmla="*/ 0 h 21600"/>
              <a:gd name="T47" fmla="*/ 21600 w 21600"/>
              <a:gd name="T48" fmla="*/ 21600 h 216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600" h="21600">
                <a:moveTo>
                  <a:pt x="384" y="0"/>
                </a:moveTo>
                <a:lnTo>
                  <a:pt x="345" y="8377"/>
                </a:lnTo>
                <a:lnTo>
                  <a:pt x="0" y="18228"/>
                </a:lnTo>
                <a:lnTo>
                  <a:pt x="15692" y="18544"/>
                </a:lnTo>
                <a:lnTo>
                  <a:pt x="17341" y="19914"/>
                </a:lnTo>
                <a:lnTo>
                  <a:pt x="18531" y="18070"/>
                </a:lnTo>
                <a:lnTo>
                  <a:pt x="21600" y="21600"/>
                </a:lnTo>
                <a:lnTo>
                  <a:pt x="21178" y="17860"/>
                </a:lnTo>
                <a:lnTo>
                  <a:pt x="21447" y="15015"/>
                </a:lnTo>
                <a:lnTo>
                  <a:pt x="21600" y="5163"/>
                </a:lnTo>
                <a:lnTo>
                  <a:pt x="20219" y="3056"/>
                </a:lnTo>
                <a:lnTo>
                  <a:pt x="20794" y="369"/>
                </a:lnTo>
                <a:lnTo>
                  <a:pt x="10512" y="263"/>
                </a:lnTo>
                <a:lnTo>
                  <a:pt x="384" y="0"/>
                </a:lnTo>
                <a:close/>
                <a:moveTo>
                  <a:pt x="384" y="0"/>
                </a:moveTo>
              </a:path>
            </a:pathLst>
          </a:custGeom>
          <a:solidFill>
            <a:srgbClr val="0070C0"/>
          </a:solidFill>
          <a:ln w="15875" cap="flat">
            <a:solidFill>
              <a:schemeClr val="tx1"/>
            </a:solidFill>
            <a:prstDash val="solid"/>
            <a:round/>
            <a:headEnd type="none" w="med" len="med"/>
            <a:tailEnd type="none" w="med" len="med"/>
          </a:ln>
        </p:spPr>
        <p:txBody>
          <a:bodyPr lIns="0" tIns="0" rIns="0" bIns="0"/>
          <a:lstStyle/>
          <a:p>
            <a:endParaRPr lang="en-US"/>
          </a:p>
        </p:txBody>
      </p:sp>
      <p:sp>
        <p:nvSpPr>
          <p:cNvPr id="59417" name="Freeform 24"/>
          <p:cNvSpPr>
            <a:spLocks/>
          </p:cNvSpPr>
          <p:nvPr/>
        </p:nvSpPr>
        <p:spPr bwMode="auto">
          <a:xfrm>
            <a:off x="3055938" y="3303588"/>
            <a:ext cx="1066800" cy="534987"/>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1192931414 h 21600"/>
              <a:gd name="T22" fmla="*/ 2147483647 w 21600"/>
              <a:gd name="T23" fmla="*/ 2147483647 h 21600"/>
              <a:gd name="T24" fmla="*/ 2147483647 w 21600"/>
              <a:gd name="T25" fmla="*/ 2147483647 h 21600"/>
              <a:gd name="T26" fmla="*/ 2147483647 w 21600"/>
              <a:gd name="T27" fmla="*/ 2147483647 h 21600"/>
              <a:gd name="T28" fmla="*/ 2147483647 w 21600"/>
              <a:gd name="T29" fmla="*/ 0 h 21600"/>
              <a:gd name="T30" fmla="*/ 2147483647 w 21600"/>
              <a:gd name="T31" fmla="*/ 0 h 2160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1600"/>
              <a:gd name="T49" fmla="*/ 0 h 21600"/>
              <a:gd name="T50" fmla="*/ 21600 w 21600"/>
              <a:gd name="T51" fmla="*/ 21600 h 2160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1600" h="21600">
                <a:moveTo>
                  <a:pt x="257" y="0"/>
                </a:moveTo>
                <a:lnTo>
                  <a:pt x="0" y="14293"/>
                </a:lnTo>
                <a:lnTo>
                  <a:pt x="4886" y="14614"/>
                </a:lnTo>
                <a:lnTo>
                  <a:pt x="4821" y="21600"/>
                </a:lnTo>
                <a:lnTo>
                  <a:pt x="11411" y="21408"/>
                </a:lnTo>
                <a:lnTo>
                  <a:pt x="17293" y="21215"/>
                </a:lnTo>
                <a:lnTo>
                  <a:pt x="21600" y="21408"/>
                </a:lnTo>
                <a:lnTo>
                  <a:pt x="20250" y="15319"/>
                </a:lnTo>
                <a:lnTo>
                  <a:pt x="19318" y="9678"/>
                </a:lnTo>
                <a:lnTo>
                  <a:pt x="18321" y="3782"/>
                </a:lnTo>
                <a:lnTo>
                  <a:pt x="15846" y="128"/>
                </a:lnTo>
                <a:lnTo>
                  <a:pt x="14754" y="2243"/>
                </a:lnTo>
                <a:lnTo>
                  <a:pt x="13404" y="705"/>
                </a:lnTo>
                <a:lnTo>
                  <a:pt x="7521" y="320"/>
                </a:lnTo>
                <a:lnTo>
                  <a:pt x="257" y="0"/>
                </a:lnTo>
                <a:close/>
                <a:moveTo>
                  <a:pt x="257" y="0"/>
                </a:moveTo>
              </a:path>
            </a:pathLst>
          </a:custGeom>
          <a:solidFill>
            <a:srgbClr val="0070C0"/>
          </a:solidFill>
          <a:ln w="15875" cap="flat">
            <a:solidFill>
              <a:schemeClr val="tx1"/>
            </a:solidFill>
            <a:prstDash val="solid"/>
            <a:round/>
            <a:headEnd type="none" w="med" len="med"/>
            <a:tailEnd type="none" w="med" len="med"/>
          </a:ln>
        </p:spPr>
        <p:txBody>
          <a:bodyPr lIns="0" tIns="0" rIns="0" bIns="0"/>
          <a:lstStyle/>
          <a:p>
            <a:endParaRPr lang="en-US"/>
          </a:p>
        </p:txBody>
      </p:sp>
      <p:sp>
        <p:nvSpPr>
          <p:cNvPr id="59418" name="Freeform 25"/>
          <p:cNvSpPr>
            <a:spLocks/>
          </p:cNvSpPr>
          <p:nvPr/>
        </p:nvSpPr>
        <p:spPr bwMode="auto">
          <a:xfrm>
            <a:off x="3282950" y="3825875"/>
            <a:ext cx="938213" cy="533400"/>
          </a:xfrm>
          <a:custGeom>
            <a:avLst/>
            <a:gdLst>
              <a:gd name="T0" fmla="*/ 2147483647 w 21600"/>
              <a:gd name="T1" fmla="*/ 2147483647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0 h 21600"/>
              <a:gd name="T18" fmla="*/ 2147483647 w 21600"/>
              <a:gd name="T19" fmla="*/ 2147483647 h 21600"/>
              <a:gd name="T20" fmla="*/ 2147483647 w 21600"/>
              <a:gd name="T21" fmla="*/ 2147483647 h 21600"/>
              <a:gd name="T22" fmla="*/ 2147483647 w 21600"/>
              <a:gd name="T23" fmla="*/ 2147483647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600"/>
              <a:gd name="T37" fmla="*/ 0 h 21600"/>
              <a:gd name="T38" fmla="*/ 21600 w 21600"/>
              <a:gd name="T39" fmla="*/ 21600 h 21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0" h="21600">
                <a:moveTo>
                  <a:pt x="219" y="257"/>
                </a:moveTo>
                <a:lnTo>
                  <a:pt x="146" y="12600"/>
                </a:lnTo>
                <a:lnTo>
                  <a:pt x="0" y="21407"/>
                </a:lnTo>
                <a:lnTo>
                  <a:pt x="21600" y="21600"/>
                </a:lnTo>
                <a:lnTo>
                  <a:pt x="21161" y="10350"/>
                </a:lnTo>
                <a:lnTo>
                  <a:pt x="21161" y="6107"/>
                </a:lnTo>
                <a:lnTo>
                  <a:pt x="19444" y="3536"/>
                </a:lnTo>
                <a:lnTo>
                  <a:pt x="19955" y="1286"/>
                </a:lnTo>
                <a:lnTo>
                  <a:pt x="19224" y="0"/>
                </a:lnTo>
                <a:lnTo>
                  <a:pt x="9429" y="257"/>
                </a:lnTo>
                <a:lnTo>
                  <a:pt x="219" y="257"/>
                </a:lnTo>
                <a:close/>
                <a:moveTo>
                  <a:pt x="219" y="257"/>
                </a:moveTo>
              </a:path>
            </a:pathLst>
          </a:custGeom>
          <a:solidFill>
            <a:srgbClr val="0070C0"/>
          </a:solidFill>
          <a:ln w="15875" cap="flat">
            <a:solidFill>
              <a:schemeClr val="tx1"/>
            </a:solidFill>
            <a:prstDash val="solid"/>
            <a:round/>
            <a:headEnd type="none" w="med" len="med"/>
            <a:tailEnd type="none" w="med" len="med"/>
          </a:ln>
        </p:spPr>
        <p:txBody>
          <a:bodyPr lIns="0" tIns="0" rIns="0" bIns="0"/>
          <a:lstStyle/>
          <a:p>
            <a:endParaRPr lang="en-US"/>
          </a:p>
        </p:txBody>
      </p:sp>
      <p:sp>
        <p:nvSpPr>
          <p:cNvPr id="59419" name="Freeform 26"/>
          <p:cNvSpPr>
            <a:spLocks/>
          </p:cNvSpPr>
          <p:nvPr/>
        </p:nvSpPr>
        <p:spPr bwMode="auto">
          <a:xfrm>
            <a:off x="3805238" y="2160588"/>
            <a:ext cx="836612" cy="1050925"/>
          </a:xfrm>
          <a:custGeom>
            <a:avLst/>
            <a:gdLst>
              <a:gd name="T0" fmla="*/ 0 w 21600"/>
              <a:gd name="T1" fmla="*/ 2147483647 h 21600"/>
              <a:gd name="T2" fmla="*/ 2147483647 w 21600"/>
              <a:gd name="T3" fmla="*/ 2147483647 h 21600"/>
              <a:gd name="T4" fmla="*/ 2147483647 w 21600"/>
              <a:gd name="T5" fmla="*/ 0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2147483647 h 21600"/>
              <a:gd name="T48" fmla="*/ 2147483647 w 21600"/>
              <a:gd name="T49" fmla="*/ 2147483647 h 21600"/>
              <a:gd name="T50" fmla="*/ 2147483647 w 21600"/>
              <a:gd name="T51" fmla="*/ 2147483647 h 21600"/>
              <a:gd name="T52" fmla="*/ 2147483647 w 21600"/>
              <a:gd name="T53" fmla="*/ 2147483647 h 21600"/>
              <a:gd name="T54" fmla="*/ 2147483647 w 21600"/>
              <a:gd name="T55" fmla="*/ 2147483647 h 21600"/>
              <a:gd name="T56" fmla="*/ 2147483647 w 21600"/>
              <a:gd name="T57" fmla="*/ 2147483647 h 21600"/>
              <a:gd name="T58" fmla="*/ 2147483647 w 21600"/>
              <a:gd name="T59" fmla="*/ 2147483647 h 21600"/>
              <a:gd name="T60" fmla="*/ 0 w 21600"/>
              <a:gd name="T61" fmla="*/ 2147483647 h 21600"/>
              <a:gd name="T62" fmla="*/ 0 w 21600"/>
              <a:gd name="T63" fmla="*/ 2147483647 h 216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1600"/>
              <a:gd name="T97" fmla="*/ 0 h 21600"/>
              <a:gd name="T98" fmla="*/ 21600 w 21600"/>
              <a:gd name="T99" fmla="*/ 21600 h 216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1600" h="21600">
                <a:moveTo>
                  <a:pt x="0" y="1697"/>
                </a:moveTo>
                <a:lnTo>
                  <a:pt x="5656" y="1697"/>
                </a:lnTo>
                <a:lnTo>
                  <a:pt x="5574" y="0"/>
                </a:lnTo>
                <a:lnTo>
                  <a:pt x="6845" y="489"/>
                </a:lnTo>
                <a:lnTo>
                  <a:pt x="7050" y="1795"/>
                </a:lnTo>
                <a:lnTo>
                  <a:pt x="9796" y="3198"/>
                </a:lnTo>
                <a:lnTo>
                  <a:pt x="10616" y="2578"/>
                </a:lnTo>
                <a:lnTo>
                  <a:pt x="12214" y="2578"/>
                </a:lnTo>
                <a:lnTo>
                  <a:pt x="13444" y="3850"/>
                </a:lnTo>
                <a:lnTo>
                  <a:pt x="14263" y="3361"/>
                </a:lnTo>
                <a:lnTo>
                  <a:pt x="16641" y="3883"/>
                </a:lnTo>
                <a:lnTo>
                  <a:pt x="17460" y="2937"/>
                </a:lnTo>
                <a:lnTo>
                  <a:pt x="18936" y="3687"/>
                </a:lnTo>
                <a:lnTo>
                  <a:pt x="21600" y="3589"/>
                </a:lnTo>
                <a:lnTo>
                  <a:pt x="17296" y="6265"/>
                </a:lnTo>
                <a:lnTo>
                  <a:pt x="15165" y="8614"/>
                </a:lnTo>
                <a:lnTo>
                  <a:pt x="15575" y="12007"/>
                </a:lnTo>
                <a:lnTo>
                  <a:pt x="14099" y="13443"/>
                </a:lnTo>
                <a:lnTo>
                  <a:pt x="14673" y="14422"/>
                </a:lnTo>
                <a:lnTo>
                  <a:pt x="14673" y="16934"/>
                </a:lnTo>
                <a:lnTo>
                  <a:pt x="16149" y="16934"/>
                </a:lnTo>
                <a:lnTo>
                  <a:pt x="18362" y="18761"/>
                </a:lnTo>
                <a:lnTo>
                  <a:pt x="19223" y="20980"/>
                </a:lnTo>
                <a:lnTo>
                  <a:pt x="3935" y="21600"/>
                </a:lnTo>
                <a:lnTo>
                  <a:pt x="4017" y="15629"/>
                </a:lnTo>
                <a:lnTo>
                  <a:pt x="2623" y="14324"/>
                </a:lnTo>
                <a:lnTo>
                  <a:pt x="3115" y="12758"/>
                </a:lnTo>
                <a:lnTo>
                  <a:pt x="3566" y="11844"/>
                </a:lnTo>
                <a:lnTo>
                  <a:pt x="2623" y="7700"/>
                </a:lnTo>
                <a:lnTo>
                  <a:pt x="1353" y="4992"/>
                </a:lnTo>
                <a:lnTo>
                  <a:pt x="0" y="1697"/>
                </a:lnTo>
                <a:close/>
                <a:moveTo>
                  <a:pt x="0" y="1697"/>
                </a:moveTo>
              </a:path>
            </a:pathLst>
          </a:custGeom>
          <a:solidFill>
            <a:srgbClr val="002060"/>
          </a:solidFill>
          <a:ln w="15875" cap="flat">
            <a:solidFill>
              <a:schemeClr val="tx1"/>
            </a:solidFill>
            <a:prstDash val="solid"/>
            <a:round/>
            <a:headEnd type="none" w="med" len="med"/>
            <a:tailEnd type="none" w="med" len="med"/>
          </a:ln>
        </p:spPr>
        <p:txBody>
          <a:bodyPr lIns="0" tIns="0" rIns="0" bIns="0"/>
          <a:lstStyle/>
          <a:p>
            <a:endParaRPr lang="en-US"/>
          </a:p>
        </p:txBody>
      </p:sp>
      <p:sp>
        <p:nvSpPr>
          <p:cNvPr id="59420" name="Freeform 27"/>
          <p:cNvSpPr>
            <a:spLocks/>
          </p:cNvSpPr>
          <p:nvPr/>
        </p:nvSpPr>
        <p:spPr bwMode="auto">
          <a:xfrm>
            <a:off x="3943350" y="3178175"/>
            <a:ext cx="739775" cy="536575"/>
          </a:xfrm>
          <a:custGeom>
            <a:avLst/>
            <a:gdLst>
              <a:gd name="T0" fmla="*/ 2147483647 w 21600"/>
              <a:gd name="T1" fmla="*/ 2147483647 h 21600"/>
              <a:gd name="T2" fmla="*/ 0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0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1600"/>
              <a:gd name="T58" fmla="*/ 0 h 21600"/>
              <a:gd name="T59" fmla="*/ 21600 w 21600"/>
              <a:gd name="T60" fmla="*/ 21600 h 216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1600" h="21600">
                <a:moveTo>
                  <a:pt x="371" y="1150"/>
                </a:moveTo>
                <a:lnTo>
                  <a:pt x="0" y="4921"/>
                </a:lnTo>
                <a:lnTo>
                  <a:pt x="510" y="8947"/>
                </a:lnTo>
                <a:lnTo>
                  <a:pt x="2503" y="17191"/>
                </a:lnTo>
                <a:lnTo>
                  <a:pt x="3615" y="21600"/>
                </a:lnTo>
                <a:lnTo>
                  <a:pt x="16316" y="20578"/>
                </a:lnTo>
                <a:lnTo>
                  <a:pt x="18402" y="21600"/>
                </a:lnTo>
                <a:lnTo>
                  <a:pt x="19653" y="17382"/>
                </a:lnTo>
                <a:lnTo>
                  <a:pt x="19190" y="14379"/>
                </a:lnTo>
                <a:lnTo>
                  <a:pt x="21322" y="13804"/>
                </a:lnTo>
                <a:lnTo>
                  <a:pt x="21600" y="9075"/>
                </a:lnTo>
                <a:lnTo>
                  <a:pt x="20348" y="7030"/>
                </a:lnTo>
                <a:lnTo>
                  <a:pt x="18124" y="4921"/>
                </a:lnTo>
                <a:lnTo>
                  <a:pt x="18587" y="2045"/>
                </a:lnTo>
                <a:lnTo>
                  <a:pt x="17660" y="0"/>
                </a:lnTo>
                <a:lnTo>
                  <a:pt x="12932" y="320"/>
                </a:lnTo>
                <a:lnTo>
                  <a:pt x="8112" y="639"/>
                </a:lnTo>
                <a:lnTo>
                  <a:pt x="371" y="1150"/>
                </a:lnTo>
                <a:close/>
                <a:moveTo>
                  <a:pt x="371" y="1150"/>
                </a:moveTo>
              </a:path>
            </a:pathLst>
          </a:custGeom>
          <a:solidFill>
            <a:srgbClr val="008000"/>
          </a:solidFill>
          <a:ln w="15875" cap="flat">
            <a:solidFill>
              <a:schemeClr val="tx1"/>
            </a:solidFill>
            <a:prstDash val="solid"/>
            <a:round/>
            <a:headEnd type="none" w="med" len="med"/>
            <a:tailEnd type="none" w="med" len="med"/>
          </a:ln>
        </p:spPr>
        <p:txBody>
          <a:bodyPr lIns="0" tIns="0" rIns="0" bIns="0"/>
          <a:lstStyle/>
          <a:p>
            <a:endParaRPr lang="en-US"/>
          </a:p>
        </p:txBody>
      </p:sp>
      <p:sp>
        <p:nvSpPr>
          <p:cNvPr id="59421" name="Freeform 28"/>
          <p:cNvSpPr>
            <a:spLocks/>
          </p:cNvSpPr>
          <p:nvPr/>
        </p:nvSpPr>
        <p:spPr bwMode="auto">
          <a:xfrm>
            <a:off x="4065588" y="3689350"/>
            <a:ext cx="841375" cy="771525"/>
          </a:xfrm>
          <a:custGeom>
            <a:avLst/>
            <a:gdLst>
              <a:gd name="T0" fmla="*/ 0 w 21600"/>
              <a:gd name="T1" fmla="*/ 2147483647 h 21600"/>
              <a:gd name="T2" fmla="*/ 2147483647 w 21600"/>
              <a:gd name="T3" fmla="*/ 0 h 21600"/>
              <a:gd name="T4" fmla="*/ 2147483647 w 21600"/>
              <a:gd name="T5" fmla="*/ 0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2147483647 h 21600"/>
              <a:gd name="T48" fmla="*/ 2147483647 w 21600"/>
              <a:gd name="T49" fmla="*/ 2147483647 h 21600"/>
              <a:gd name="T50" fmla="*/ 0 w 21600"/>
              <a:gd name="T51" fmla="*/ 2147483647 h 21600"/>
              <a:gd name="T52" fmla="*/ 0 w 21600"/>
              <a:gd name="T53" fmla="*/ 2147483647 h 216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1600"/>
              <a:gd name="T82" fmla="*/ 0 h 21600"/>
              <a:gd name="T83" fmla="*/ 21600 w 21600"/>
              <a:gd name="T84" fmla="*/ 21600 h 2160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1600" h="21600">
                <a:moveTo>
                  <a:pt x="0" y="711"/>
                </a:moveTo>
                <a:lnTo>
                  <a:pt x="9455" y="0"/>
                </a:lnTo>
                <a:lnTo>
                  <a:pt x="11452" y="0"/>
                </a:lnTo>
                <a:lnTo>
                  <a:pt x="12960" y="622"/>
                </a:lnTo>
                <a:lnTo>
                  <a:pt x="12145" y="2489"/>
                </a:lnTo>
                <a:lnTo>
                  <a:pt x="14916" y="5556"/>
                </a:lnTo>
                <a:lnTo>
                  <a:pt x="15772" y="8133"/>
                </a:lnTo>
                <a:lnTo>
                  <a:pt x="17443" y="7467"/>
                </a:lnTo>
                <a:lnTo>
                  <a:pt x="17362" y="11111"/>
                </a:lnTo>
                <a:lnTo>
                  <a:pt x="19032" y="12178"/>
                </a:lnTo>
                <a:lnTo>
                  <a:pt x="19766" y="15422"/>
                </a:lnTo>
                <a:lnTo>
                  <a:pt x="20948" y="15689"/>
                </a:lnTo>
                <a:lnTo>
                  <a:pt x="21600" y="17022"/>
                </a:lnTo>
                <a:lnTo>
                  <a:pt x="20133" y="18889"/>
                </a:lnTo>
                <a:lnTo>
                  <a:pt x="19685" y="21022"/>
                </a:lnTo>
                <a:lnTo>
                  <a:pt x="17606" y="21600"/>
                </a:lnTo>
                <a:lnTo>
                  <a:pt x="18136" y="19244"/>
                </a:lnTo>
                <a:lnTo>
                  <a:pt x="10026" y="20133"/>
                </a:lnTo>
                <a:lnTo>
                  <a:pt x="4238" y="20978"/>
                </a:lnTo>
                <a:lnTo>
                  <a:pt x="3872" y="18667"/>
                </a:lnTo>
                <a:lnTo>
                  <a:pt x="3464" y="11778"/>
                </a:lnTo>
                <a:lnTo>
                  <a:pt x="3383" y="7956"/>
                </a:lnTo>
                <a:lnTo>
                  <a:pt x="1467" y="6267"/>
                </a:lnTo>
                <a:lnTo>
                  <a:pt x="2160" y="4711"/>
                </a:lnTo>
                <a:lnTo>
                  <a:pt x="1223" y="3822"/>
                </a:lnTo>
                <a:lnTo>
                  <a:pt x="0" y="711"/>
                </a:lnTo>
                <a:close/>
                <a:moveTo>
                  <a:pt x="0" y="711"/>
                </a:moveTo>
              </a:path>
            </a:pathLst>
          </a:custGeom>
          <a:solidFill>
            <a:srgbClr val="0070C0"/>
          </a:solidFill>
          <a:ln w="15875" cap="flat">
            <a:solidFill>
              <a:schemeClr val="tx1"/>
            </a:solidFill>
            <a:prstDash val="solid"/>
            <a:round/>
            <a:headEnd type="none" w="med" len="med"/>
            <a:tailEnd type="none" w="med" len="med"/>
          </a:ln>
        </p:spPr>
        <p:txBody>
          <a:bodyPr lIns="0" tIns="0" rIns="0" bIns="0"/>
          <a:lstStyle/>
          <a:p>
            <a:endParaRPr lang="en-US"/>
          </a:p>
        </p:txBody>
      </p:sp>
      <p:sp>
        <p:nvSpPr>
          <p:cNvPr id="59422" name="Freeform 29"/>
          <p:cNvSpPr>
            <a:spLocks/>
          </p:cNvSpPr>
          <p:nvPr/>
        </p:nvSpPr>
        <p:spPr bwMode="auto">
          <a:xfrm>
            <a:off x="4987925" y="3362325"/>
            <a:ext cx="411163" cy="754063"/>
          </a:xfrm>
          <a:custGeom>
            <a:avLst/>
            <a:gdLst>
              <a:gd name="T0" fmla="*/ 0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0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0 w 21600"/>
              <a:gd name="T31" fmla="*/ 2147483647 h 21600"/>
              <a:gd name="T32" fmla="*/ 0 w 21600"/>
              <a:gd name="T33" fmla="*/ 2147483647 h 21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600"/>
              <a:gd name="T52" fmla="*/ 0 h 21600"/>
              <a:gd name="T53" fmla="*/ 21600 w 21600"/>
              <a:gd name="T54" fmla="*/ 21600 h 216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600" h="21600">
                <a:moveTo>
                  <a:pt x="0" y="1546"/>
                </a:moveTo>
                <a:lnTo>
                  <a:pt x="2502" y="2319"/>
                </a:lnTo>
                <a:lnTo>
                  <a:pt x="4920" y="2183"/>
                </a:lnTo>
                <a:lnTo>
                  <a:pt x="5754" y="1773"/>
                </a:lnTo>
                <a:lnTo>
                  <a:pt x="6338" y="455"/>
                </a:lnTo>
                <a:lnTo>
                  <a:pt x="16763" y="0"/>
                </a:lnTo>
                <a:lnTo>
                  <a:pt x="21600" y="15279"/>
                </a:lnTo>
                <a:lnTo>
                  <a:pt x="21266" y="15097"/>
                </a:lnTo>
                <a:lnTo>
                  <a:pt x="17597" y="16007"/>
                </a:lnTo>
                <a:lnTo>
                  <a:pt x="15095" y="20099"/>
                </a:lnTo>
                <a:lnTo>
                  <a:pt x="11342" y="19508"/>
                </a:lnTo>
                <a:lnTo>
                  <a:pt x="7089" y="21054"/>
                </a:lnTo>
                <a:lnTo>
                  <a:pt x="1418" y="21600"/>
                </a:lnTo>
                <a:lnTo>
                  <a:pt x="3920" y="17598"/>
                </a:lnTo>
                <a:lnTo>
                  <a:pt x="2836" y="15325"/>
                </a:lnTo>
                <a:lnTo>
                  <a:pt x="0" y="1546"/>
                </a:lnTo>
                <a:close/>
                <a:moveTo>
                  <a:pt x="0" y="1546"/>
                </a:moveTo>
              </a:path>
            </a:pathLst>
          </a:custGeom>
          <a:solidFill>
            <a:srgbClr val="008000"/>
          </a:solidFill>
          <a:ln w="15875" cap="flat">
            <a:solidFill>
              <a:schemeClr val="tx1"/>
            </a:solidFill>
            <a:prstDash val="solid"/>
            <a:round/>
            <a:headEnd type="none" w="med" len="med"/>
            <a:tailEnd type="none" w="med" len="med"/>
          </a:ln>
        </p:spPr>
        <p:txBody>
          <a:bodyPr lIns="0" tIns="0" rIns="0" bIns="0"/>
          <a:lstStyle/>
          <a:p>
            <a:endParaRPr lang="en-US"/>
          </a:p>
        </p:txBody>
      </p:sp>
      <p:sp>
        <p:nvSpPr>
          <p:cNvPr id="59423" name="Freeform 30"/>
          <p:cNvSpPr>
            <a:spLocks/>
          </p:cNvSpPr>
          <p:nvPr/>
        </p:nvSpPr>
        <p:spPr bwMode="auto">
          <a:xfrm>
            <a:off x="5307013" y="3209925"/>
            <a:ext cx="528637" cy="679450"/>
          </a:xfrm>
          <a:custGeom>
            <a:avLst/>
            <a:gdLst>
              <a:gd name="T0" fmla="*/ 0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0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0 w 21600"/>
              <a:gd name="T37" fmla="*/ 2147483647 h 21600"/>
              <a:gd name="T38" fmla="*/ 0 w 21600"/>
              <a:gd name="T39" fmla="*/ 2147483647 h 216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1600"/>
              <a:gd name="T61" fmla="*/ 0 h 21600"/>
              <a:gd name="T62" fmla="*/ 21600 w 21600"/>
              <a:gd name="T63" fmla="*/ 21600 h 2160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1600" h="21600">
                <a:moveTo>
                  <a:pt x="0" y="4845"/>
                </a:moveTo>
                <a:lnTo>
                  <a:pt x="9730" y="4037"/>
                </a:lnTo>
                <a:lnTo>
                  <a:pt x="11805" y="4340"/>
                </a:lnTo>
                <a:lnTo>
                  <a:pt x="16346" y="2473"/>
                </a:lnTo>
                <a:lnTo>
                  <a:pt x="17384" y="807"/>
                </a:lnTo>
                <a:lnTo>
                  <a:pt x="20108" y="0"/>
                </a:lnTo>
                <a:lnTo>
                  <a:pt x="21600" y="8176"/>
                </a:lnTo>
                <a:lnTo>
                  <a:pt x="20497" y="9034"/>
                </a:lnTo>
                <a:lnTo>
                  <a:pt x="20757" y="14736"/>
                </a:lnTo>
                <a:lnTo>
                  <a:pt x="18616" y="15241"/>
                </a:lnTo>
                <a:lnTo>
                  <a:pt x="17384" y="18370"/>
                </a:lnTo>
                <a:lnTo>
                  <a:pt x="15697" y="17966"/>
                </a:lnTo>
                <a:lnTo>
                  <a:pt x="15178" y="21600"/>
                </a:lnTo>
                <a:lnTo>
                  <a:pt x="12714" y="20086"/>
                </a:lnTo>
                <a:lnTo>
                  <a:pt x="7978" y="21045"/>
                </a:lnTo>
                <a:lnTo>
                  <a:pt x="5903" y="19682"/>
                </a:lnTo>
                <a:lnTo>
                  <a:pt x="3178" y="19581"/>
                </a:lnTo>
                <a:lnTo>
                  <a:pt x="1816" y="13525"/>
                </a:lnTo>
                <a:lnTo>
                  <a:pt x="0" y="4845"/>
                </a:lnTo>
                <a:close/>
                <a:moveTo>
                  <a:pt x="0" y="4845"/>
                </a:moveTo>
              </a:path>
            </a:pathLst>
          </a:custGeom>
          <a:solidFill>
            <a:srgbClr val="002060"/>
          </a:solidFill>
          <a:ln w="15875" cap="flat">
            <a:solidFill>
              <a:schemeClr val="tx1"/>
            </a:solidFill>
            <a:prstDash val="solid"/>
            <a:round/>
            <a:headEnd type="none" w="med" len="med"/>
            <a:tailEnd type="none" w="med" len="med"/>
          </a:ln>
        </p:spPr>
        <p:txBody>
          <a:bodyPr lIns="0" tIns="0" rIns="0" bIns="0"/>
          <a:lstStyle/>
          <a:p>
            <a:endParaRPr lang="en-US"/>
          </a:p>
        </p:txBody>
      </p:sp>
      <p:sp>
        <p:nvSpPr>
          <p:cNvPr id="59424" name="Freeform 31"/>
          <p:cNvSpPr>
            <a:spLocks/>
          </p:cNvSpPr>
          <p:nvPr/>
        </p:nvSpPr>
        <p:spPr bwMode="auto">
          <a:xfrm>
            <a:off x="4835525" y="3824288"/>
            <a:ext cx="931863" cy="576262"/>
          </a:xfrm>
          <a:custGeom>
            <a:avLst/>
            <a:gdLst>
              <a:gd name="T0" fmla="*/ 0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811070330 h 21600"/>
              <a:gd name="T28" fmla="*/ 2147483647 w 21600"/>
              <a:gd name="T29" fmla="*/ 0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2147483647 h 21600"/>
              <a:gd name="T48" fmla="*/ 2147483647 w 21600"/>
              <a:gd name="T49" fmla="*/ 2147483647 h 21600"/>
              <a:gd name="T50" fmla="*/ 2147483647 w 21600"/>
              <a:gd name="T51" fmla="*/ 2147483647 h 21600"/>
              <a:gd name="T52" fmla="*/ 2147483647 w 21600"/>
              <a:gd name="T53" fmla="*/ 2147483647 h 21600"/>
              <a:gd name="T54" fmla="*/ 2147483647 w 21600"/>
              <a:gd name="T55" fmla="*/ 2147483647 h 21600"/>
              <a:gd name="T56" fmla="*/ 0 w 21600"/>
              <a:gd name="T57" fmla="*/ 2147483647 h 21600"/>
              <a:gd name="T58" fmla="*/ 0 w 21600"/>
              <a:gd name="T59" fmla="*/ 2147483647 h 216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1600"/>
              <a:gd name="T91" fmla="*/ 0 h 21600"/>
              <a:gd name="T92" fmla="*/ 21600 w 21600"/>
              <a:gd name="T93" fmla="*/ 21600 h 2160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1600" h="21600">
                <a:moveTo>
                  <a:pt x="0" y="21600"/>
                </a:moveTo>
                <a:lnTo>
                  <a:pt x="5262" y="20231"/>
                </a:lnTo>
                <a:lnTo>
                  <a:pt x="5262" y="19279"/>
                </a:lnTo>
                <a:lnTo>
                  <a:pt x="17957" y="16126"/>
                </a:lnTo>
                <a:lnTo>
                  <a:pt x="18141" y="14519"/>
                </a:lnTo>
                <a:lnTo>
                  <a:pt x="20018" y="13269"/>
                </a:lnTo>
                <a:lnTo>
                  <a:pt x="20202" y="11544"/>
                </a:lnTo>
                <a:lnTo>
                  <a:pt x="21011" y="10949"/>
                </a:lnTo>
                <a:lnTo>
                  <a:pt x="21600" y="8390"/>
                </a:lnTo>
                <a:lnTo>
                  <a:pt x="19834" y="5831"/>
                </a:lnTo>
                <a:lnTo>
                  <a:pt x="19539" y="2380"/>
                </a:lnTo>
                <a:lnTo>
                  <a:pt x="18141" y="655"/>
                </a:lnTo>
                <a:lnTo>
                  <a:pt x="15344" y="1607"/>
                </a:lnTo>
                <a:lnTo>
                  <a:pt x="14020" y="60"/>
                </a:lnTo>
                <a:lnTo>
                  <a:pt x="12732" y="0"/>
                </a:lnTo>
                <a:lnTo>
                  <a:pt x="12989" y="2380"/>
                </a:lnTo>
                <a:lnTo>
                  <a:pt x="11260" y="3630"/>
                </a:lnTo>
                <a:lnTo>
                  <a:pt x="10082" y="8985"/>
                </a:lnTo>
                <a:lnTo>
                  <a:pt x="8500" y="8093"/>
                </a:lnTo>
                <a:lnTo>
                  <a:pt x="6587" y="10116"/>
                </a:lnTo>
                <a:lnTo>
                  <a:pt x="4158" y="10889"/>
                </a:lnTo>
                <a:lnTo>
                  <a:pt x="4158" y="13924"/>
                </a:lnTo>
                <a:lnTo>
                  <a:pt x="2944" y="13864"/>
                </a:lnTo>
                <a:lnTo>
                  <a:pt x="2981" y="16542"/>
                </a:lnTo>
                <a:lnTo>
                  <a:pt x="1729" y="15471"/>
                </a:lnTo>
                <a:lnTo>
                  <a:pt x="957" y="15947"/>
                </a:lnTo>
                <a:lnTo>
                  <a:pt x="1619" y="17732"/>
                </a:lnTo>
                <a:lnTo>
                  <a:pt x="294" y="20172"/>
                </a:lnTo>
                <a:lnTo>
                  <a:pt x="0" y="21600"/>
                </a:lnTo>
                <a:close/>
                <a:moveTo>
                  <a:pt x="0" y="21600"/>
                </a:moveTo>
              </a:path>
            </a:pathLst>
          </a:custGeom>
          <a:solidFill>
            <a:srgbClr val="0070C0"/>
          </a:solidFill>
          <a:ln w="19050" cap="flat">
            <a:solidFill>
              <a:schemeClr val="tx1"/>
            </a:solidFill>
            <a:prstDash val="solid"/>
            <a:round/>
            <a:headEnd type="none" w="med" len="med"/>
            <a:tailEnd type="none" w="med" len="med"/>
          </a:ln>
        </p:spPr>
        <p:txBody>
          <a:bodyPr lIns="0" tIns="0" rIns="0" bIns="0"/>
          <a:lstStyle/>
          <a:p>
            <a:endParaRPr lang="en-US"/>
          </a:p>
        </p:txBody>
      </p:sp>
      <p:sp>
        <p:nvSpPr>
          <p:cNvPr id="59425" name="Freeform 32"/>
          <p:cNvSpPr>
            <a:spLocks/>
          </p:cNvSpPr>
          <p:nvPr/>
        </p:nvSpPr>
        <p:spPr bwMode="auto">
          <a:xfrm>
            <a:off x="4775200" y="4195763"/>
            <a:ext cx="1071563" cy="43656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0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600"/>
              <a:gd name="T52" fmla="*/ 0 h 21600"/>
              <a:gd name="T53" fmla="*/ 21600 w 21600"/>
              <a:gd name="T54" fmla="*/ 21600 h 216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600" h="21600">
                <a:moveTo>
                  <a:pt x="1280" y="9897"/>
                </a:moveTo>
                <a:lnTo>
                  <a:pt x="1280" y="10211"/>
                </a:lnTo>
                <a:lnTo>
                  <a:pt x="896" y="12253"/>
                </a:lnTo>
                <a:lnTo>
                  <a:pt x="1312" y="15002"/>
                </a:lnTo>
                <a:lnTo>
                  <a:pt x="0" y="17437"/>
                </a:lnTo>
                <a:lnTo>
                  <a:pt x="256" y="21600"/>
                </a:lnTo>
                <a:lnTo>
                  <a:pt x="5920" y="20343"/>
                </a:lnTo>
                <a:lnTo>
                  <a:pt x="12672" y="18223"/>
                </a:lnTo>
                <a:lnTo>
                  <a:pt x="16032" y="16573"/>
                </a:lnTo>
                <a:lnTo>
                  <a:pt x="16736" y="10996"/>
                </a:lnTo>
                <a:lnTo>
                  <a:pt x="17920" y="10761"/>
                </a:lnTo>
                <a:lnTo>
                  <a:pt x="21600" y="0"/>
                </a:lnTo>
                <a:lnTo>
                  <a:pt x="16832" y="2671"/>
                </a:lnTo>
                <a:lnTo>
                  <a:pt x="5664" y="7069"/>
                </a:lnTo>
                <a:lnTo>
                  <a:pt x="5760" y="8326"/>
                </a:lnTo>
                <a:lnTo>
                  <a:pt x="1280" y="9897"/>
                </a:lnTo>
                <a:close/>
                <a:moveTo>
                  <a:pt x="1280" y="9897"/>
                </a:moveTo>
              </a:path>
            </a:pathLst>
          </a:custGeom>
          <a:solidFill>
            <a:srgbClr val="000066"/>
          </a:solidFill>
          <a:ln w="19050" cap="flat">
            <a:solidFill>
              <a:schemeClr val="tx1"/>
            </a:solidFill>
            <a:prstDash val="solid"/>
            <a:round/>
            <a:headEnd type="none" w="med" len="med"/>
            <a:tailEnd type="none" w="med" len="med"/>
          </a:ln>
        </p:spPr>
        <p:txBody>
          <a:bodyPr lIns="0" tIns="0" rIns="0" bIns="0"/>
          <a:lstStyle/>
          <a:p>
            <a:endParaRPr lang="en-US"/>
          </a:p>
        </p:txBody>
      </p:sp>
      <p:sp>
        <p:nvSpPr>
          <p:cNvPr id="59426" name="Freeform 33"/>
          <p:cNvSpPr>
            <a:spLocks/>
          </p:cNvSpPr>
          <p:nvPr/>
        </p:nvSpPr>
        <p:spPr bwMode="auto">
          <a:xfrm>
            <a:off x="4668838" y="4598988"/>
            <a:ext cx="439737" cy="854075"/>
          </a:xfrm>
          <a:custGeom>
            <a:avLst/>
            <a:gdLst>
              <a:gd name="T0" fmla="*/ 2147483647 w 21600"/>
              <a:gd name="T1" fmla="*/ 2147483647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1909439643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0 h 21600"/>
              <a:gd name="T28" fmla="*/ 2147483647 w 21600"/>
              <a:gd name="T29" fmla="*/ 2147483647 h 21600"/>
              <a:gd name="T30" fmla="*/ 2147483647 w 21600"/>
              <a:gd name="T31" fmla="*/ 2147483647 h 2160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1600"/>
              <a:gd name="T49" fmla="*/ 0 h 21600"/>
              <a:gd name="T50" fmla="*/ 21600 w 21600"/>
              <a:gd name="T51" fmla="*/ 21600 h 2160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1600" h="21600">
                <a:moveTo>
                  <a:pt x="6082" y="723"/>
                </a:moveTo>
                <a:lnTo>
                  <a:pt x="2807" y="4376"/>
                </a:lnTo>
                <a:lnTo>
                  <a:pt x="0" y="6785"/>
                </a:lnTo>
                <a:lnTo>
                  <a:pt x="936" y="9596"/>
                </a:lnTo>
                <a:lnTo>
                  <a:pt x="4289" y="13490"/>
                </a:lnTo>
                <a:lnTo>
                  <a:pt x="1716" y="17425"/>
                </a:lnTo>
                <a:lnTo>
                  <a:pt x="546" y="19472"/>
                </a:lnTo>
                <a:lnTo>
                  <a:pt x="13178" y="18629"/>
                </a:lnTo>
                <a:lnTo>
                  <a:pt x="13724" y="21279"/>
                </a:lnTo>
                <a:lnTo>
                  <a:pt x="16297" y="21600"/>
                </a:lnTo>
                <a:lnTo>
                  <a:pt x="16999" y="20235"/>
                </a:lnTo>
                <a:lnTo>
                  <a:pt x="21600" y="19874"/>
                </a:lnTo>
                <a:lnTo>
                  <a:pt x="20586" y="15497"/>
                </a:lnTo>
                <a:lnTo>
                  <a:pt x="20352" y="0"/>
                </a:lnTo>
                <a:lnTo>
                  <a:pt x="6082" y="723"/>
                </a:lnTo>
                <a:close/>
                <a:moveTo>
                  <a:pt x="6082" y="723"/>
                </a:moveTo>
              </a:path>
            </a:pathLst>
          </a:custGeom>
          <a:solidFill>
            <a:srgbClr val="0070C0"/>
          </a:solidFill>
          <a:ln w="19050" cap="flat">
            <a:solidFill>
              <a:schemeClr val="tx1"/>
            </a:solidFill>
            <a:prstDash val="solid"/>
            <a:round/>
            <a:headEnd type="none" w="med" len="med"/>
            <a:tailEnd type="none" w="med" len="med"/>
          </a:ln>
        </p:spPr>
        <p:txBody>
          <a:bodyPr lIns="0" tIns="0" rIns="0" bIns="0"/>
          <a:lstStyle/>
          <a:p>
            <a:endParaRPr lang="en-US"/>
          </a:p>
        </p:txBody>
      </p:sp>
      <p:sp>
        <p:nvSpPr>
          <p:cNvPr id="59427" name="Freeform 34"/>
          <p:cNvSpPr>
            <a:spLocks/>
          </p:cNvSpPr>
          <p:nvPr/>
        </p:nvSpPr>
        <p:spPr bwMode="auto">
          <a:xfrm>
            <a:off x="5081588" y="4557713"/>
            <a:ext cx="495300" cy="862012"/>
          </a:xfrm>
          <a:custGeom>
            <a:avLst/>
            <a:gdLst>
              <a:gd name="T0" fmla="*/ 0 w 21600"/>
              <a:gd name="T1" fmla="*/ 2147483647 h 21600"/>
              <a:gd name="T2" fmla="*/ 2147483647 w 21600"/>
              <a:gd name="T3" fmla="*/ 0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437384046 w 21600"/>
              <a:gd name="T27" fmla="*/ 2147483647 h 21600"/>
              <a:gd name="T28" fmla="*/ 0 w 21600"/>
              <a:gd name="T29" fmla="*/ 2147483647 h 21600"/>
              <a:gd name="T30" fmla="*/ 0 w 21600"/>
              <a:gd name="T31" fmla="*/ 2147483647 h 2160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1600"/>
              <a:gd name="T49" fmla="*/ 0 h 21600"/>
              <a:gd name="T50" fmla="*/ 21600 w 21600"/>
              <a:gd name="T51" fmla="*/ 21600 h 2160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1600" h="21600">
                <a:moveTo>
                  <a:pt x="0" y="1114"/>
                </a:moveTo>
                <a:lnTo>
                  <a:pt x="14054" y="0"/>
                </a:lnTo>
                <a:lnTo>
                  <a:pt x="18554" y="9985"/>
                </a:lnTo>
                <a:lnTo>
                  <a:pt x="21600" y="11576"/>
                </a:lnTo>
                <a:lnTo>
                  <a:pt x="19108" y="14519"/>
                </a:lnTo>
                <a:lnTo>
                  <a:pt x="21531" y="17344"/>
                </a:lnTo>
                <a:lnTo>
                  <a:pt x="7131" y="18338"/>
                </a:lnTo>
                <a:lnTo>
                  <a:pt x="7754" y="20765"/>
                </a:lnTo>
                <a:lnTo>
                  <a:pt x="5677" y="21600"/>
                </a:lnTo>
                <a:lnTo>
                  <a:pt x="3946" y="18537"/>
                </a:lnTo>
                <a:lnTo>
                  <a:pt x="2977" y="21043"/>
                </a:lnTo>
                <a:lnTo>
                  <a:pt x="1177" y="20765"/>
                </a:lnTo>
                <a:lnTo>
                  <a:pt x="554" y="18298"/>
                </a:lnTo>
                <a:lnTo>
                  <a:pt x="69" y="16110"/>
                </a:lnTo>
                <a:lnTo>
                  <a:pt x="0" y="1114"/>
                </a:lnTo>
                <a:close/>
                <a:moveTo>
                  <a:pt x="0" y="1114"/>
                </a:moveTo>
              </a:path>
            </a:pathLst>
          </a:custGeom>
          <a:solidFill>
            <a:srgbClr val="008000"/>
          </a:solidFill>
          <a:ln w="19050" cap="flat">
            <a:solidFill>
              <a:schemeClr val="tx1"/>
            </a:solidFill>
            <a:prstDash val="solid"/>
            <a:round/>
            <a:headEnd type="none" w="med" len="med"/>
            <a:tailEnd type="none" w="med" len="med"/>
          </a:ln>
        </p:spPr>
        <p:txBody>
          <a:bodyPr lIns="0" tIns="0" rIns="0" bIns="0"/>
          <a:lstStyle/>
          <a:p>
            <a:endParaRPr lang="en-US"/>
          </a:p>
        </p:txBody>
      </p:sp>
      <p:sp>
        <p:nvSpPr>
          <p:cNvPr id="59428" name="Freeform 35"/>
          <p:cNvSpPr>
            <a:spLocks/>
          </p:cNvSpPr>
          <p:nvPr/>
        </p:nvSpPr>
        <p:spPr bwMode="auto">
          <a:xfrm>
            <a:off x="5403850" y="4514850"/>
            <a:ext cx="685800" cy="793750"/>
          </a:xfrm>
          <a:custGeom>
            <a:avLst/>
            <a:gdLst>
              <a:gd name="T0" fmla="*/ 0 w 21600"/>
              <a:gd name="T1" fmla="*/ 2147483647 h 21600"/>
              <a:gd name="T2" fmla="*/ 2147483647 w 21600"/>
              <a:gd name="T3" fmla="*/ 2147483647 h 21600"/>
              <a:gd name="T4" fmla="*/ 2147483647 w 21600"/>
              <a:gd name="T5" fmla="*/ 2147483647 h 21600"/>
              <a:gd name="T6" fmla="*/ 2147483647 w 21600"/>
              <a:gd name="T7" fmla="*/ 0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0 w 21600"/>
              <a:gd name="T37" fmla="*/ 2147483647 h 21600"/>
              <a:gd name="T38" fmla="*/ 0 w 21600"/>
              <a:gd name="T39" fmla="*/ 2147483647 h 216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1600"/>
              <a:gd name="T61" fmla="*/ 0 h 21600"/>
              <a:gd name="T62" fmla="*/ 21600 w 21600"/>
              <a:gd name="T63" fmla="*/ 21600 h 2160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1600" h="21600">
                <a:moveTo>
                  <a:pt x="0" y="1339"/>
                </a:moveTo>
                <a:lnTo>
                  <a:pt x="200" y="1339"/>
                </a:lnTo>
                <a:lnTo>
                  <a:pt x="5250" y="432"/>
                </a:lnTo>
                <a:lnTo>
                  <a:pt x="9700" y="0"/>
                </a:lnTo>
                <a:lnTo>
                  <a:pt x="9050" y="1123"/>
                </a:lnTo>
                <a:lnTo>
                  <a:pt x="10450" y="1123"/>
                </a:lnTo>
                <a:lnTo>
                  <a:pt x="18150" y="7776"/>
                </a:lnTo>
                <a:lnTo>
                  <a:pt x="21150" y="12096"/>
                </a:lnTo>
                <a:lnTo>
                  <a:pt x="21600" y="14990"/>
                </a:lnTo>
                <a:lnTo>
                  <a:pt x="20600" y="15682"/>
                </a:lnTo>
                <a:lnTo>
                  <a:pt x="21150" y="18619"/>
                </a:lnTo>
                <a:lnTo>
                  <a:pt x="19000" y="18749"/>
                </a:lnTo>
                <a:lnTo>
                  <a:pt x="19000" y="21254"/>
                </a:lnTo>
                <a:lnTo>
                  <a:pt x="17300" y="20002"/>
                </a:lnTo>
                <a:lnTo>
                  <a:pt x="6200" y="21600"/>
                </a:lnTo>
                <a:lnTo>
                  <a:pt x="3650" y="16934"/>
                </a:lnTo>
                <a:lnTo>
                  <a:pt x="5450" y="13738"/>
                </a:lnTo>
                <a:lnTo>
                  <a:pt x="3100" y="12139"/>
                </a:lnTo>
                <a:lnTo>
                  <a:pt x="0" y="1339"/>
                </a:lnTo>
                <a:close/>
                <a:moveTo>
                  <a:pt x="0" y="1339"/>
                </a:moveTo>
              </a:path>
            </a:pathLst>
          </a:custGeom>
          <a:solidFill>
            <a:srgbClr val="0070C0"/>
          </a:solidFill>
          <a:ln w="19050" cap="flat">
            <a:solidFill>
              <a:schemeClr val="tx1"/>
            </a:solidFill>
            <a:prstDash val="solid"/>
            <a:round/>
            <a:headEnd type="none" w="med" len="med"/>
            <a:tailEnd type="none" w="med" len="med"/>
          </a:ln>
        </p:spPr>
        <p:txBody>
          <a:bodyPr lIns="0" tIns="0" rIns="0" bIns="0"/>
          <a:lstStyle/>
          <a:p>
            <a:endParaRPr lang="en-US"/>
          </a:p>
        </p:txBody>
      </p:sp>
      <p:sp>
        <p:nvSpPr>
          <p:cNvPr id="59429" name="Freeform 36"/>
          <p:cNvSpPr>
            <a:spLocks/>
          </p:cNvSpPr>
          <p:nvPr/>
        </p:nvSpPr>
        <p:spPr bwMode="auto">
          <a:xfrm>
            <a:off x="5691188" y="4408488"/>
            <a:ext cx="627062" cy="552450"/>
          </a:xfrm>
          <a:custGeom>
            <a:avLst/>
            <a:gdLst>
              <a:gd name="T0" fmla="*/ 2147483647 w 21600"/>
              <a:gd name="T1" fmla="*/ 2147483647 h 21600"/>
              <a:gd name="T2" fmla="*/ 2147483647 w 21600"/>
              <a:gd name="T3" fmla="*/ 2147483647 h 21600"/>
              <a:gd name="T4" fmla="*/ 2147483647 w 21600"/>
              <a:gd name="T5" fmla="*/ 0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0 w 21600"/>
              <a:gd name="T29" fmla="*/ 2147483647 h 21600"/>
              <a:gd name="T30" fmla="*/ 2147483647 w 21600"/>
              <a:gd name="T31" fmla="*/ 2147483647 h 21600"/>
              <a:gd name="T32" fmla="*/ 2147483647 w 21600"/>
              <a:gd name="T33" fmla="*/ 2147483647 h 21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600"/>
              <a:gd name="T52" fmla="*/ 0 h 21600"/>
              <a:gd name="T53" fmla="*/ 21600 w 21600"/>
              <a:gd name="T54" fmla="*/ 21600 h 216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600" h="21600">
                <a:moveTo>
                  <a:pt x="820" y="3848"/>
                </a:moveTo>
                <a:lnTo>
                  <a:pt x="2515" y="1738"/>
                </a:lnTo>
                <a:lnTo>
                  <a:pt x="9023" y="0"/>
                </a:lnTo>
                <a:lnTo>
                  <a:pt x="10991" y="1179"/>
                </a:lnTo>
                <a:lnTo>
                  <a:pt x="15147" y="248"/>
                </a:lnTo>
                <a:lnTo>
                  <a:pt x="18538" y="3352"/>
                </a:lnTo>
                <a:lnTo>
                  <a:pt x="21600" y="5772"/>
                </a:lnTo>
                <a:lnTo>
                  <a:pt x="19905" y="12228"/>
                </a:lnTo>
                <a:lnTo>
                  <a:pt x="17280" y="15517"/>
                </a:lnTo>
                <a:lnTo>
                  <a:pt x="14436" y="16510"/>
                </a:lnTo>
                <a:lnTo>
                  <a:pt x="14983" y="19117"/>
                </a:lnTo>
                <a:lnTo>
                  <a:pt x="13233" y="21600"/>
                </a:lnTo>
                <a:lnTo>
                  <a:pt x="9952" y="15517"/>
                </a:lnTo>
                <a:lnTo>
                  <a:pt x="1422" y="5772"/>
                </a:lnTo>
                <a:lnTo>
                  <a:pt x="0" y="5772"/>
                </a:lnTo>
                <a:lnTo>
                  <a:pt x="820" y="3848"/>
                </a:lnTo>
                <a:close/>
                <a:moveTo>
                  <a:pt x="820" y="3848"/>
                </a:moveTo>
              </a:path>
            </a:pathLst>
          </a:custGeom>
          <a:solidFill>
            <a:srgbClr val="008000"/>
          </a:solidFill>
          <a:ln w="19050" cap="flat">
            <a:solidFill>
              <a:schemeClr val="tx1"/>
            </a:solidFill>
            <a:prstDash val="solid"/>
            <a:round/>
            <a:headEnd type="none" w="med" len="med"/>
            <a:tailEnd type="none" w="med" len="med"/>
          </a:ln>
        </p:spPr>
        <p:txBody>
          <a:bodyPr lIns="0" tIns="0" rIns="0" bIns="0"/>
          <a:lstStyle/>
          <a:p>
            <a:endParaRPr lang="en-US"/>
          </a:p>
        </p:txBody>
      </p:sp>
      <p:sp>
        <p:nvSpPr>
          <p:cNvPr id="59430" name="Freeform 37"/>
          <p:cNvSpPr>
            <a:spLocks/>
          </p:cNvSpPr>
          <p:nvPr/>
        </p:nvSpPr>
        <p:spPr bwMode="auto">
          <a:xfrm>
            <a:off x="5245100" y="5199063"/>
            <a:ext cx="1174750" cy="887412"/>
          </a:xfrm>
          <a:custGeom>
            <a:avLst/>
            <a:gdLst>
              <a:gd name="T0" fmla="*/ 0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0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2147483647 h 21600"/>
              <a:gd name="T48" fmla="*/ 2147483647 w 21600"/>
              <a:gd name="T49" fmla="*/ 2147483647 h 21600"/>
              <a:gd name="T50" fmla="*/ 2147483647 w 21600"/>
              <a:gd name="T51" fmla="*/ 2147483647 h 21600"/>
              <a:gd name="T52" fmla="*/ 2147483647 w 21600"/>
              <a:gd name="T53" fmla="*/ 2147483647 h 21600"/>
              <a:gd name="T54" fmla="*/ 2147483647 w 21600"/>
              <a:gd name="T55" fmla="*/ 2147483647 h 21600"/>
              <a:gd name="T56" fmla="*/ 2147483647 w 21600"/>
              <a:gd name="T57" fmla="*/ 2147483647 h 21600"/>
              <a:gd name="T58" fmla="*/ 2147483647 w 21600"/>
              <a:gd name="T59" fmla="*/ 2147483647 h 21600"/>
              <a:gd name="T60" fmla="*/ 2147483647 w 21600"/>
              <a:gd name="T61" fmla="*/ 2147483647 h 21600"/>
              <a:gd name="T62" fmla="*/ 2147483647 w 21600"/>
              <a:gd name="T63" fmla="*/ 2147483647 h 21600"/>
              <a:gd name="T64" fmla="*/ 2147483647 w 21600"/>
              <a:gd name="T65" fmla="*/ 2147483647 h 21600"/>
              <a:gd name="T66" fmla="*/ 2147483647 w 21600"/>
              <a:gd name="T67" fmla="*/ 2147483647 h 21600"/>
              <a:gd name="T68" fmla="*/ 2147483647 w 21600"/>
              <a:gd name="T69" fmla="*/ 2147483647 h 21600"/>
              <a:gd name="T70" fmla="*/ 2147483647 w 21600"/>
              <a:gd name="T71" fmla="*/ 2147483647 h 21600"/>
              <a:gd name="T72" fmla="*/ 2147483647 w 21600"/>
              <a:gd name="T73" fmla="*/ 2147483647 h 21600"/>
              <a:gd name="T74" fmla="*/ 2147483647 w 21600"/>
              <a:gd name="T75" fmla="*/ 2147483647 h 21600"/>
              <a:gd name="T76" fmla="*/ 2147483647 w 21600"/>
              <a:gd name="T77" fmla="*/ 2147483647 h 21600"/>
              <a:gd name="T78" fmla="*/ 0 w 21600"/>
              <a:gd name="T79" fmla="*/ 2147483647 h 21600"/>
              <a:gd name="T80" fmla="*/ 0 w 21600"/>
              <a:gd name="T81" fmla="*/ 2147483647 h 2160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600"/>
              <a:gd name="T124" fmla="*/ 0 h 21600"/>
              <a:gd name="T125" fmla="*/ 21600 w 21600"/>
              <a:gd name="T126" fmla="*/ 21600 h 2160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600" h="21600">
                <a:moveTo>
                  <a:pt x="0" y="2087"/>
                </a:moveTo>
                <a:lnTo>
                  <a:pt x="5955" y="1236"/>
                </a:lnTo>
                <a:lnTo>
                  <a:pt x="6568" y="2666"/>
                </a:lnTo>
                <a:lnTo>
                  <a:pt x="12931" y="1236"/>
                </a:lnTo>
                <a:lnTo>
                  <a:pt x="14011" y="2396"/>
                </a:lnTo>
                <a:lnTo>
                  <a:pt x="14011" y="155"/>
                </a:lnTo>
                <a:lnTo>
                  <a:pt x="13923" y="0"/>
                </a:lnTo>
                <a:lnTo>
                  <a:pt x="15208" y="116"/>
                </a:lnTo>
                <a:lnTo>
                  <a:pt x="16550" y="3439"/>
                </a:lnTo>
                <a:lnTo>
                  <a:pt x="18681" y="7999"/>
                </a:lnTo>
                <a:lnTo>
                  <a:pt x="19732" y="11901"/>
                </a:lnTo>
                <a:lnTo>
                  <a:pt x="21337" y="14645"/>
                </a:lnTo>
                <a:lnTo>
                  <a:pt x="21600" y="18586"/>
                </a:lnTo>
                <a:lnTo>
                  <a:pt x="21075" y="20943"/>
                </a:lnTo>
                <a:lnTo>
                  <a:pt x="18827" y="21600"/>
                </a:lnTo>
                <a:lnTo>
                  <a:pt x="18448" y="20595"/>
                </a:lnTo>
                <a:lnTo>
                  <a:pt x="16842" y="19166"/>
                </a:lnTo>
                <a:lnTo>
                  <a:pt x="16317" y="17659"/>
                </a:lnTo>
                <a:lnTo>
                  <a:pt x="15908" y="17118"/>
                </a:lnTo>
                <a:lnTo>
                  <a:pt x="15645" y="15765"/>
                </a:lnTo>
                <a:lnTo>
                  <a:pt x="15266" y="16113"/>
                </a:lnTo>
                <a:lnTo>
                  <a:pt x="14011" y="14336"/>
                </a:lnTo>
                <a:lnTo>
                  <a:pt x="14303" y="12635"/>
                </a:lnTo>
                <a:lnTo>
                  <a:pt x="14011" y="11708"/>
                </a:lnTo>
                <a:lnTo>
                  <a:pt x="13631" y="12017"/>
                </a:lnTo>
                <a:lnTo>
                  <a:pt x="13690" y="13022"/>
                </a:lnTo>
                <a:lnTo>
                  <a:pt x="13252" y="11708"/>
                </a:lnTo>
                <a:lnTo>
                  <a:pt x="13310" y="8655"/>
                </a:lnTo>
                <a:lnTo>
                  <a:pt x="12493" y="6878"/>
                </a:lnTo>
                <a:lnTo>
                  <a:pt x="10479" y="5371"/>
                </a:lnTo>
                <a:lnTo>
                  <a:pt x="9486" y="3709"/>
                </a:lnTo>
                <a:lnTo>
                  <a:pt x="8348" y="3516"/>
                </a:lnTo>
                <a:lnTo>
                  <a:pt x="7881" y="4560"/>
                </a:lnTo>
                <a:lnTo>
                  <a:pt x="6188" y="5332"/>
                </a:lnTo>
                <a:lnTo>
                  <a:pt x="5225" y="4560"/>
                </a:lnTo>
                <a:lnTo>
                  <a:pt x="4729" y="3439"/>
                </a:lnTo>
                <a:lnTo>
                  <a:pt x="1576" y="4444"/>
                </a:lnTo>
                <a:lnTo>
                  <a:pt x="905" y="3632"/>
                </a:lnTo>
                <a:lnTo>
                  <a:pt x="175" y="4521"/>
                </a:lnTo>
                <a:lnTo>
                  <a:pt x="0" y="2087"/>
                </a:lnTo>
                <a:close/>
                <a:moveTo>
                  <a:pt x="0" y="2087"/>
                </a:moveTo>
              </a:path>
            </a:pathLst>
          </a:custGeom>
          <a:solidFill>
            <a:srgbClr val="FFC000"/>
          </a:solidFill>
          <a:ln w="19050" cap="flat">
            <a:solidFill>
              <a:schemeClr val="tx1"/>
            </a:solidFill>
            <a:prstDash val="solid"/>
            <a:round/>
            <a:headEnd type="none" w="med" len="med"/>
            <a:tailEnd type="none" w="med" len="med"/>
          </a:ln>
        </p:spPr>
        <p:txBody>
          <a:bodyPr lIns="0" tIns="0" rIns="0" bIns="0"/>
          <a:lstStyle/>
          <a:p>
            <a:endParaRPr lang="en-US"/>
          </a:p>
        </p:txBody>
      </p:sp>
      <p:sp>
        <p:nvSpPr>
          <p:cNvPr id="59431" name="Freeform 38"/>
          <p:cNvSpPr>
            <a:spLocks/>
          </p:cNvSpPr>
          <p:nvPr/>
        </p:nvSpPr>
        <p:spPr bwMode="auto">
          <a:xfrm>
            <a:off x="5568950" y="4027488"/>
            <a:ext cx="1079500" cy="528637"/>
          </a:xfrm>
          <a:custGeom>
            <a:avLst/>
            <a:gdLst>
              <a:gd name="T0" fmla="*/ 2147483647 w 21600"/>
              <a:gd name="T1" fmla="*/ 2147483647 h 21600"/>
              <a:gd name="T2" fmla="*/ 0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2147483647 h 21600"/>
              <a:gd name="T48" fmla="*/ 2147483647 w 21600"/>
              <a:gd name="T49" fmla="*/ 2147483647 h 21600"/>
              <a:gd name="T50" fmla="*/ 2147483647 w 21600"/>
              <a:gd name="T51" fmla="*/ 2147483647 h 21600"/>
              <a:gd name="T52" fmla="*/ 2147483647 w 21600"/>
              <a:gd name="T53" fmla="*/ 2147483647 h 21600"/>
              <a:gd name="T54" fmla="*/ 2147483647 w 21600"/>
              <a:gd name="T55" fmla="*/ 2147483647 h 21600"/>
              <a:gd name="T56" fmla="*/ 2147483647 w 21600"/>
              <a:gd name="T57" fmla="*/ 2147483647 h 21600"/>
              <a:gd name="T58" fmla="*/ 2147483647 w 21600"/>
              <a:gd name="T59" fmla="*/ 0 h 21600"/>
              <a:gd name="T60" fmla="*/ 2147483647 w 21600"/>
              <a:gd name="T61" fmla="*/ 2147483647 h 21600"/>
              <a:gd name="T62" fmla="*/ 2147483647 w 21600"/>
              <a:gd name="T63" fmla="*/ 2147483647 h 21600"/>
              <a:gd name="T64" fmla="*/ 2147483647 w 21600"/>
              <a:gd name="T65" fmla="*/ 2147483647 h 21600"/>
              <a:gd name="T66" fmla="*/ 2147483647 w 21600"/>
              <a:gd name="T67" fmla="*/ 2147483647 h 21600"/>
              <a:gd name="T68" fmla="*/ 2147483647 w 21600"/>
              <a:gd name="T69" fmla="*/ 2147483647 h 216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1600"/>
              <a:gd name="T106" fmla="*/ 0 h 21600"/>
              <a:gd name="T107" fmla="*/ 21600 w 21600"/>
              <a:gd name="T108" fmla="*/ 21600 h 2160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1600" h="21600">
                <a:moveTo>
                  <a:pt x="731" y="15957"/>
                </a:moveTo>
                <a:lnTo>
                  <a:pt x="0" y="20562"/>
                </a:lnTo>
                <a:lnTo>
                  <a:pt x="2764" y="19914"/>
                </a:lnTo>
                <a:lnTo>
                  <a:pt x="3875" y="17838"/>
                </a:lnTo>
                <a:lnTo>
                  <a:pt x="7687" y="15568"/>
                </a:lnTo>
                <a:lnTo>
                  <a:pt x="8735" y="16800"/>
                </a:lnTo>
                <a:lnTo>
                  <a:pt x="11245" y="15957"/>
                </a:lnTo>
                <a:lnTo>
                  <a:pt x="11245" y="16281"/>
                </a:lnTo>
                <a:lnTo>
                  <a:pt x="14993" y="21600"/>
                </a:lnTo>
                <a:lnTo>
                  <a:pt x="17185" y="20043"/>
                </a:lnTo>
                <a:lnTo>
                  <a:pt x="18424" y="14076"/>
                </a:lnTo>
                <a:lnTo>
                  <a:pt x="20584" y="12389"/>
                </a:lnTo>
                <a:lnTo>
                  <a:pt x="21600" y="8043"/>
                </a:lnTo>
                <a:lnTo>
                  <a:pt x="21536" y="2724"/>
                </a:lnTo>
                <a:lnTo>
                  <a:pt x="21282" y="7070"/>
                </a:lnTo>
                <a:lnTo>
                  <a:pt x="20075" y="10832"/>
                </a:lnTo>
                <a:lnTo>
                  <a:pt x="19631" y="10508"/>
                </a:lnTo>
                <a:lnTo>
                  <a:pt x="18011" y="11611"/>
                </a:lnTo>
                <a:lnTo>
                  <a:pt x="18011" y="10314"/>
                </a:lnTo>
                <a:lnTo>
                  <a:pt x="19631" y="9081"/>
                </a:lnTo>
                <a:lnTo>
                  <a:pt x="18169" y="8692"/>
                </a:lnTo>
                <a:lnTo>
                  <a:pt x="19821" y="7524"/>
                </a:lnTo>
                <a:lnTo>
                  <a:pt x="20456" y="8173"/>
                </a:lnTo>
                <a:lnTo>
                  <a:pt x="20774" y="3957"/>
                </a:lnTo>
                <a:lnTo>
                  <a:pt x="20361" y="3049"/>
                </a:lnTo>
                <a:lnTo>
                  <a:pt x="18392" y="4670"/>
                </a:lnTo>
                <a:lnTo>
                  <a:pt x="18424" y="2205"/>
                </a:lnTo>
                <a:lnTo>
                  <a:pt x="19249" y="2854"/>
                </a:lnTo>
                <a:lnTo>
                  <a:pt x="20361" y="973"/>
                </a:lnTo>
                <a:lnTo>
                  <a:pt x="19758" y="0"/>
                </a:lnTo>
                <a:lnTo>
                  <a:pt x="13309" y="3373"/>
                </a:lnTo>
                <a:lnTo>
                  <a:pt x="5400" y="7005"/>
                </a:lnTo>
                <a:lnTo>
                  <a:pt x="1779" y="15827"/>
                </a:lnTo>
                <a:lnTo>
                  <a:pt x="731" y="15957"/>
                </a:lnTo>
                <a:close/>
                <a:moveTo>
                  <a:pt x="731" y="15957"/>
                </a:moveTo>
              </a:path>
            </a:pathLst>
          </a:custGeom>
          <a:solidFill>
            <a:srgbClr val="008000"/>
          </a:solidFill>
          <a:ln w="19050" cap="flat">
            <a:solidFill>
              <a:schemeClr val="tx1"/>
            </a:solidFill>
            <a:prstDash val="solid"/>
            <a:round/>
            <a:headEnd type="none" w="med" len="med"/>
            <a:tailEnd type="none" w="med" len="med"/>
          </a:ln>
        </p:spPr>
        <p:txBody>
          <a:bodyPr lIns="0" tIns="0" rIns="0" bIns="0"/>
          <a:lstStyle/>
          <a:p>
            <a:endParaRPr lang="en-US"/>
          </a:p>
        </p:txBody>
      </p:sp>
      <p:sp>
        <p:nvSpPr>
          <p:cNvPr id="59432" name="Freeform 39"/>
          <p:cNvSpPr>
            <a:spLocks/>
          </p:cNvSpPr>
          <p:nvPr/>
        </p:nvSpPr>
        <p:spPr bwMode="auto">
          <a:xfrm>
            <a:off x="5611813" y="3592513"/>
            <a:ext cx="944562" cy="6540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0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0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2147483647 h 21600"/>
              <a:gd name="T48" fmla="*/ 2147483647 w 21600"/>
              <a:gd name="T49" fmla="*/ 2147483647 h 21600"/>
              <a:gd name="T50" fmla="*/ 2147483647 w 21600"/>
              <a:gd name="T51" fmla="*/ 2147483647 h 216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1600"/>
              <a:gd name="T79" fmla="*/ 0 h 21600"/>
              <a:gd name="T80" fmla="*/ 21600 w 21600"/>
              <a:gd name="T81" fmla="*/ 21600 h 2160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1600" h="21600">
                <a:moveTo>
                  <a:pt x="3558" y="15151"/>
                </a:moveTo>
                <a:lnTo>
                  <a:pt x="2941" y="17301"/>
                </a:lnTo>
                <a:lnTo>
                  <a:pt x="2033" y="17930"/>
                </a:lnTo>
                <a:lnTo>
                  <a:pt x="1997" y="19346"/>
                </a:lnTo>
                <a:lnTo>
                  <a:pt x="109" y="20447"/>
                </a:lnTo>
                <a:lnTo>
                  <a:pt x="0" y="21600"/>
                </a:lnTo>
                <a:lnTo>
                  <a:pt x="5119" y="20184"/>
                </a:lnTo>
                <a:lnTo>
                  <a:pt x="14448" y="17091"/>
                </a:lnTo>
                <a:lnTo>
                  <a:pt x="21600" y="14313"/>
                </a:lnTo>
                <a:lnTo>
                  <a:pt x="21600" y="12111"/>
                </a:lnTo>
                <a:lnTo>
                  <a:pt x="20801" y="11429"/>
                </a:lnTo>
                <a:lnTo>
                  <a:pt x="20184" y="12530"/>
                </a:lnTo>
                <a:lnTo>
                  <a:pt x="19821" y="9594"/>
                </a:lnTo>
                <a:lnTo>
                  <a:pt x="20184" y="6973"/>
                </a:lnTo>
                <a:lnTo>
                  <a:pt x="17534" y="5033"/>
                </a:lnTo>
                <a:lnTo>
                  <a:pt x="15683" y="5557"/>
                </a:lnTo>
                <a:lnTo>
                  <a:pt x="15646" y="1468"/>
                </a:lnTo>
                <a:lnTo>
                  <a:pt x="13759" y="0"/>
                </a:lnTo>
                <a:lnTo>
                  <a:pt x="12343" y="891"/>
                </a:lnTo>
                <a:lnTo>
                  <a:pt x="11399" y="4666"/>
                </a:lnTo>
                <a:lnTo>
                  <a:pt x="9729" y="6186"/>
                </a:lnTo>
                <a:lnTo>
                  <a:pt x="9039" y="12163"/>
                </a:lnTo>
                <a:lnTo>
                  <a:pt x="6317" y="15151"/>
                </a:lnTo>
                <a:lnTo>
                  <a:pt x="4138" y="16305"/>
                </a:lnTo>
                <a:lnTo>
                  <a:pt x="3558" y="15151"/>
                </a:lnTo>
                <a:close/>
                <a:moveTo>
                  <a:pt x="3558" y="15151"/>
                </a:moveTo>
              </a:path>
            </a:pathLst>
          </a:custGeom>
          <a:solidFill>
            <a:srgbClr val="0070C0"/>
          </a:solidFill>
          <a:ln w="19050" cap="flat">
            <a:solidFill>
              <a:schemeClr val="tx1"/>
            </a:solidFill>
            <a:prstDash val="solid"/>
            <a:round/>
            <a:headEnd type="none" w="med" len="med"/>
            <a:tailEnd type="none" w="med" len="med"/>
          </a:ln>
        </p:spPr>
        <p:txBody>
          <a:bodyPr lIns="0" tIns="0" rIns="0" bIns="0"/>
          <a:lstStyle/>
          <a:p>
            <a:endParaRPr lang="en-US"/>
          </a:p>
        </p:txBody>
      </p:sp>
      <p:sp>
        <p:nvSpPr>
          <p:cNvPr id="59433" name="Freeform 40"/>
          <p:cNvSpPr>
            <a:spLocks/>
          </p:cNvSpPr>
          <p:nvPr/>
        </p:nvSpPr>
        <p:spPr bwMode="auto">
          <a:xfrm>
            <a:off x="5678488" y="3462338"/>
            <a:ext cx="534987" cy="623887"/>
          </a:xfrm>
          <a:custGeom>
            <a:avLst/>
            <a:gdLst>
              <a:gd name="T0" fmla="*/ 2147483647 w 21600"/>
              <a:gd name="T1" fmla="*/ 2147483647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0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1600"/>
              <a:gd name="T67" fmla="*/ 0 h 21600"/>
              <a:gd name="T68" fmla="*/ 21600 w 21600"/>
              <a:gd name="T69" fmla="*/ 21600 h 2160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1600" h="21600">
                <a:moveTo>
                  <a:pt x="2179" y="11267"/>
                </a:moveTo>
                <a:lnTo>
                  <a:pt x="513" y="10827"/>
                </a:lnTo>
                <a:lnTo>
                  <a:pt x="0" y="14290"/>
                </a:lnTo>
                <a:lnTo>
                  <a:pt x="513" y="17918"/>
                </a:lnTo>
                <a:lnTo>
                  <a:pt x="3653" y="20391"/>
                </a:lnTo>
                <a:lnTo>
                  <a:pt x="4423" y="21600"/>
                </a:lnTo>
                <a:lnTo>
                  <a:pt x="8396" y="20391"/>
                </a:lnTo>
                <a:lnTo>
                  <a:pt x="13075" y="17478"/>
                </a:lnTo>
                <a:lnTo>
                  <a:pt x="14485" y="11102"/>
                </a:lnTo>
                <a:lnTo>
                  <a:pt x="17562" y="9398"/>
                </a:lnTo>
                <a:lnTo>
                  <a:pt x="19164" y="5551"/>
                </a:lnTo>
                <a:lnTo>
                  <a:pt x="21600" y="4507"/>
                </a:lnTo>
                <a:lnTo>
                  <a:pt x="18459" y="3957"/>
                </a:lnTo>
                <a:lnTo>
                  <a:pt x="13011" y="6760"/>
                </a:lnTo>
                <a:lnTo>
                  <a:pt x="12178" y="4012"/>
                </a:lnTo>
                <a:lnTo>
                  <a:pt x="7435" y="4287"/>
                </a:lnTo>
                <a:lnTo>
                  <a:pt x="6345" y="0"/>
                </a:lnTo>
                <a:lnTo>
                  <a:pt x="5128" y="1099"/>
                </a:lnTo>
                <a:lnTo>
                  <a:pt x="5512" y="7310"/>
                </a:lnTo>
                <a:lnTo>
                  <a:pt x="3397" y="7860"/>
                </a:lnTo>
                <a:lnTo>
                  <a:pt x="2179" y="11267"/>
                </a:lnTo>
                <a:close/>
                <a:moveTo>
                  <a:pt x="2179" y="11267"/>
                </a:moveTo>
              </a:path>
            </a:pathLst>
          </a:custGeom>
          <a:solidFill>
            <a:srgbClr val="002060"/>
          </a:solidFill>
          <a:ln w="19050" cap="flat">
            <a:solidFill>
              <a:schemeClr val="tx1"/>
            </a:solidFill>
            <a:prstDash val="solid"/>
            <a:round/>
            <a:headEnd type="none" w="med" len="med"/>
            <a:tailEnd type="none" w="med" len="med"/>
          </a:ln>
        </p:spPr>
        <p:txBody>
          <a:bodyPr lIns="0" tIns="0" rIns="0" bIns="0"/>
          <a:lstStyle/>
          <a:p>
            <a:endParaRPr lang="en-US"/>
          </a:p>
        </p:txBody>
      </p:sp>
      <p:sp>
        <p:nvSpPr>
          <p:cNvPr id="59434" name="Freeform 41"/>
          <p:cNvSpPr>
            <a:spLocks/>
          </p:cNvSpPr>
          <p:nvPr/>
        </p:nvSpPr>
        <p:spPr bwMode="auto">
          <a:xfrm>
            <a:off x="6440488" y="3471863"/>
            <a:ext cx="104775" cy="142875"/>
          </a:xfrm>
          <a:custGeom>
            <a:avLst/>
            <a:gdLst>
              <a:gd name="T0" fmla="*/ 0 w 21600"/>
              <a:gd name="T1" fmla="*/ 16574003 h 21600"/>
              <a:gd name="T2" fmla="*/ 12210751 w 21600"/>
              <a:gd name="T3" fmla="*/ 0 h 21600"/>
              <a:gd name="T4" fmla="*/ 38466391 w 21600"/>
              <a:gd name="T5" fmla="*/ 60082117 h 21600"/>
              <a:gd name="T6" fmla="*/ 38466391 w 21600"/>
              <a:gd name="T7" fmla="*/ 120177781 h 21600"/>
              <a:gd name="T8" fmla="*/ 56784207 w 21600"/>
              <a:gd name="T9" fmla="*/ 163685955 h 21600"/>
              <a:gd name="T10" fmla="*/ 58006077 w 21600"/>
              <a:gd name="T11" fmla="*/ 242419100 h 21600"/>
              <a:gd name="T12" fmla="*/ 28087014 w 21600"/>
              <a:gd name="T13" fmla="*/ 273505725 h 21600"/>
              <a:gd name="T14" fmla="*/ 0 w 21600"/>
              <a:gd name="T15" fmla="*/ 16574003 h 21600"/>
              <a:gd name="T16" fmla="*/ 0 w 21600"/>
              <a:gd name="T17" fmla="*/ 16574003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00"/>
              <a:gd name="T28" fmla="*/ 0 h 21600"/>
              <a:gd name="T29" fmla="*/ 21600 w 21600"/>
              <a:gd name="T30" fmla="*/ 21600 h 216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00" h="21600">
                <a:moveTo>
                  <a:pt x="0" y="1309"/>
                </a:moveTo>
                <a:lnTo>
                  <a:pt x="4547" y="0"/>
                </a:lnTo>
                <a:lnTo>
                  <a:pt x="14324" y="4745"/>
                </a:lnTo>
                <a:lnTo>
                  <a:pt x="14324" y="9491"/>
                </a:lnTo>
                <a:lnTo>
                  <a:pt x="21145" y="12927"/>
                </a:lnTo>
                <a:lnTo>
                  <a:pt x="21600" y="19145"/>
                </a:lnTo>
                <a:lnTo>
                  <a:pt x="10459" y="21600"/>
                </a:lnTo>
                <a:lnTo>
                  <a:pt x="0" y="1309"/>
                </a:lnTo>
                <a:close/>
                <a:moveTo>
                  <a:pt x="0" y="1309"/>
                </a:moveTo>
              </a:path>
            </a:pathLst>
          </a:custGeom>
          <a:solidFill>
            <a:srgbClr val="0070C0"/>
          </a:solidFill>
          <a:ln w="19050" cap="flat">
            <a:solidFill>
              <a:schemeClr val="tx1"/>
            </a:solidFill>
            <a:prstDash val="solid"/>
            <a:round/>
            <a:headEnd type="none" w="med" len="med"/>
            <a:tailEnd type="none" w="med" len="med"/>
          </a:ln>
        </p:spPr>
        <p:txBody>
          <a:bodyPr lIns="0" tIns="0" rIns="0" bIns="0"/>
          <a:lstStyle/>
          <a:p>
            <a:endParaRPr lang="en-US"/>
          </a:p>
        </p:txBody>
      </p:sp>
      <p:sp>
        <p:nvSpPr>
          <p:cNvPr id="59435" name="Freeform 42"/>
          <p:cNvSpPr>
            <a:spLocks/>
          </p:cNvSpPr>
          <p:nvPr/>
        </p:nvSpPr>
        <p:spPr bwMode="auto">
          <a:xfrm>
            <a:off x="5797550" y="3060700"/>
            <a:ext cx="723900" cy="531813"/>
          </a:xfrm>
          <a:custGeom>
            <a:avLst/>
            <a:gdLst>
              <a:gd name="T0" fmla="*/ 2147483647 w 21600"/>
              <a:gd name="T1" fmla="*/ 2147483647 h 21600"/>
              <a:gd name="T2" fmla="*/ 0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0 h 21600"/>
              <a:gd name="T26" fmla="*/ 2147483647 w 21600"/>
              <a:gd name="T27" fmla="*/ 2147483647 h 21600"/>
              <a:gd name="T28" fmla="*/ 2147483647 w 21600"/>
              <a:gd name="T29" fmla="*/ 2147483647 h 21600"/>
              <a:gd name="T30" fmla="*/ 2147483647 w 21600"/>
              <a:gd name="T31" fmla="*/ 2147483647 h 2160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1600"/>
              <a:gd name="T49" fmla="*/ 0 h 21600"/>
              <a:gd name="T50" fmla="*/ 21600 w 21600"/>
              <a:gd name="T51" fmla="*/ 21600 h 2160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1600" h="21600">
                <a:moveTo>
                  <a:pt x="1942" y="3159"/>
                </a:moveTo>
                <a:lnTo>
                  <a:pt x="0" y="6061"/>
                </a:lnTo>
                <a:lnTo>
                  <a:pt x="1089" y="16506"/>
                </a:lnTo>
                <a:lnTo>
                  <a:pt x="1942" y="21600"/>
                </a:lnTo>
                <a:lnTo>
                  <a:pt x="5637" y="21149"/>
                </a:lnTo>
                <a:lnTo>
                  <a:pt x="19279" y="17216"/>
                </a:lnTo>
                <a:lnTo>
                  <a:pt x="20274" y="16571"/>
                </a:lnTo>
                <a:lnTo>
                  <a:pt x="21600" y="11735"/>
                </a:lnTo>
                <a:lnTo>
                  <a:pt x="19563" y="9027"/>
                </a:lnTo>
                <a:lnTo>
                  <a:pt x="20653" y="2837"/>
                </a:lnTo>
                <a:lnTo>
                  <a:pt x="19089" y="2192"/>
                </a:lnTo>
                <a:lnTo>
                  <a:pt x="19089" y="645"/>
                </a:lnTo>
                <a:lnTo>
                  <a:pt x="18426" y="0"/>
                </a:lnTo>
                <a:lnTo>
                  <a:pt x="2558" y="4449"/>
                </a:lnTo>
                <a:lnTo>
                  <a:pt x="1942" y="3159"/>
                </a:lnTo>
                <a:close/>
                <a:moveTo>
                  <a:pt x="1942" y="3159"/>
                </a:moveTo>
              </a:path>
            </a:pathLst>
          </a:custGeom>
          <a:solidFill>
            <a:srgbClr val="000066"/>
          </a:solidFill>
          <a:ln w="19050" cap="flat">
            <a:solidFill>
              <a:schemeClr val="tx1"/>
            </a:solidFill>
            <a:prstDash val="solid"/>
            <a:round/>
            <a:headEnd type="none" w="med" len="med"/>
            <a:tailEnd type="none" w="med" len="med"/>
          </a:ln>
        </p:spPr>
        <p:txBody>
          <a:bodyPr lIns="0" tIns="0" rIns="0" bIns="0"/>
          <a:lstStyle/>
          <a:p>
            <a:endParaRPr lang="en-US"/>
          </a:p>
        </p:txBody>
      </p:sp>
      <p:sp>
        <p:nvSpPr>
          <p:cNvPr id="59436" name="Freeform 43"/>
          <p:cNvSpPr>
            <a:spLocks/>
          </p:cNvSpPr>
          <p:nvPr/>
        </p:nvSpPr>
        <p:spPr bwMode="auto">
          <a:xfrm>
            <a:off x="6453188" y="3122613"/>
            <a:ext cx="122237" cy="423862"/>
          </a:xfrm>
          <a:custGeom>
            <a:avLst/>
            <a:gdLst>
              <a:gd name="T0" fmla="*/ 22792897 w 21600"/>
              <a:gd name="T1" fmla="*/ 471380056 h 21600"/>
              <a:gd name="T2" fmla="*/ 52842153 w 21600"/>
              <a:gd name="T3" fmla="*/ 0 h 21600"/>
              <a:gd name="T4" fmla="*/ 111899467 w 21600"/>
              <a:gd name="T5" fmla="*/ 2147483647 h 21600"/>
              <a:gd name="T6" fmla="*/ 103611349 w 21600"/>
              <a:gd name="T7" fmla="*/ 2147483647 h 21600"/>
              <a:gd name="T8" fmla="*/ 124332324 w 21600"/>
              <a:gd name="T9" fmla="*/ 2147483647 h 21600"/>
              <a:gd name="T10" fmla="*/ 125371338 w 21600"/>
              <a:gd name="T11" fmla="*/ 2147483647 h 21600"/>
              <a:gd name="T12" fmla="*/ 104650363 w 21600"/>
              <a:gd name="T13" fmla="*/ 2147483647 h 21600"/>
              <a:gd name="T14" fmla="*/ 80818435 w 21600"/>
              <a:gd name="T15" fmla="*/ 2147483647 h 21600"/>
              <a:gd name="T16" fmla="*/ 55952903 w 21600"/>
              <a:gd name="T17" fmla="*/ 2147483647 h 21600"/>
              <a:gd name="T18" fmla="*/ 12432862 w 21600"/>
              <a:gd name="T19" fmla="*/ 2147483647 h 21600"/>
              <a:gd name="T20" fmla="*/ 44552937 w 21600"/>
              <a:gd name="T21" fmla="*/ 2147483647 h 21600"/>
              <a:gd name="T22" fmla="*/ 0 w 21600"/>
              <a:gd name="T23" fmla="*/ 2147483647 h 21600"/>
              <a:gd name="T24" fmla="*/ 22792897 w 21600"/>
              <a:gd name="T25" fmla="*/ 471380056 h 21600"/>
              <a:gd name="T26" fmla="*/ 22792897 w 21600"/>
              <a:gd name="T27" fmla="*/ 471380056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600"/>
              <a:gd name="T43" fmla="*/ 0 h 21600"/>
              <a:gd name="T44" fmla="*/ 21600 w 21600"/>
              <a:gd name="T45" fmla="*/ 21600 h 216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600" h="21600">
                <a:moveTo>
                  <a:pt x="3927" y="162"/>
                </a:moveTo>
                <a:lnTo>
                  <a:pt x="9104" y="0"/>
                </a:lnTo>
                <a:lnTo>
                  <a:pt x="19279" y="3236"/>
                </a:lnTo>
                <a:lnTo>
                  <a:pt x="17851" y="5825"/>
                </a:lnTo>
                <a:lnTo>
                  <a:pt x="21421" y="7524"/>
                </a:lnTo>
                <a:lnTo>
                  <a:pt x="21600" y="17636"/>
                </a:lnTo>
                <a:lnTo>
                  <a:pt x="18030" y="21600"/>
                </a:lnTo>
                <a:lnTo>
                  <a:pt x="13924" y="20144"/>
                </a:lnTo>
                <a:lnTo>
                  <a:pt x="9640" y="19982"/>
                </a:lnTo>
                <a:lnTo>
                  <a:pt x="2142" y="17960"/>
                </a:lnTo>
                <a:lnTo>
                  <a:pt x="7676" y="11569"/>
                </a:lnTo>
                <a:lnTo>
                  <a:pt x="0" y="8171"/>
                </a:lnTo>
                <a:lnTo>
                  <a:pt x="3927" y="162"/>
                </a:lnTo>
                <a:close/>
                <a:moveTo>
                  <a:pt x="3927" y="162"/>
                </a:moveTo>
              </a:path>
            </a:pathLst>
          </a:custGeom>
          <a:solidFill>
            <a:srgbClr val="008000"/>
          </a:solidFill>
          <a:ln w="19050" cap="flat">
            <a:solidFill>
              <a:schemeClr val="tx1"/>
            </a:solidFill>
            <a:prstDash val="solid"/>
            <a:round/>
            <a:headEnd type="none" w="med" len="med"/>
            <a:tailEnd type="none" w="med" len="med"/>
          </a:ln>
        </p:spPr>
        <p:txBody>
          <a:bodyPr lIns="0" tIns="0" rIns="0" bIns="0"/>
          <a:lstStyle/>
          <a:p>
            <a:endParaRPr lang="en-US"/>
          </a:p>
        </p:txBody>
      </p:sp>
      <p:sp>
        <p:nvSpPr>
          <p:cNvPr id="59437" name="Freeform 44"/>
          <p:cNvSpPr>
            <a:spLocks/>
          </p:cNvSpPr>
          <p:nvPr/>
        </p:nvSpPr>
        <p:spPr bwMode="auto">
          <a:xfrm>
            <a:off x="5859463" y="2462213"/>
            <a:ext cx="801687" cy="72866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0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2147483647 h 21600"/>
              <a:gd name="T48" fmla="*/ 2147483647 w 21600"/>
              <a:gd name="T49" fmla="*/ 2147483647 h 21600"/>
              <a:gd name="T50" fmla="*/ 2147483647 w 21600"/>
              <a:gd name="T51" fmla="*/ 2147483647 h 21600"/>
              <a:gd name="T52" fmla="*/ 2147483647 w 21600"/>
              <a:gd name="T53" fmla="*/ 2147483647 h 21600"/>
              <a:gd name="T54" fmla="*/ 2147483647 w 21600"/>
              <a:gd name="T55" fmla="*/ 2147483647 h 21600"/>
              <a:gd name="T56" fmla="*/ 0 w 21600"/>
              <a:gd name="T57" fmla="*/ 2147483647 h 21600"/>
              <a:gd name="T58" fmla="*/ 2147483647 w 21600"/>
              <a:gd name="T59" fmla="*/ 2147483647 h 21600"/>
              <a:gd name="T60" fmla="*/ 2147483647 w 21600"/>
              <a:gd name="T61" fmla="*/ 2147483647 h 21600"/>
              <a:gd name="T62" fmla="*/ 2147483647 w 21600"/>
              <a:gd name="T63" fmla="*/ 2147483647 h 216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1600"/>
              <a:gd name="T97" fmla="*/ 0 h 21600"/>
              <a:gd name="T98" fmla="*/ 21600 w 21600"/>
              <a:gd name="T99" fmla="*/ 21600 h 216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1600" h="21600">
                <a:moveTo>
                  <a:pt x="1625" y="14494"/>
                </a:moveTo>
                <a:lnTo>
                  <a:pt x="3678" y="13224"/>
                </a:lnTo>
                <a:lnTo>
                  <a:pt x="6459" y="12941"/>
                </a:lnTo>
                <a:lnTo>
                  <a:pt x="7143" y="11812"/>
                </a:lnTo>
                <a:lnTo>
                  <a:pt x="8127" y="11624"/>
                </a:lnTo>
                <a:lnTo>
                  <a:pt x="8683" y="10447"/>
                </a:lnTo>
                <a:lnTo>
                  <a:pt x="9581" y="9976"/>
                </a:lnTo>
                <a:lnTo>
                  <a:pt x="9153" y="7718"/>
                </a:lnTo>
                <a:lnTo>
                  <a:pt x="8597" y="7106"/>
                </a:lnTo>
                <a:lnTo>
                  <a:pt x="9795" y="5271"/>
                </a:lnTo>
                <a:lnTo>
                  <a:pt x="10522" y="5271"/>
                </a:lnTo>
                <a:lnTo>
                  <a:pt x="13046" y="1412"/>
                </a:lnTo>
                <a:lnTo>
                  <a:pt x="16938" y="0"/>
                </a:lnTo>
                <a:lnTo>
                  <a:pt x="17366" y="3624"/>
                </a:lnTo>
                <a:lnTo>
                  <a:pt x="17537" y="3482"/>
                </a:lnTo>
                <a:lnTo>
                  <a:pt x="18478" y="4753"/>
                </a:lnTo>
                <a:lnTo>
                  <a:pt x="18520" y="8471"/>
                </a:lnTo>
                <a:lnTo>
                  <a:pt x="19718" y="11482"/>
                </a:lnTo>
                <a:lnTo>
                  <a:pt x="20146" y="15435"/>
                </a:lnTo>
                <a:lnTo>
                  <a:pt x="20274" y="18824"/>
                </a:lnTo>
                <a:lnTo>
                  <a:pt x="21600" y="19953"/>
                </a:lnTo>
                <a:lnTo>
                  <a:pt x="20616" y="21600"/>
                </a:lnTo>
                <a:lnTo>
                  <a:pt x="18093" y="19671"/>
                </a:lnTo>
                <a:lnTo>
                  <a:pt x="16810" y="19812"/>
                </a:lnTo>
                <a:lnTo>
                  <a:pt x="15526" y="19341"/>
                </a:lnTo>
                <a:lnTo>
                  <a:pt x="15569" y="18212"/>
                </a:lnTo>
                <a:lnTo>
                  <a:pt x="14756" y="17835"/>
                </a:lnTo>
                <a:lnTo>
                  <a:pt x="599" y="21176"/>
                </a:lnTo>
                <a:lnTo>
                  <a:pt x="0" y="20188"/>
                </a:lnTo>
                <a:lnTo>
                  <a:pt x="2139" y="16329"/>
                </a:lnTo>
                <a:lnTo>
                  <a:pt x="1625" y="14494"/>
                </a:lnTo>
                <a:close/>
                <a:moveTo>
                  <a:pt x="1625" y="14494"/>
                </a:moveTo>
              </a:path>
            </a:pathLst>
          </a:custGeom>
          <a:solidFill>
            <a:srgbClr val="002060"/>
          </a:solidFill>
          <a:ln w="19050" cap="flat">
            <a:solidFill>
              <a:schemeClr val="tx1"/>
            </a:solidFill>
            <a:prstDash val="solid"/>
            <a:round/>
            <a:headEnd type="none" w="med" len="med"/>
            <a:tailEnd type="none" w="med" len="med"/>
          </a:ln>
        </p:spPr>
        <p:txBody>
          <a:bodyPr lIns="0" tIns="0" rIns="0" bIns="0"/>
          <a:lstStyle/>
          <a:p>
            <a:endParaRPr lang="en-US"/>
          </a:p>
        </p:txBody>
      </p:sp>
      <p:sp>
        <p:nvSpPr>
          <p:cNvPr id="59438" name="Freeform 45"/>
          <p:cNvSpPr>
            <a:spLocks/>
          </p:cNvSpPr>
          <p:nvPr/>
        </p:nvSpPr>
        <p:spPr bwMode="auto">
          <a:xfrm>
            <a:off x="6483350" y="2420938"/>
            <a:ext cx="212725" cy="439737"/>
          </a:xfrm>
          <a:custGeom>
            <a:avLst/>
            <a:gdLst>
              <a:gd name="T0" fmla="*/ 0 w 21600"/>
              <a:gd name="T1" fmla="*/ 2147483647 h 21600"/>
              <a:gd name="T2" fmla="*/ 1463520368 w 21600"/>
              <a:gd name="T3" fmla="*/ 0 h 21600"/>
              <a:gd name="T4" fmla="*/ 2001140224 w 21600"/>
              <a:gd name="T5" fmla="*/ 2147483647 h 21600"/>
              <a:gd name="T6" fmla="*/ 1717363285 w 21600"/>
              <a:gd name="T7" fmla="*/ 2147483647 h 21600"/>
              <a:gd name="T8" fmla="*/ 1821960918 w 21600"/>
              <a:gd name="T9" fmla="*/ 2147483647 h 21600"/>
              <a:gd name="T10" fmla="*/ 985655416 w 21600"/>
              <a:gd name="T11" fmla="*/ 2147483647 h 21600"/>
              <a:gd name="T12" fmla="*/ 582463688 w 21600"/>
              <a:gd name="T13" fmla="*/ 2147483647 h 21600"/>
              <a:gd name="T14" fmla="*/ 552539121 w 21600"/>
              <a:gd name="T15" fmla="*/ 2147483647 h 21600"/>
              <a:gd name="T16" fmla="*/ 194182479 w 21600"/>
              <a:gd name="T17" fmla="*/ 2147483647 h 21600"/>
              <a:gd name="T18" fmla="*/ 0 w 21600"/>
              <a:gd name="T19" fmla="*/ 2147483647 h 21600"/>
              <a:gd name="T20" fmla="*/ 0 w 21600"/>
              <a:gd name="T21" fmla="*/ 2147483647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600"/>
              <a:gd name="T34" fmla="*/ 0 h 21600"/>
              <a:gd name="T35" fmla="*/ 21600 w 21600"/>
              <a:gd name="T36" fmla="*/ 21600 h 2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600" h="21600">
                <a:moveTo>
                  <a:pt x="0" y="2261"/>
                </a:moveTo>
                <a:lnTo>
                  <a:pt x="15797" y="0"/>
                </a:lnTo>
                <a:lnTo>
                  <a:pt x="21600" y="5926"/>
                </a:lnTo>
                <a:lnTo>
                  <a:pt x="18537" y="7408"/>
                </a:lnTo>
                <a:lnTo>
                  <a:pt x="19666" y="20430"/>
                </a:lnTo>
                <a:lnTo>
                  <a:pt x="10639" y="21600"/>
                </a:lnTo>
                <a:lnTo>
                  <a:pt x="6287" y="16142"/>
                </a:lnTo>
                <a:lnTo>
                  <a:pt x="5964" y="9825"/>
                </a:lnTo>
                <a:lnTo>
                  <a:pt x="2096" y="7876"/>
                </a:lnTo>
                <a:lnTo>
                  <a:pt x="0" y="2261"/>
                </a:lnTo>
                <a:close/>
                <a:moveTo>
                  <a:pt x="0" y="2261"/>
                </a:moveTo>
              </a:path>
            </a:pathLst>
          </a:custGeom>
          <a:solidFill>
            <a:srgbClr val="002060"/>
          </a:solidFill>
          <a:ln w="19050" cap="flat">
            <a:solidFill>
              <a:schemeClr val="tx1"/>
            </a:solidFill>
            <a:prstDash val="solid"/>
            <a:round/>
            <a:headEnd type="none" w="med" len="med"/>
            <a:tailEnd type="none" w="med" len="med"/>
          </a:ln>
        </p:spPr>
        <p:txBody>
          <a:bodyPr lIns="0" tIns="0" rIns="0" bIns="0"/>
          <a:lstStyle/>
          <a:p>
            <a:endParaRPr lang="en-US"/>
          </a:p>
        </p:txBody>
      </p:sp>
      <p:sp>
        <p:nvSpPr>
          <p:cNvPr id="59439" name="Freeform 46"/>
          <p:cNvSpPr>
            <a:spLocks/>
          </p:cNvSpPr>
          <p:nvPr/>
        </p:nvSpPr>
        <p:spPr bwMode="auto">
          <a:xfrm>
            <a:off x="6586538" y="2762250"/>
            <a:ext cx="452437" cy="230188"/>
          </a:xfrm>
          <a:custGeom>
            <a:avLst/>
            <a:gdLst>
              <a:gd name="T0" fmla="*/ 0 w 21600"/>
              <a:gd name="T1" fmla="*/ 1187565380 h 21600"/>
              <a:gd name="T2" fmla="*/ 2147483647 w 21600"/>
              <a:gd name="T3" fmla="*/ 368503062 h 21600"/>
              <a:gd name="T4" fmla="*/ 2147483647 w 21600"/>
              <a:gd name="T5" fmla="*/ 409466280 h 21600"/>
              <a:gd name="T6" fmla="*/ 2147483647 w 21600"/>
              <a:gd name="T7" fmla="*/ 0 h 21600"/>
              <a:gd name="T8" fmla="*/ 2147483647 w 21600"/>
              <a:gd name="T9" fmla="*/ 204803902 h 21600"/>
              <a:gd name="T10" fmla="*/ 2147483647 w 21600"/>
              <a:gd name="T11" fmla="*/ 1064687319 h 21600"/>
              <a:gd name="T12" fmla="*/ 2147483647 w 21600"/>
              <a:gd name="T13" fmla="*/ 1003242491 h 21600"/>
              <a:gd name="T14" fmla="*/ 2147483647 w 21600"/>
              <a:gd name="T15" fmla="*/ 1658476318 h 21600"/>
              <a:gd name="T16" fmla="*/ 2147483647 w 21600"/>
              <a:gd name="T17" fmla="*/ 1719908869 h 21600"/>
              <a:gd name="T18" fmla="*/ 2147483647 w 21600"/>
              <a:gd name="T19" fmla="*/ 1617513099 h 21600"/>
              <a:gd name="T20" fmla="*/ 2147483647 w 21600"/>
              <a:gd name="T21" fmla="*/ 1269491817 h 21600"/>
              <a:gd name="T22" fmla="*/ 2147483647 w 21600"/>
              <a:gd name="T23" fmla="*/ 798580538 h 21600"/>
              <a:gd name="T24" fmla="*/ 2147483647 w 21600"/>
              <a:gd name="T25" fmla="*/ 757629597 h 21600"/>
              <a:gd name="T26" fmla="*/ 2147483647 w 21600"/>
              <a:gd name="T27" fmla="*/ 1760872087 h 21600"/>
              <a:gd name="T28" fmla="*/ 2147483647 w 21600"/>
              <a:gd name="T29" fmla="*/ 2147483647 h 21600"/>
              <a:gd name="T30" fmla="*/ 2147483647 w 21600"/>
              <a:gd name="T31" fmla="*/ 2047590064 h 21600"/>
              <a:gd name="T32" fmla="*/ 2147483647 w 21600"/>
              <a:gd name="T33" fmla="*/ 2147483647 h 21600"/>
              <a:gd name="T34" fmla="*/ 2147483647 w 21600"/>
              <a:gd name="T35" fmla="*/ 2047590064 h 21600"/>
              <a:gd name="T36" fmla="*/ 2147483647 w 21600"/>
              <a:gd name="T37" fmla="*/ 2147483647 h 21600"/>
              <a:gd name="T38" fmla="*/ 0 w 21600"/>
              <a:gd name="T39" fmla="*/ 1187565380 h 21600"/>
              <a:gd name="T40" fmla="*/ 0 w 21600"/>
              <a:gd name="T41" fmla="*/ 1187565380 h 216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600"/>
              <a:gd name="T64" fmla="*/ 0 h 21600"/>
              <a:gd name="T65" fmla="*/ 21600 w 21600"/>
              <a:gd name="T66" fmla="*/ 21600 h 2160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600" h="21600">
                <a:moveTo>
                  <a:pt x="0" y="8640"/>
                </a:moveTo>
                <a:lnTo>
                  <a:pt x="10989" y="2681"/>
                </a:lnTo>
                <a:lnTo>
                  <a:pt x="12354" y="2979"/>
                </a:lnTo>
                <a:lnTo>
                  <a:pt x="13642" y="0"/>
                </a:lnTo>
                <a:lnTo>
                  <a:pt x="14703" y="1490"/>
                </a:lnTo>
                <a:lnTo>
                  <a:pt x="13415" y="7746"/>
                </a:lnTo>
                <a:lnTo>
                  <a:pt x="15688" y="7299"/>
                </a:lnTo>
                <a:lnTo>
                  <a:pt x="17053" y="12066"/>
                </a:lnTo>
                <a:lnTo>
                  <a:pt x="18568" y="12513"/>
                </a:lnTo>
                <a:lnTo>
                  <a:pt x="19629" y="11768"/>
                </a:lnTo>
                <a:lnTo>
                  <a:pt x="19629" y="9236"/>
                </a:lnTo>
                <a:lnTo>
                  <a:pt x="17811" y="5810"/>
                </a:lnTo>
                <a:lnTo>
                  <a:pt x="19175" y="5512"/>
                </a:lnTo>
                <a:lnTo>
                  <a:pt x="21600" y="12811"/>
                </a:lnTo>
                <a:lnTo>
                  <a:pt x="19326" y="17131"/>
                </a:lnTo>
                <a:lnTo>
                  <a:pt x="16674" y="14897"/>
                </a:lnTo>
                <a:lnTo>
                  <a:pt x="15082" y="20110"/>
                </a:lnTo>
                <a:lnTo>
                  <a:pt x="11747" y="14897"/>
                </a:lnTo>
                <a:lnTo>
                  <a:pt x="834" y="21600"/>
                </a:lnTo>
                <a:lnTo>
                  <a:pt x="0" y="8640"/>
                </a:lnTo>
                <a:close/>
                <a:moveTo>
                  <a:pt x="0" y="8640"/>
                </a:moveTo>
              </a:path>
            </a:pathLst>
          </a:custGeom>
          <a:solidFill>
            <a:srgbClr val="000066"/>
          </a:solidFill>
          <a:ln w="19050" cap="flat">
            <a:solidFill>
              <a:schemeClr val="tx1"/>
            </a:solidFill>
            <a:prstDash val="solid"/>
            <a:round/>
            <a:headEnd type="none" w="med" len="med"/>
            <a:tailEnd type="none" w="med" len="med"/>
          </a:ln>
        </p:spPr>
        <p:txBody>
          <a:bodyPr lIns="0" tIns="0" rIns="0" bIns="0"/>
          <a:lstStyle/>
          <a:p>
            <a:endParaRPr lang="en-US"/>
          </a:p>
        </p:txBody>
      </p:sp>
      <p:sp>
        <p:nvSpPr>
          <p:cNvPr id="59440" name="Freeform 47"/>
          <p:cNvSpPr>
            <a:spLocks/>
          </p:cNvSpPr>
          <p:nvPr/>
        </p:nvSpPr>
        <p:spPr bwMode="auto">
          <a:xfrm>
            <a:off x="6602413" y="2936875"/>
            <a:ext cx="234950" cy="201613"/>
          </a:xfrm>
          <a:custGeom>
            <a:avLst/>
            <a:gdLst>
              <a:gd name="T0" fmla="*/ 0 w 21600"/>
              <a:gd name="T1" fmla="*/ 385625643 h 21600"/>
              <a:gd name="T2" fmla="*/ 2147483647 w 21600"/>
              <a:gd name="T3" fmla="*/ 0 h 21600"/>
              <a:gd name="T4" fmla="*/ 2147483647 w 21600"/>
              <a:gd name="T5" fmla="*/ 698907191 h 21600"/>
              <a:gd name="T6" fmla="*/ 2147483647 w 21600"/>
              <a:gd name="T7" fmla="*/ 1000151552 h 21600"/>
              <a:gd name="T8" fmla="*/ 2044504922 w 21600"/>
              <a:gd name="T9" fmla="*/ 891686187 h 21600"/>
              <a:gd name="T10" fmla="*/ 800010030 w 21600"/>
              <a:gd name="T11" fmla="*/ 1530303048 h 21600"/>
              <a:gd name="T12" fmla="*/ 133393380 w 21600"/>
              <a:gd name="T13" fmla="*/ 1192929353 h 21600"/>
              <a:gd name="T14" fmla="*/ 0 w 21600"/>
              <a:gd name="T15" fmla="*/ 385625643 h 21600"/>
              <a:gd name="T16" fmla="*/ 0 w 21600"/>
              <a:gd name="T17" fmla="*/ 385625643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00"/>
              <a:gd name="T28" fmla="*/ 0 h 21600"/>
              <a:gd name="T29" fmla="*/ 21600 w 21600"/>
              <a:gd name="T30" fmla="*/ 21600 h 216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00" h="21600">
                <a:moveTo>
                  <a:pt x="0" y="5443"/>
                </a:moveTo>
                <a:lnTo>
                  <a:pt x="16638" y="0"/>
                </a:lnTo>
                <a:lnTo>
                  <a:pt x="21600" y="9865"/>
                </a:lnTo>
                <a:lnTo>
                  <a:pt x="18681" y="14117"/>
                </a:lnTo>
                <a:lnTo>
                  <a:pt x="13427" y="12586"/>
                </a:lnTo>
                <a:lnTo>
                  <a:pt x="5254" y="21600"/>
                </a:lnTo>
                <a:lnTo>
                  <a:pt x="876" y="16838"/>
                </a:lnTo>
                <a:lnTo>
                  <a:pt x="0" y="5443"/>
                </a:lnTo>
                <a:close/>
                <a:moveTo>
                  <a:pt x="0" y="5443"/>
                </a:moveTo>
              </a:path>
            </a:pathLst>
          </a:custGeom>
          <a:solidFill>
            <a:srgbClr val="FFC000"/>
          </a:solidFill>
          <a:ln w="19050" cap="flat">
            <a:solidFill>
              <a:schemeClr val="tx1"/>
            </a:solidFill>
            <a:prstDash val="solid"/>
            <a:round/>
            <a:headEnd type="none" w="med" len="med"/>
            <a:tailEnd type="none" w="med" len="med"/>
          </a:ln>
        </p:spPr>
        <p:txBody>
          <a:bodyPr lIns="0" tIns="0" rIns="0" bIns="0"/>
          <a:lstStyle/>
          <a:p>
            <a:endParaRPr lang="en-US"/>
          </a:p>
        </p:txBody>
      </p:sp>
      <p:sp>
        <p:nvSpPr>
          <p:cNvPr id="59441" name="Freeform 48"/>
          <p:cNvSpPr>
            <a:spLocks/>
          </p:cNvSpPr>
          <p:nvPr/>
        </p:nvSpPr>
        <p:spPr bwMode="auto">
          <a:xfrm>
            <a:off x="6640513" y="3073400"/>
            <a:ext cx="233362" cy="155575"/>
          </a:xfrm>
          <a:custGeom>
            <a:avLst/>
            <a:gdLst>
              <a:gd name="T0" fmla="*/ 0 w 21600"/>
              <a:gd name="T1" fmla="*/ 311879246 h 21600"/>
              <a:gd name="T2" fmla="*/ 1319268893 w 21600"/>
              <a:gd name="T3" fmla="*/ 175166957 h 21600"/>
              <a:gd name="T4" fmla="*/ 2147483647 w 21600"/>
              <a:gd name="T5" fmla="*/ 0 h 21600"/>
              <a:gd name="T6" fmla="*/ 2147483647 w 21600"/>
              <a:gd name="T7" fmla="*/ 8547097 h 21600"/>
              <a:gd name="T8" fmla="*/ 2147483647 w 21600"/>
              <a:gd name="T9" fmla="*/ 17097204 h 21600"/>
              <a:gd name="T10" fmla="*/ 1946450649 w 21600"/>
              <a:gd name="T11" fmla="*/ 234964895 h 21600"/>
              <a:gd name="T12" fmla="*/ 389319758 w 21600"/>
              <a:gd name="T13" fmla="*/ 418681560 h 21600"/>
              <a:gd name="T14" fmla="*/ 0 w 21600"/>
              <a:gd name="T15" fmla="*/ 311879246 h 21600"/>
              <a:gd name="T16" fmla="*/ 0 w 21600"/>
              <a:gd name="T17" fmla="*/ 311879246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00"/>
              <a:gd name="T28" fmla="*/ 0 h 21600"/>
              <a:gd name="T29" fmla="*/ 21600 w 21600"/>
              <a:gd name="T30" fmla="*/ 21600 h 216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00" h="21600">
                <a:moveTo>
                  <a:pt x="0" y="16090"/>
                </a:moveTo>
                <a:lnTo>
                  <a:pt x="8963" y="9037"/>
                </a:lnTo>
                <a:lnTo>
                  <a:pt x="17633" y="0"/>
                </a:lnTo>
                <a:lnTo>
                  <a:pt x="19102" y="441"/>
                </a:lnTo>
                <a:lnTo>
                  <a:pt x="21600" y="882"/>
                </a:lnTo>
                <a:lnTo>
                  <a:pt x="13224" y="12122"/>
                </a:lnTo>
                <a:lnTo>
                  <a:pt x="2645" y="21600"/>
                </a:lnTo>
                <a:lnTo>
                  <a:pt x="0" y="16090"/>
                </a:lnTo>
                <a:close/>
                <a:moveTo>
                  <a:pt x="0" y="16090"/>
                </a:moveTo>
              </a:path>
            </a:pathLst>
          </a:custGeom>
          <a:solidFill>
            <a:srgbClr val="FFC000"/>
          </a:solidFill>
          <a:ln w="19050" cap="flat">
            <a:solidFill>
              <a:schemeClr val="tx1"/>
            </a:solidFill>
            <a:prstDash val="solid"/>
            <a:round/>
            <a:headEnd type="none" w="med" len="med"/>
            <a:tailEnd type="none" w="med" len="med"/>
          </a:ln>
        </p:spPr>
        <p:txBody>
          <a:bodyPr lIns="0" tIns="0" rIns="0" bIns="0"/>
          <a:lstStyle/>
          <a:p>
            <a:endParaRPr lang="en-US"/>
          </a:p>
        </p:txBody>
      </p:sp>
      <p:sp>
        <p:nvSpPr>
          <p:cNvPr id="59442" name="Freeform 49"/>
          <p:cNvSpPr>
            <a:spLocks/>
          </p:cNvSpPr>
          <p:nvPr/>
        </p:nvSpPr>
        <p:spPr bwMode="auto">
          <a:xfrm>
            <a:off x="6638925" y="2336800"/>
            <a:ext cx="249238" cy="495300"/>
          </a:xfrm>
          <a:custGeom>
            <a:avLst/>
            <a:gdLst>
              <a:gd name="T0" fmla="*/ 928660083 w 21600"/>
              <a:gd name="T1" fmla="*/ 0 h 21600"/>
              <a:gd name="T2" fmla="*/ 0 w 21600"/>
              <a:gd name="T3" fmla="*/ 2147483647 h 21600"/>
              <a:gd name="T4" fmla="*/ 1013148411 w 21600"/>
              <a:gd name="T5" fmla="*/ 2147483647 h 21600"/>
              <a:gd name="T6" fmla="*/ 393970733 w 21600"/>
              <a:gd name="T7" fmla="*/ 2147483647 h 21600"/>
              <a:gd name="T8" fmla="*/ 647204942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1266382989 w 21600"/>
              <a:gd name="T23" fmla="*/ 2147483647 h 21600"/>
              <a:gd name="T24" fmla="*/ 928660083 w 21600"/>
              <a:gd name="T25" fmla="*/ 0 h 21600"/>
              <a:gd name="T26" fmla="*/ 928660083 w 21600"/>
              <a:gd name="T27" fmla="*/ 0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600"/>
              <a:gd name="T43" fmla="*/ 0 h 21600"/>
              <a:gd name="T44" fmla="*/ 21600 w 21600"/>
              <a:gd name="T45" fmla="*/ 21600 h 216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600" h="21600">
                <a:moveTo>
                  <a:pt x="4540" y="0"/>
                </a:moveTo>
                <a:lnTo>
                  <a:pt x="0" y="3808"/>
                </a:lnTo>
                <a:lnTo>
                  <a:pt x="4953" y="8792"/>
                </a:lnTo>
                <a:lnTo>
                  <a:pt x="1926" y="10108"/>
                </a:lnTo>
                <a:lnTo>
                  <a:pt x="3164" y="21600"/>
                </a:lnTo>
                <a:lnTo>
                  <a:pt x="15271" y="19938"/>
                </a:lnTo>
                <a:lnTo>
                  <a:pt x="18436" y="19938"/>
                </a:lnTo>
                <a:lnTo>
                  <a:pt x="20224" y="18692"/>
                </a:lnTo>
                <a:lnTo>
                  <a:pt x="20224" y="16615"/>
                </a:lnTo>
                <a:lnTo>
                  <a:pt x="21600" y="15231"/>
                </a:lnTo>
                <a:lnTo>
                  <a:pt x="14859" y="13569"/>
                </a:lnTo>
                <a:lnTo>
                  <a:pt x="6191" y="1038"/>
                </a:lnTo>
                <a:lnTo>
                  <a:pt x="4540" y="0"/>
                </a:lnTo>
                <a:close/>
                <a:moveTo>
                  <a:pt x="4540" y="0"/>
                </a:moveTo>
              </a:path>
            </a:pathLst>
          </a:custGeom>
          <a:solidFill>
            <a:srgbClr val="FFC000"/>
          </a:solidFill>
          <a:ln w="19050" cap="flat">
            <a:solidFill>
              <a:schemeClr val="tx1"/>
            </a:solidFill>
            <a:prstDash val="solid"/>
            <a:round/>
            <a:headEnd type="none" w="med" len="med"/>
            <a:tailEnd type="none" w="med" len="med"/>
          </a:ln>
        </p:spPr>
        <p:txBody>
          <a:bodyPr lIns="0" tIns="0" rIns="0" bIns="0"/>
          <a:lstStyle/>
          <a:p>
            <a:endParaRPr lang="en-US"/>
          </a:p>
        </p:txBody>
      </p:sp>
      <p:sp>
        <p:nvSpPr>
          <p:cNvPr id="59443" name="Freeform 50"/>
          <p:cNvSpPr>
            <a:spLocks/>
          </p:cNvSpPr>
          <p:nvPr/>
        </p:nvSpPr>
        <p:spPr bwMode="auto">
          <a:xfrm>
            <a:off x="6783388" y="2917825"/>
            <a:ext cx="119062" cy="111125"/>
          </a:xfrm>
          <a:custGeom>
            <a:avLst/>
            <a:gdLst>
              <a:gd name="T0" fmla="*/ 0 w 21600"/>
              <a:gd name="T1" fmla="*/ 13345938 h 21600"/>
              <a:gd name="T2" fmla="*/ 45430636 w 21600"/>
              <a:gd name="T3" fmla="*/ 0 h 21600"/>
              <a:gd name="T4" fmla="*/ 109913368 w 21600"/>
              <a:gd name="T5" fmla="*/ 40037243 h 21600"/>
              <a:gd name="T6" fmla="*/ 96724126 w 21600"/>
              <a:gd name="T7" fmla="*/ 50045846 h 21600"/>
              <a:gd name="T8" fmla="*/ 64482743 w 21600"/>
              <a:gd name="T9" fmla="*/ 50045846 h 21600"/>
              <a:gd name="T10" fmla="*/ 49827583 w 21600"/>
              <a:gd name="T11" fmla="*/ 77847335 h 21600"/>
              <a:gd name="T12" fmla="*/ 0 w 21600"/>
              <a:gd name="T13" fmla="*/ 13345938 h 21600"/>
              <a:gd name="T14" fmla="*/ 0 w 21600"/>
              <a:gd name="T15" fmla="*/ 13345938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3703"/>
                </a:moveTo>
                <a:lnTo>
                  <a:pt x="8928" y="0"/>
                </a:lnTo>
                <a:lnTo>
                  <a:pt x="21600" y="11109"/>
                </a:lnTo>
                <a:lnTo>
                  <a:pt x="19008" y="13886"/>
                </a:lnTo>
                <a:lnTo>
                  <a:pt x="12672" y="13886"/>
                </a:lnTo>
                <a:lnTo>
                  <a:pt x="9792" y="21600"/>
                </a:lnTo>
                <a:lnTo>
                  <a:pt x="0" y="3703"/>
                </a:lnTo>
                <a:close/>
                <a:moveTo>
                  <a:pt x="0" y="3703"/>
                </a:moveTo>
              </a:path>
            </a:pathLst>
          </a:custGeom>
          <a:solidFill>
            <a:srgbClr val="0070C0"/>
          </a:solidFill>
          <a:ln w="19050" cap="flat">
            <a:solidFill>
              <a:schemeClr val="tx1"/>
            </a:solidFill>
            <a:prstDash val="solid"/>
            <a:round/>
            <a:headEnd type="none" w="med" len="med"/>
            <a:tailEnd type="none" w="med" len="med"/>
          </a:ln>
        </p:spPr>
        <p:txBody>
          <a:bodyPr lIns="0" tIns="0" rIns="0" bIns="0"/>
          <a:lstStyle/>
          <a:p>
            <a:endParaRPr lang="en-US"/>
          </a:p>
        </p:txBody>
      </p:sp>
      <p:sp>
        <p:nvSpPr>
          <p:cNvPr id="59444" name="Freeform 51"/>
          <p:cNvSpPr>
            <a:spLocks/>
          </p:cNvSpPr>
          <p:nvPr/>
        </p:nvSpPr>
        <p:spPr bwMode="auto">
          <a:xfrm>
            <a:off x="6529388" y="3754438"/>
            <a:ext cx="63500" cy="122237"/>
          </a:xfrm>
          <a:custGeom>
            <a:avLst/>
            <a:gdLst>
              <a:gd name="T0" fmla="*/ 0 w 21600"/>
              <a:gd name="T1" fmla="*/ 11399974 h 21600"/>
              <a:gd name="T2" fmla="*/ 4743000 w 21600"/>
              <a:gd name="T3" fmla="*/ 0 h 21600"/>
              <a:gd name="T4" fmla="*/ 2015822 w 21600"/>
              <a:gd name="T5" fmla="*/ 125371338 h 21600"/>
              <a:gd name="T6" fmla="*/ 118601 w 21600"/>
              <a:gd name="T7" fmla="*/ 123740606 h 21600"/>
              <a:gd name="T8" fmla="*/ 0 w 21600"/>
              <a:gd name="T9" fmla="*/ 11399974 h 21600"/>
              <a:gd name="T10" fmla="*/ 0 w 21600"/>
              <a:gd name="T11" fmla="*/ 11399974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0" y="1964"/>
                </a:moveTo>
                <a:lnTo>
                  <a:pt x="21600" y="0"/>
                </a:lnTo>
                <a:lnTo>
                  <a:pt x="9180" y="21600"/>
                </a:lnTo>
                <a:lnTo>
                  <a:pt x="540" y="21319"/>
                </a:lnTo>
                <a:lnTo>
                  <a:pt x="0" y="1964"/>
                </a:lnTo>
                <a:close/>
                <a:moveTo>
                  <a:pt x="0" y="1964"/>
                </a:moveTo>
              </a:path>
            </a:pathLst>
          </a:custGeom>
          <a:solidFill>
            <a:srgbClr val="0070C0"/>
          </a:solidFill>
          <a:ln w="19050" cap="flat">
            <a:solidFill>
              <a:schemeClr val="tx1"/>
            </a:solidFill>
            <a:prstDash val="solid"/>
            <a:round/>
            <a:headEnd type="none" w="med" len="med"/>
            <a:tailEnd type="none" w="med" len="med"/>
          </a:ln>
        </p:spPr>
        <p:txBody>
          <a:bodyPr lIns="0" tIns="0" rIns="0" bIns="0"/>
          <a:lstStyle/>
          <a:p>
            <a:endParaRPr lang="en-US"/>
          </a:p>
        </p:txBody>
      </p:sp>
      <p:sp>
        <p:nvSpPr>
          <p:cNvPr id="59445" name="Rectangle 52"/>
          <p:cNvSpPr>
            <a:spLocks/>
          </p:cNvSpPr>
          <p:nvPr/>
        </p:nvSpPr>
        <p:spPr bwMode="auto">
          <a:xfrm>
            <a:off x="290513" y="6405563"/>
            <a:ext cx="4508500"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38100" tIns="38100" rIns="38100" bIns="38100" anchor="ctr"/>
          <a:lstStyle/>
          <a:p>
            <a:pPr algn="l"/>
            <a:r>
              <a:rPr lang="en-US" sz="1000">
                <a:solidFill>
                  <a:schemeClr val="tx1"/>
                </a:solidFill>
                <a:ea typeface="Gill Sans" charset="0"/>
                <a:cs typeface="Gill Sans" charset="0"/>
              </a:rPr>
              <a:t>Source:  Smith Travel Research, December 2011</a:t>
            </a:r>
          </a:p>
        </p:txBody>
      </p:sp>
      <p:sp>
        <p:nvSpPr>
          <p:cNvPr id="59446" name="Freeform 53"/>
          <p:cNvSpPr>
            <a:spLocks/>
          </p:cNvSpPr>
          <p:nvPr/>
        </p:nvSpPr>
        <p:spPr bwMode="auto">
          <a:xfrm>
            <a:off x="207963" y="4708525"/>
            <a:ext cx="1001712" cy="854075"/>
          </a:xfrm>
          <a:custGeom>
            <a:avLst/>
            <a:gdLst>
              <a:gd name="T0" fmla="*/ 2147483647 w 21600"/>
              <a:gd name="T1" fmla="*/ 2147483647 h 21600"/>
              <a:gd name="T2" fmla="*/ 2147483647 w 21600"/>
              <a:gd name="T3" fmla="*/ 0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0 w 21600"/>
              <a:gd name="T45" fmla="*/ 2147483647 h 21600"/>
              <a:gd name="T46" fmla="*/ 2147483647 w 21600"/>
              <a:gd name="T47" fmla="*/ 2147483647 h 21600"/>
              <a:gd name="T48" fmla="*/ 2147483647 w 21600"/>
              <a:gd name="T49" fmla="*/ 2147483647 h 21600"/>
              <a:gd name="T50" fmla="*/ 2147483647 w 21600"/>
              <a:gd name="T51" fmla="*/ 2147483647 h 21600"/>
              <a:gd name="T52" fmla="*/ 2147483647 w 21600"/>
              <a:gd name="T53" fmla="*/ 2147483647 h 21600"/>
              <a:gd name="T54" fmla="*/ 2147483647 w 21600"/>
              <a:gd name="T55" fmla="*/ 2147483647 h 21600"/>
              <a:gd name="T56" fmla="*/ 2147483647 w 21600"/>
              <a:gd name="T57" fmla="*/ 2147483647 h 21600"/>
              <a:gd name="T58" fmla="*/ 2147483647 w 21600"/>
              <a:gd name="T59" fmla="*/ 2147483647 h 21600"/>
              <a:gd name="T60" fmla="*/ 2147483647 w 21600"/>
              <a:gd name="T61" fmla="*/ 2147483647 h 21600"/>
              <a:gd name="T62" fmla="*/ 2147483647 w 21600"/>
              <a:gd name="T63" fmla="*/ 2147483647 h 21600"/>
              <a:gd name="T64" fmla="*/ 2147483647 w 21600"/>
              <a:gd name="T65" fmla="*/ 2147483647 h 21600"/>
              <a:gd name="T66" fmla="*/ 2147483647 w 21600"/>
              <a:gd name="T67" fmla="*/ 2147483647 h 21600"/>
              <a:gd name="T68" fmla="*/ 2147483647 w 21600"/>
              <a:gd name="T69" fmla="*/ 2147483647 h 21600"/>
              <a:gd name="T70" fmla="*/ 2147483647 w 21600"/>
              <a:gd name="T71" fmla="*/ 2147483647 h 21600"/>
              <a:gd name="T72" fmla="*/ 2147483647 w 21600"/>
              <a:gd name="T73" fmla="*/ 2147483647 h 21600"/>
              <a:gd name="T74" fmla="*/ 2147483647 w 21600"/>
              <a:gd name="T75" fmla="*/ 2147483647 h 21600"/>
              <a:gd name="T76" fmla="*/ 2147483647 w 21600"/>
              <a:gd name="T77" fmla="*/ 2147483647 h 21600"/>
              <a:gd name="T78" fmla="*/ 2147483647 w 21600"/>
              <a:gd name="T79" fmla="*/ 2147483647 h 21600"/>
              <a:gd name="T80" fmla="*/ 2147483647 w 21600"/>
              <a:gd name="T81" fmla="*/ 2147483647 h 21600"/>
              <a:gd name="T82" fmla="*/ 2147483647 w 21600"/>
              <a:gd name="T83" fmla="*/ 2147483647 h 21600"/>
              <a:gd name="T84" fmla="*/ 2147483647 w 21600"/>
              <a:gd name="T85" fmla="*/ 2147483647 h 2160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1600"/>
              <a:gd name="T130" fmla="*/ 0 h 21600"/>
              <a:gd name="T131" fmla="*/ 21600 w 21600"/>
              <a:gd name="T132" fmla="*/ 21600 h 2160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1600" h="21600">
                <a:moveTo>
                  <a:pt x="3441" y="3215"/>
                </a:moveTo>
                <a:lnTo>
                  <a:pt x="7792" y="0"/>
                </a:lnTo>
                <a:lnTo>
                  <a:pt x="9854" y="562"/>
                </a:lnTo>
                <a:lnTo>
                  <a:pt x="10864" y="1594"/>
                </a:lnTo>
                <a:lnTo>
                  <a:pt x="14945" y="1986"/>
                </a:lnTo>
                <a:lnTo>
                  <a:pt x="15059" y="12675"/>
                </a:lnTo>
                <a:lnTo>
                  <a:pt x="16396" y="12989"/>
                </a:lnTo>
                <a:lnTo>
                  <a:pt x="17007" y="14269"/>
                </a:lnTo>
                <a:lnTo>
                  <a:pt x="17945" y="13825"/>
                </a:lnTo>
                <a:lnTo>
                  <a:pt x="19922" y="16726"/>
                </a:lnTo>
                <a:lnTo>
                  <a:pt x="21600" y="18072"/>
                </a:lnTo>
                <a:lnTo>
                  <a:pt x="21543" y="19222"/>
                </a:lnTo>
                <a:lnTo>
                  <a:pt x="19410" y="19366"/>
                </a:lnTo>
                <a:lnTo>
                  <a:pt x="18457" y="15824"/>
                </a:lnTo>
                <a:lnTo>
                  <a:pt x="11746" y="12335"/>
                </a:lnTo>
                <a:lnTo>
                  <a:pt x="11930" y="13433"/>
                </a:lnTo>
                <a:lnTo>
                  <a:pt x="10409" y="14857"/>
                </a:lnTo>
                <a:lnTo>
                  <a:pt x="10167" y="14335"/>
                </a:lnTo>
                <a:lnTo>
                  <a:pt x="9741" y="14335"/>
                </a:lnTo>
                <a:lnTo>
                  <a:pt x="8532" y="17288"/>
                </a:lnTo>
                <a:lnTo>
                  <a:pt x="4778" y="20215"/>
                </a:lnTo>
                <a:lnTo>
                  <a:pt x="1066" y="21600"/>
                </a:lnTo>
                <a:lnTo>
                  <a:pt x="0" y="21404"/>
                </a:lnTo>
                <a:lnTo>
                  <a:pt x="4266" y="18908"/>
                </a:lnTo>
                <a:lnTo>
                  <a:pt x="4778" y="18908"/>
                </a:lnTo>
                <a:lnTo>
                  <a:pt x="6328" y="16974"/>
                </a:lnTo>
                <a:lnTo>
                  <a:pt x="7025" y="16909"/>
                </a:lnTo>
                <a:lnTo>
                  <a:pt x="8091" y="15445"/>
                </a:lnTo>
                <a:lnTo>
                  <a:pt x="7721" y="14792"/>
                </a:lnTo>
                <a:lnTo>
                  <a:pt x="5446" y="15106"/>
                </a:lnTo>
                <a:lnTo>
                  <a:pt x="3896" y="11434"/>
                </a:lnTo>
                <a:lnTo>
                  <a:pt x="4778" y="9774"/>
                </a:lnTo>
                <a:lnTo>
                  <a:pt x="6214" y="9186"/>
                </a:lnTo>
                <a:lnTo>
                  <a:pt x="5702" y="7723"/>
                </a:lnTo>
                <a:lnTo>
                  <a:pt x="4195" y="8415"/>
                </a:lnTo>
                <a:lnTo>
                  <a:pt x="3071" y="6298"/>
                </a:lnTo>
                <a:lnTo>
                  <a:pt x="4323" y="5789"/>
                </a:lnTo>
                <a:lnTo>
                  <a:pt x="5446" y="6364"/>
                </a:lnTo>
                <a:lnTo>
                  <a:pt x="5958" y="6037"/>
                </a:lnTo>
                <a:lnTo>
                  <a:pt x="5020" y="4234"/>
                </a:lnTo>
                <a:lnTo>
                  <a:pt x="3384" y="4116"/>
                </a:lnTo>
                <a:lnTo>
                  <a:pt x="3441" y="3215"/>
                </a:lnTo>
                <a:close/>
                <a:moveTo>
                  <a:pt x="3441" y="3215"/>
                </a:moveTo>
              </a:path>
            </a:pathLst>
          </a:custGeom>
          <a:solidFill>
            <a:srgbClr val="0070C0"/>
          </a:solidFill>
          <a:ln w="19050" cap="flat">
            <a:solidFill>
              <a:srgbClr val="838F97"/>
            </a:solidFill>
            <a:prstDash val="solid"/>
            <a:round/>
            <a:headEnd type="none" w="med" len="med"/>
            <a:tailEnd type="none" w="med" len="med"/>
          </a:ln>
        </p:spPr>
        <p:txBody>
          <a:bodyPr lIns="0" tIns="0" rIns="0" bIns="0"/>
          <a:lstStyle/>
          <a:p>
            <a:endParaRPr lang="en-US"/>
          </a:p>
        </p:txBody>
      </p:sp>
      <p:grpSp>
        <p:nvGrpSpPr>
          <p:cNvPr id="59447" name="Group 63"/>
          <p:cNvGrpSpPr>
            <a:grpSpLocks/>
          </p:cNvGrpSpPr>
          <p:nvPr/>
        </p:nvGrpSpPr>
        <p:grpSpPr bwMode="auto">
          <a:xfrm>
            <a:off x="1508125" y="5627688"/>
            <a:ext cx="673100" cy="457200"/>
            <a:chOff x="0" y="0"/>
            <a:chExt cx="423" cy="287"/>
          </a:xfrm>
        </p:grpSpPr>
        <p:grpSp>
          <p:nvGrpSpPr>
            <p:cNvPr id="59463" name="Group 61"/>
            <p:cNvGrpSpPr>
              <a:grpSpLocks/>
            </p:cNvGrpSpPr>
            <p:nvPr/>
          </p:nvGrpSpPr>
          <p:grpSpPr bwMode="auto">
            <a:xfrm>
              <a:off x="0" y="0"/>
              <a:ext cx="423" cy="287"/>
              <a:chOff x="0" y="0"/>
              <a:chExt cx="423" cy="287"/>
            </a:xfrm>
          </p:grpSpPr>
          <p:sp>
            <p:nvSpPr>
              <p:cNvPr id="59465" name="Freeform 54"/>
              <p:cNvSpPr>
                <a:spLocks/>
              </p:cNvSpPr>
              <p:nvPr/>
            </p:nvSpPr>
            <p:spPr bwMode="auto">
              <a:xfrm>
                <a:off x="0" y="36"/>
                <a:ext cx="32" cy="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21600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21600"/>
                    </a:moveTo>
                    <a:lnTo>
                      <a:pt x="0" y="15099"/>
                    </a:lnTo>
                    <a:lnTo>
                      <a:pt x="12150" y="0"/>
                    </a:lnTo>
                    <a:lnTo>
                      <a:pt x="21600" y="4404"/>
                    </a:lnTo>
                    <a:lnTo>
                      <a:pt x="11138" y="21600"/>
                    </a:lnTo>
                    <a:lnTo>
                      <a:pt x="0" y="21600"/>
                    </a:lnTo>
                    <a:close/>
                    <a:moveTo>
                      <a:pt x="0" y="21600"/>
                    </a:moveTo>
                  </a:path>
                </a:pathLst>
              </a:custGeom>
              <a:solidFill>
                <a:srgbClr val="FFC000"/>
              </a:solidFill>
              <a:ln w="19050" cap="flat">
                <a:solidFill>
                  <a:srgbClr val="838F97"/>
                </a:solidFill>
                <a:prstDash val="solid"/>
                <a:round/>
                <a:headEnd type="none" w="med" len="med"/>
                <a:tailEnd type="none" w="med" len="med"/>
              </a:ln>
            </p:spPr>
            <p:txBody>
              <a:bodyPr lIns="0" tIns="0" rIns="0" bIns="0"/>
              <a:lstStyle/>
              <a:p>
                <a:endParaRPr lang="en-US"/>
              </a:p>
            </p:txBody>
          </p:sp>
          <p:sp>
            <p:nvSpPr>
              <p:cNvPr id="59466" name="Freeform 55"/>
              <p:cNvSpPr>
                <a:spLocks/>
              </p:cNvSpPr>
              <p:nvPr/>
            </p:nvSpPr>
            <p:spPr bwMode="auto">
              <a:xfrm>
                <a:off x="46" y="0"/>
                <a:ext cx="61" cy="5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4680" y="2492"/>
                    </a:moveTo>
                    <a:lnTo>
                      <a:pt x="0" y="12794"/>
                    </a:lnTo>
                    <a:lnTo>
                      <a:pt x="8280" y="19772"/>
                    </a:lnTo>
                    <a:lnTo>
                      <a:pt x="18000" y="21600"/>
                    </a:lnTo>
                    <a:lnTo>
                      <a:pt x="21600" y="13126"/>
                    </a:lnTo>
                    <a:lnTo>
                      <a:pt x="19260" y="0"/>
                    </a:lnTo>
                    <a:lnTo>
                      <a:pt x="4680" y="2492"/>
                    </a:lnTo>
                    <a:close/>
                    <a:moveTo>
                      <a:pt x="4680" y="2492"/>
                    </a:moveTo>
                  </a:path>
                </a:pathLst>
              </a:custGeom>
              <a:solidFill>
                <a:srgbClr val="FFC000"/>
              </a:solidFill>
              <a:ln w="19050" cap="flat">
                <a:solidFill>
                  <a:srgbClr val="838F97"/>
                </a:solidFill>
                <a:prstDash val="solid"/>
                <a:round/>
                <a:headEnd type="none" w="med" len="med"/>
                <a:tailEnd type="none" w="med" len="med"/>
              </a:ln>
            </p:spPr>
            <p:txBody>
              <a:bodyPr lIns="0" tIns="0" rIns="0" bIns="0"/>
              <a:lstStyle/>
              <a:p>
                <a:endParaRPr lang="en-US"/>
              </a:p>
            </p:txBody>
          </p:sp>
          <p:sp>
            <p:nvSpPr>
              <p:cNvPr id="59467" name="Freeform 56"/>
              <p:cNvSpPr>
                <a:spLocks/>
              </p:cNvSpPr>
              <p:nvPr/>
            </p:nvSpPr>
            <p:spPr bwMode="auto">
              <a:xfrm>
                <a:off x="103" y="36"/>
                <a:ext cx="91" cy="5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00"/>
                  <a:gd name="T28" fmla="*/ 0 h 21600"/>
                  <a:gd name="T29" fmla="*/ 21600 w 21600"/>
                  <a:gd name="T30" fmla="*/ 21600 h 216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00" h="21600">
                    <a:moveTo>
                      <a:pt x="0" y="7545"/>
                    </a:moveTo>
                    <a:lnTo>
                      <a:pt x="14804" y="0"/>
                    </a:lnTo>
                    <a:lnTo>
                      <a:pt x="17596" y="9321"/>
                    </a:lnTo>
                    <a:lnTo>
                      <a:pt x="20387" y="11392"/>
                    </a:lnTo>
                    <a:lnTo>
                      <a:pt x="21600" y="19085"/>
                    </a:lnTo>
                    <a:lnTo>
                      <a:pt x="14198" y="20268"/>
                    </a:lnTo>
                    <a:lnTo>
                      <a:pt x="8980" y="21600"/>
                    </a:lnTo>
                    <a:lnTo>
                      <a:pt x="0" y="7545"/>
                    </a:lnTo>
                    <a:close/>
                    <a:moveTo>
                      <a:pt x="0" y="7545"/>
                    </a:moveTo>
                  </a:path>
                </a:pathLst>
              </a:custGeom>
              <a:solidFill>
                <a:srgbClr val="FFC000"/>
              </a:solidFill>
              <a:ln w="19050" cap="flat">
                <a:solidFill>
                  <a:srgbClr val="838F97"/>
                </a:solidFill>
                <a:prstDash val="solid"/>
                <a:round/>
                <a:headEnd type="none" w="med" len="med"/>
                <a:tailEnd type="none" w="med" len="med"/>
              </a:ln>
            </p:spPr>
            <p:txBody>
              <a:bodyPr lIns="0" tIns="0" rIns="0" bIns="0"/>
              <a:lstStyle/>
              <a:p>
                <a:endParaRPr lang="en-US"/>
              </a:p>
            </p:txBody>
          </p:sp>
          <p:sp>
            <p:nvSpPr>
              <p:cNvPr id="59468" name="Freeform 57"/>
              <p:cNvSpPr>
                <a:spLocks/>
              </p:cNvSpPr>
              <p:nvPr/>
            </p:nvSpPr>
            <p:spPr bwMode="auto">
              <a:xfrm>
                <a:off x="197" y="81"/>
                <a:ext cx="72" cy="3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600"/>
                  <a:gd name="T31" fmla="*/ 0 h 21600"/>
                  <a:gd name="T32" fmla="*/ 21600 w 21600"/>
                  <a:gd name="T33" fmla="*/ 21600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3217" y="842"/>
                    </a:moveTo>
                    <a:lnTo>
                      <a:pt x="0" y="20197"/>
                    </a:lnTo>
                    <a:lnTo>
                      <a:pt x="5668" y="21600"/>
                    </a:lnTo>
                    <a:lnTo>
                      <a:pt x="9191" y="17112"/>
                    </a:lnTo>
                    <a:lnTo>
                      <a:pt x="15779" y="17673"/>
                    </a:lnTo>
                    <a:lnTo>
                      <a:pt x="21600" y="8977"/>
                    </a:lnTo>
                    <a:lnTo>
                      <a:pt x="17770" y="5891"/>
                    </a:lnTo>
                    <a:lnTo>
                      <a:pt x="14860" y="0"/>
                    </a:lnTo>
                    <a:lnTo>
                      <a:pt x="3217" y="842"/>
                    </a:lnTo>
                    <a:close/>
                    <a:moveTo>
                      <a:pt x="3217" y="842"/>
                    </a:moveTo>
                  </a:path>
                </a:pathLst>
              </a:custGeom>
              <a:solidFill>
                <a:srgbClr val="FFC000"/>
              </a:solidFill>
              <a:ln w="19050" cap="flat">
                <a:solidFill>
                  <a:srgbClr val="838F97"/>
                </a:solidFill>
                <a:prstDash val="solid"/>
                <a:round/>
                <a:headEnd type="none" w="med" len="med"/>
                <a:tailEnd type="none" w="med" len="med"/>
              </a:ln>
            </p:spPr>
            <p:txBody>
              <a:bodyPr lIns="0" tIns="0" rIns="0" bIns="0"/>
              <a:lstStyle/>
              <a:p>
                <a:endParaRPr lang="en-US"/>
              </a:p>
            </p:txBody>
          </p:sp>
          <p:sp>
            <p:nvSpPr>
              <p:cNvPr id="59469" name="Freeform 58"/>
              <p:cNvSpPr>
                <a:spLocks/>
              </p:cNvSpPr>
              <p:nvPr/>
            </p:nvSpPr>
            <p:spPr bwMode="auto">
              <a:xfrm>
                <a:off x="218" y="124"/>
                <a:ext cx="29" cy="2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993" y="0"/>
                    </a:moveTo>
                    <a:lnTo>
                      <a:pt x="0" y="1929"/>
                    </a:lnTo>
                    <a:lnTo>
                      <a:pt x="3352" y="21600"/>
                    </a:lnTo>
                    <a:lnTo>
                      <a:pt x="21600" y="16971"/>
                    </a:lnTo>
                    <a:lnTo>
                      <a:pt x="18993" y="0"/>
                    </a:lnTo>
                    <a:close/>
                    <a:moveTo>
                      <a:pt x="18993" y="0"/>
                    </a:moveTo>
                  </a:path>
                </a:pathLst>
              </a:custGeom>
              <a:solidFill>
                <a:srgbClr val="FFC000"/>
              </a:solidFill>
              <a:ln w="19050" cap="flat">
                <a:solidFill>
                  <a:srgbClr val="838F97"/>
                </a:solidFill>
                <a:prstDash val="solid"/>
                <a:round/>
                <a:headEnd type="none" w="med" len="med"/>
                <a:tailEnd type="none" w="med" len="med"/>
              </a:ln>
            </p:spPr>
            <p:txBody>
              <a:bodyPr lIns="0" tIns="0" rIns="0" bIns="0"/>
              <a:lstStyle/>
              <a:p>
                <a:endParaRPr lang="en-US"/>
              </a:p>
            </p:txBody>
          </p:sp>
          <p:sp>
            <p:nvSpPr>
              <p:cNvPr id="59470" name="Freeform 59"/>
              <p:cNvSpPr>
                <a:spLocks/>
              </p:cNvSpPr>
              <p:nvPr/>
            </p:nvSpPr>
            <p:spPr bwMode="auto">
              <a:xfrm>
                <a:off x="250" y="149"/>
                <a:ext cx="20" cy="2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0" y="8247"/>
                    </a:moveTo>
                    <a:lnTo>
                      <a:pt x="21600" y="0"/>
                    </a:lnTo>
                    <a:lnTo>
                      <a:pt x="21600" y="18851"/>
                    </a:lnTo>
                    <a:lnTo>
                      <a:pt x="7200" y="21600"/>
                    </a:lnTo>
                    <a:lnTo>
                      <a:pt x="0" y="8247"/>
                    </a:lnTo>
                    <a:close/>
                    <a:moveTo>
                      <a:pt x="0" y="8247"/>
                    </a:moveTo>
                  </a:path>
                </a:pathLst>
              </a:custGeom>
              <a:solidFill>
                <a:srgbClr val="FFC000"/>
              </a:solidFill>
              <a:ln w="19050" cap="flat">
                <a:solidFill>
                  <a:srgbClr val="838F97"/>
                </a:solidFill>
                <a:prstDash val="solid"/>
                <a:round/>
                <a:headEnd type="none" w="med" len="med"/>
                <a:tailEnd type="none" w="med" len="med"/>
              </a:ln>
            </p:spPr>
            <p:txBody>
              <a:bodyPr lIns="0" tIns="0" rIns="0" bIns="0"/>
              <a:lstStyle/>
              <a:p>
                <a:endParaRPr lang="en-US"/>
              </a:p>
            </p:txBody>
          </p:sp>
          <p:sp>
            <p:nvSpPr>
              <p:cNvPr id="59471" name="Freeform 60"/>
              <p:cNvSpPr>
                <a:spLocks/>
              </p:cNvSpPr>
              <p:nvPr/>
            </p:nvSpPr>
            <p:spPr bwMode="auto">
              <a:xfrm>
                <a:off x="301" y="160"/>
                <a:ext cx="122" cy="12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600"/>
                  <a:gd name="T34" fmla="*/ 0 h 21600"/>
                  <a:gd name="T35" fmla="*/ 21600 w 21600"/>
                  <a:gd name="T36" fmla="*/ 21600 h 2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600" h="21600">
                    <a:moveTo>
                      <a:pt x="3585" y="0"/>
                    </a:moveTo>
                    <a:lnTo>
                      <a:pt x="0" y="8203"/>
                    </a:lnTo>
                    <a:lnTo>
                      <a:pt x="2599" y="12304"/>
                    </a:lnTo>
                    <a:lnTo>
                      <a:pt x="2599" y="19618"/>
                    </a:lnTo>
                    <a:lnTo>
                      <a:pt x="7798" y="21600"/>
                    </a:lnTo>
                    <a:lnTo>
                      <a:pt x="10128" y="17362"/>
                    </a:lnTo>
                    <a:lnTo>
                      <a:pt x="16671" y="16337"/>
                    </a:lnTo>
                    <a:lnTo>
                      <a:pt x="21600" y="11620"/>
                    </a:lnTo>
                    <a:lnTo>
                      <a:pt x="16402" y="4306"/>
                    </a:lnTo>
                    <a:lnTo>
                      <a:pt x="3585" y="0"/>
                    </a:lnTo>
                    <a:close/>
                    <a:moveTo>
                      <a:pt x="3585" y="0"/>
                    </a:moveTo>
                  </a:path>
                </a:pathLst>
              </a:custGeom>
              <a:solidFill>
                <a:srgbClr val="FFC000"/>
              </a:solidFill>
              <a:ln w="19050" cap="flat">
                <a:solidFill>
                  <a:srgbClr val="838F97"/>
                </a:solidFill>
                <a:prstDash val="solid"/>
                <a:round/>
                <a:headEnd type="none" w="med" len="med"/>
                <a:tailEnd type="none" w="med" len="med"/>
              </a:ln>
            </p:spPr>
            <p:txBody>
              <a:bodyPr lIns="0" tIns="0" rIns="0" bIns="0"/>
              <a:lstStyle/>
              <a:p>
                <a:endParaRPr lang="en-US"/>
              </a:p>
            </p:txBody>
          </p:sp>
        </p:grpSp>
        <p:sp>
          <p:nvSpPr>
            <p:cNvPr id="59464" name="Freeform 62"/>
            <p:cNvSpPr>
              <a:spLocks/>
            </p:cNvSpPr>
            <p:nvPr/>
          </p:nvSpPr>
          <p:spPr bwMode="auto">
            <a:xfrm>
              <a:off x="257" y="100"/>
              <a:ext cx="68" cy="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600"/>
                <a:gd name="T31" fmla="*/ 0 h 21600"/>
                <a:gd name="T32" fmla="*/ 21600 w 21600"/>
                <a:gd name="T33" fmla="*/ 21600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4385" y="0"/>
                  </a:moveTo>
                  <a:lnTo>
                    <a:pt x="0" y="6445"/>
                  </a:lnTo>
                  <a:lnTo>
                    <a:pt x="1949" y="11497"/>
                  </a:lnTo>
                  <a:lnTo>
                    <a:pt x="5847" y="13239"/>
                  </a:lnTo>
                  <a:lnTo>
                    <a:pt x="10069" y="21600"/>
                  </a:lnTo>
                  <a:lnTo>
                    <a:pt x="21275" y="18290"/>
                  </a:lnTo>
                  <a:lnTo>
                    <a:pt x="21600" y="9232"/>
                  </a:lnTo>
                  <a:lnTo>
                    <a:pt x="13317" y="1742"/>
                  </a:lnTo>
                  <a:lnTo>
                    <a:pt x="4385" y="0"/>
                  </a:lnTo>
                  <a:close/>
                  <a:moveTo>
                    <a:pt x="4385" y="0"/>
                  </a:moveTo>
                </a:path>
              </a:pathLst>
            </a:custGeom>
            <a:solidFill>
              <a:srgbClr val="FFC000"/>
            </a:solidFill>
            <a:ln w="19050" cap="flat">
              <a:solidFill>
                <a:srgbClr val="838F97"/>
              </a:solidFill>
              <a:prstDash val="solid"/>
              <a:round/>
              <a:headEnd type="none" w="med" len="med"/>
              <a:tailEnd type="none" w="med" len="med"/>
            </a:ln>
          </p:spPr>
          <p:txBody>
            <a:bodyPr lIns="0" tIns="0" rIns="0" bIns="0"/>
            <a:lstStyle/>
            <a:p>
              <a:endParaRPr lang="en-US"/>
            </a:p>
          </p:txBody>
        </p:sp>
      </p:grpSp>
      <p:sp>
        <p:nvSpPr>
          <p:cNvPr id="59448" name="Rectangle 64"/>
          <p:cNvSpPr>
            <a:spLocks/>
          </p:cNvSpPr>
          <p:nvPr/>
        </p:nvSpPr>
        <p:spPr bwMode="auto">
          <a:xfrm>
            <a:off x="7486650" y="4192588"/>
            <a:ext cx="1217613" cy="27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38100" tIns="38100" rIns="38100" bIns="38100">
            <a:spAutoFit/>
          </a:bodyPr>
          <a:lstStyle/>
          <a:p>
            <a:r>
              <a:rPr lang="en-US" sz="1400">
                <a:solidFill>
                  <a:schemeClr val="tx1"/>
                </a:solidFill>
                <a:ea typeface="Gill Sans" charset="0"/>
                <a:cs typeface="Gill Sans" charset="0"/>
              </a:rPr>
              <a:t>10.0%  or more</a:t>
            </a:r>
          </a:p>
        </p:txBody>
      </p:sp>
      <p:sp>
        <p:nvSpPr>
          <p:cNvPr id="59449" name="Rectangle 65"/>
          <p:cNvSpPr>
            <a:spLocks/>
          </p:cNvSpPr>
          <p:nvPr/>
        </p:nvSpPr>
        <p:spPr bwMode="auto">
          <a:xfrm>
            <a:off x="7234238" y="5662613"/>
            <a:ext cx="244475" cy="187325"/>
          </a:xfrm>
          <a:prstGeom prst="rect">
            <a:avLst/>
          </a:prstGeom>
          <a:solidFill>
            <a:srgbClr val="AA1133"/>
          </a:solidFill>
          <a:ln w="9525">
            <a:solidFill>
              <a:schemeClr val="tx1"/>
            </a:solidFill>
            <a:round/>
            <a:headEnd/>
            <a:tailEnd/>
          </a:ln>
        </p:spPr>
        <p:txBody>
          <a:bodyPr lIns="0" tIns="0" rIns="0" bIns="0"/>
          <a:lstStyle/>
          <a:p>
            <a:endParaRPr lang="en-US"/>
          </a:p>
        </p:txBody>
      </p:sp>
      <p:sp>
        <p:nvSpPr>
          <p:cNvPr id="59450" name="Rectangle 66"/>
          <p:cNvSpPr>
            <a:spLocks/>
          </p:cNvSpPr>
          <p:nvPr/>
        </p:nvSpPr>
        <p:spPr bwMode="auto">
          <a:xfrm>
            <a:off x="7227888" y="4991100"/>
            <a:ext cx="244475" cy="188913"/>
          </a:xfrm>
          <a:prstGeom prst="rect">
            <a:avLst/>
          </a:prstGeom>
          <a:solidFill>
            <a:srgbClr val="008000"/>
          </a:solidFill>
          <a:ln w="9525">
            <a:solidFill>
              <a:schemeClr val="tx1"/>
            </a:solidFill>
            <a:round/>
            <a:headEnd/>
            <a:tailEnd/>
          </a:ln>
        </p:spPr>
        <p:txBody>
          <a:bodyPr lIns="0" tIns="0" rIns="0" bIns="0"/>
          <a:lstStyle/>
          <a:p>
            <a:endParaRPr lang="en-US"/>
          </a:p>
        </p:txBody>
      </p:sp>
      <p:sp>
        <p:nvSpPr>
          <p:cNvPr id="59451" name="Rectangle 67"/>
          <p:cNvSpPr>
            <a:spLocks/>
          </p:cNvSpPr>
          <p:nvPr/>
        </p:nvSpPr>
        <p:spPr bwMode="auto">
          <a:xfrm>
            <a:off x="7234238" y="4592638"/>
            <a:ext cx="244475" cy="190500"/>
          </a:xfrm>
          <a:prstGeom prst="rect">
            <a:avLst/>
          </a:prstGeom>
          <a:solidFill>
            <a:srgbClr val="002060"/>
          </a:solidFill>
          <a:ln w="9525">
            <a:solidFill>
              <a:schemeClr val="tx1"/>
            </a:solidFill>
            <a:round/>
            <a:headEnd/>
            <a:tailEnd/>
          </a:ln>
        </p:spPr>
        <p:txBody>
          <a:bodyPr lIns="0" tIns="0" rIns="0" bIns="0"/>
          <a:lstStyle/>
          <a:p>
            <a:endParaRPr lang="en-US"/>
          </a:p>
        </p:txBody>
      </p:sp>
      <p:sp>
        <p:nvSpPr>
          <p:cNvPr id="59452" name="Rectangle 68"/>
          <p:cNvSpPr>
            <a:spLocks/>
          </p:cNvSpPr>
          <p:nvPr/>
        </p:nvSpPr>
        <p:spPr bwMode="auto">
          <a:xfrm>
            <a:off x="7593013" y="5557838"/>
            <a:ext cx="766762" cy="27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38100" tIns="38100" rIns="38100" bIns="38100">
            <a:spAutoFit/>
          </a:bodyPr>
          <a:lstStyle/>
          <a:p>
            <a:r>
              <a:rPr lang="en-US" sz="1400">
                <a:solidFill>
                  <a:schemeClr val="tx1"/>
                </a:solidFill>
                <a:ea typeface="Gill Sans" charset="0"/>
                <a:cs typeface="Gill Sans" charset="0"/>
              </a:rPr>
              <a:t>Decrease</a:t>
            </a:r>
          </a:p>
        </p:txBody>
      </p:sp>
      <p:sp>
        <p:nvSpPr>
          <p:cNvPr id="59453" name="Rectangle 69"/>
          <p:cNvSpPr>
            <a:spLocks/>
          </p:cNvSpPr>
          <p:nvPr/>
        </p:nvSpPr>
        <p:spPr bwMode="auto">
          <a:xfrm>
            <a:off x="7527925" y="4532313"/>
            <a:ext cx="1019175" cy="27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38100" tIns="38100" rIns="38100" bIns="38100">
            <a:spAutoFit/>
          </a:bodyPr>
          <a:lstStyle/>
          <a:p>
            <a:r>
              <a:rPr lang="en-US" sz="1400">
                <a:solidFill>
                  <a:schemeClr val="tx1"/>
                </a:solidFill>
                <a:ea typeface="Gill Sans" charset="0"/>
                <a:cs typeface="Gill Sans" charset="0"/>
              </a:rPr>
              <a:t>7.5% to 9.9%</a:t>
            </a:r>
          </a:p>
        </p:txBody>
      </p:sp>
      <p:sp>
        <p:nvSpPr>
          <p:cNvPr id="59454" name="Rectangle 70"/>
          <p:cNvSpPr>
            <a:spLocks/>
          </p:cNvSpPr>
          <p:nvPr/>
        </p:nvSpPr>
        <p:spPr bwMode="auto">
          <a:xfrm>
            <a:off x="7551738" y="4964113"/>
            <a:ext cx="1019175" cy="27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38100" tIns="38100" rIns="38100" bIns="38100">
            <a:spAutoFit/>
          </a:bodyPr>
          <a:lstStyle/>
          <a:p>
            <a:r>
              <a:rPr lang="en-US" sz="1400">
                <a:solidFill>
                  <a:schemeClr val="tx1"/>
                </a:solidFill>
                <a:ea typeface="Gill Sans" charset="0"/>
                <a:cs typeface="Gill Sans" charset="0"/>
              </a:rPr>
              <a:t>5.0% to 7.4%</a:t>
            </a:r>
          </a:p>
        </p:txBody>
      </p:sp>
      <p:sp>
        <p:nvSpPr>
          <p:cNvPr id="59455" name="Rectangle 71"/>
          <p:cNvSpPr>
            <a:spLocks/>
          </p:cNvSpPr>
          <p:nvPr/>
        </p:nvSpPr>
        <p:spPr bwMode="auto">
          <a:xfrm>
            <a:off x="7226300" y="4237038"/>
            <a:ext cx="246063" cy="190500"/>
          </a:xfrm>
          <a:prstGeom prst="rect">
            <a:avLst/>
          </a:prstGeom>
          <a:solidFill>
            <a:srgbClr val="FFC000"/>
          </a:solidFill>
          <a:ln w="9525">
            <a:solidFill>
              <a:schemeClr val="tx1"/>
            </a:solidFill>
            <a:round/>
            <a:headEnd/>
            <a:tailEnd/>
          </a:ln>
        </p:spPr>
        <p:txBody>
          <a:bodyPr lIns="0" tIns="0" rIns="0" bIns="0"/>
          <a:lstStyle/>
          <a:p>
            <a:endParaRPr lang="en-US"/>
          </a:p>
        </p:txBody>
      </p:sp>
      <p:sp>
        <p:nvSpPr>
          <p:cNvPr id="59456" name="Rectangle 72"/>
          <p:cNvSpPr>
            <a:spLocks/>
          </p:cNvSpPr>
          <p:nvPr/>
        </p:nvSpPr>
        <p:spPr bwMode="auto">
          <a:xfrm>
            <a:off x="7246938" y="5335588"/>
            <a:ext cx="244475" cy="187325"/>
          </a:xfrm>
          <a:prstGeom prst="rect">
            <a:avLst/>
          </a:prstGeom>
          <a:solidFill>
            <a:srgbClr val="0070C0"/>
          </a:solidFill>
          <a:ln w="9525">
            <a:solidFill>
              <a:schemeClr val="tx1"/>
            </a:solidFill>
            <a:round/>
            <a:headEnd/>
            <a:tailEnd/>
          </a:ln>
        </p:spPr>
        <p:txBody>
          <a:bodyPr lIns="0" tIns="0" rIns="0" bIns="0"/>
          <a:lstStyle/>
          <a:p>
            <a:endParaRPr lang="en-US"/>
          </a:p>
        </p:txBody>
      </p:sp>
      <p:sp>
        <p:nvSpPr>
          <p:cNvPr id="59457" name="Rectangle 73"/>
          <p:cNvSpPr>
            <a:spLocks/>
          </p:cNvSpPr>
          <p:nvPr/>
        </p:nvSpPr>
        <p:spPr bwMode="auto">
          <a:xfrm>
            <a:off x="7608888" y="5287963"/>
            <a:ext cx="1019175" cy="27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38100" tIns="38100" rIns="38100" bIns="38100">
            <a:spAutoFit/>
          </a:bodyPr>
          <a:lstStyle/>
          <a:p>
            <a:r>
              <a:rPr lang="en-US" sz="1400">
                <a:solidFill>
                  <a:schemeClr val="tx1"/>
                </a:solidFill>
                <a:ea typeface="Gill Sans" charset="0"/>
                <a:cs typeface="Gill Sans" charset="0"/>
              </a:rPr>
              <a:t>0.0% to 4.9%</a:t>
            </a:r>
          </a:p>
        </p:txBody>
      </p:sp>
      <p:pic>
        <p:nvPicPr>
          <p:cNvPr id="59458" name="Picture 7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262938" y="6062663"/>
            <a:ext cx="73025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59459" name="TextBox 1"/>
          <p:cNvSpPr txBox="1">
            <a:spLocks noChangeArrowheads="1"/>
          </p:cNvSpPr>
          <p:nvPr/>
        </p:nvSpPr>
        <p:spPr bwMode="auto">
          <a:xfrm>
            <a:off x="7169150" y="1868488"/>
            <a:ext cx="593725"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4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9pPr>
          </a:lstStyle>
          <a:p>
            <a:pPr eaLnBrk="1" hangingPunct="1"/>
            <a:r>
              <a:rPr lang="en-US" sz="1400" b="1">
                <a:latin typeface="Arial" charset="0"/>
                <a:cs typeface="Arial" charset="0"/>
              </a:rPr>
              <a:t>ME</a:t>
            </a:r>
          </a:p>
          <a:p>
            <a:pPr eaLnBrk="1" hangingPunct="1"/>
            <a:r>
              <a:rPr lang="en-US" sz="1400" b="1">
                <a:latin typeface="Arial" charset="0"/>
                <a:cs typeface="Arial" charset="0"/>
              </a:rPr>
              <a:t>5.8%</a:t>
            </a:r>
          </a:p>
        </p:txBody>
      </p:sp>
      <p:sp>
        <p:nvSpPr>
          <p:cNvPr id="59460" name="TextBox 77"/>
          <p:cNvSpPr txBox="1">
            <a:spLocks noChangeArrowheads="1"/>
          </p:cNvSpPr>
          <p:nvPr/>
        </p:nvSpPr>
        <p:spPr bwMode="auto">
          <a:xfrm>
            <a:off x="6997700" y="2552700"/>
            <a:ext cx="619125"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4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9pPr>
          </a:lstStyle>
          <a:p>
            <a:pPr eaLnBrk="1" hangingPunct="1"/>
            <a:r>
              <a:rPr lang="en-US" sz="1200" b="1">
                <a:latin typeface="Arial" charset="0"/>
                <a:cs typeface="Arial" charset="0"/>
              </a:rPr>
              <a:t>NH</a:t>
            </a:r>
          </a:p>
          <a:p>
            <a:pPr eaLnBrk="1" hangingPunct="1"/>
            <a:r>
              <a:rPr lang="en-US" sz="1200" b="1">
                <a:latin typeface="Arial" charset="0"/>
                <a:cs typeface="Arial" charset="0"/>
              </a:rPr>
              <a:t>10.1%</a:t>
            </a:r>
          </a:p>
        </p:txBody>
      </p:sp>
      <p:sp>
        <p:nvSpPr>
          <p:cNvPr id="59461" name="TextBox 78"/>
          <p:cNvSpPr txBox="1">
            <a:spLocks noChangeArrowheads="1"/>
          </p:cNvSpPr>
          <p:nvPr/>
        </p:nvSpPr>
        <p:spPr bwMode="auto">
          <a:xfrm>
            <a:off x="5907088" y="2100263"/>
            <a:ext cx="53340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4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9pPr>
          </a:lstStyle>
          <a:p>
            <a:pPr eaLnBrk="1" hangingPunct="1"/>
            <a:r>
              <a:rPr lang="en-US" sz="1200" b="1">
                <a:latin typeface="Arial" charset="0"/>
                <a:cs typeface="Arial" charset="0"/>
              </a:rPr>
              <a:t>VT</a:t>
            </a:r>
          </a:p>
          <a:p>
            <a:pPr eaLnBrk="1" hangingPunct="1"/>
            <a:r>
              <a:rPr lang="en-US" sz="1200" b="1">
                <a:latin typeface="Arial" charset="0"/>
                <a:cs typeface="Arial" charset="0"/>
              </a:rPr>
              <a:t>7.6%</a:t>
            </a:r>
          </a:p>
        </p:txBody>
      </p:sp>
      <p:sp>
        <p:nvSpPr>
          <p:cNvPr id="59462" name="Title 1"/>
          <p:cNvSpPr>
            <a:spLocks noGrp="1"/>
          </p:cNvSpPr>
          <p:nvPr>
            <p:ph type="title"/>
          </p:nvPr>
        </p:nvSpPr>
        <p:spPr bwMode="auto">
          <a:xfrm>
            <a:off x="65088" y="457200"/>
            <a:ext cx="8370887" cy="6223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r>
              <a:rPr lang="en-US" sz="2800" i="1" smtClean="0">
                <a:solidFill>
                  <a:schemeClr val="bg1"/>
                </a:solidFill>
                <a:cs typeface="Arial" charset="0"/>
              </a:rPr>
              <a:t>% change in RevPAR through December 2011…</a:t>
            </a:r>
            <a:br>
              <a:rPr lang="en-US" sz="2800" i="1" smtClean="0">
                <a:solidFill>
                  <a:schemeClr val="bg1"/>
                </a:solidFill>
                <a:cs typeface="Arial" charset="0"/>
              </a:rPr>
            </a:br>
            <a:r>
              <a:rPr lang="en-US" sz="2800" i="1" smtClean="0">
                <a:solidFill>
                  <a:schemeClr val="bg1"/>
                </a:solidFill>
                <a:cs typeface="Arial" charset="0"/>
              </a:rPr>
              <a:t>First time in 4 years all states have positive growth</a:t>
            </a:r>
            <a:br>
              <a:rPr lang="en-US" sz="2800" i="1" smtClean="0">
                <a:solidFill>
                  <a:schemeClr val="bg1"/>
                </a:solidFill>
                <a:cs typeface="Arial" charset="0"/>
              </a:rPr>
            </a:br>
            <a:r>
              <a:rPr lang="en-US" sz="1800" i="1" smtClean="0">
                <a:solidFill>
                  <a:schemeClr val="bg1"/>
                </a:solidFill>
              </a:rPr>
              <a:t> </a:t>
            </a:r>
            <a:r>
              <a:rPr lang="en-US" sz="1800" b="1" smtClean="0">
                <a:solidFill>
                  <a:schemeClr val="bg1"/>
                </a:solidFill>
              </a:rPr>
              <a:t/>
            </a:r>
            <a:br>
              <a:rPr lang="en-US" sz="1800" b="1" smtClean="0">
                <a:solidFill>
                  <a:schemeClr val="bg1"/>
                </a:solidFill>
              </a:rPr>
            </a:br>
            <a:r>
              <a:rPr lang="en-US" sz="2800" i="1" smtClean="0">
                <a:solidFill>
                  <a:srgbClr val="000000"/>
                </a:solidFill>
              </a:rPr>
              <a:t> </a:t>
            </a:r>
            <a:r>
              <a:rPr lang="en-US" sz="1800" smtClean="0">
                <a:solidFill>
                  <a:srgbClr val="000000"/>
                </a:solidFill>
              </a:rPr>
              <a:t/>
            </a:r>
            <a:br>
              <a:rPr lang="en-US" sz="1800" smtClean="0">
                <a:solidFill>
                  <a:srgbClr val="000000"/>
                </a:solidFill>
              </a:rPr>
            </a:br>
            <a:r>
              <a:rPr lang="en-US" sz="2800" smtClean="0">
                <a:solidFill>
                  <a:srgbClr val="000000"/>
                </a:solidFill>
              </a:rPr>
              <a:t> </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le 1"/>
          <p:cNvSpPr>
            <a:spLocks noGrp="1"/>
          </p:cNvSpPr>
          <p:nvPr>
            <p:ph type="title"/>
          </p:nvPr>
        </p:nvSpPr>
        <p:spPr bwMode="auto">
          <a:xfrm>
            <a:off x="228600" y="304800"/>
            <a:ext cx="8229600" cy="11430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en-US" sz="2800" dirty="0" smtClean="0">
                <a:solidFill>
                  <a:schemeClr val="bg1"/>
                </a:solidFill>
              </a:rPr>
              <a:t>Hotel Performance through December 2011…</a:t>
            </a:r>
            <a:br>
              <a:rPr lang="en-US" sz="2800" dirty="0" smtClean="0">
                <a:solidFill>
                  <a:schemeClr val="bg1"/>
                </a:solidFill>
              </a:rPr>
            </a:br>
            <a:endParaRPr lang="en-US" sz="2800" i="1" dirty="0" smtClean="0">
              <a:solidFill>
                <a:schemeClr val="bg1"/>
              </a:solidFill>
            </a:endParaRPr>
          </a:p>
        </p:txBody>
      </p:sp>
      <p:graphicFrame>
        <p:nvGraphicFramePr>
          <p:cNvPr id="5122" name="Content Placeholder 3"/>
          <p:cNvGraphicFramePr>
            <a:graphicFrameLocks noGrp="1"/>
          </p:cNvGraphicFramePr>
          <p:nvPr>
            <p:ph idx="1"/>
          </p:nvPr>
        </p:nvGraphicFramePr>
        <p:xfrm>
          <a:off x="258763" y="1854200"/>
          <a:ext cx="8566150" cy="4521200"/>
        </p:xfrm>
        <a:graphic>
          <a:graphicData uri="http://schemas.openxmlformats.org/presentationml/2006/ole">
            <p:oleObj spid="_x0000_s5133" r:id="rId4" imgW="8571719" imgH="4523624" progId="Excel.Sheet.8">
              <p:embed/>
            </p:oleObj>
          </a:graphicData>
        </a:graphic>
      </p:graphicFrame>
      <p:sp>
        <p:nvSpPr>
          <p:cNvPr id="5124" name="Rectangle 4"/>
          <p:cNvSpPr>
            <a:spLocks noChangeArrowheads="1"/>
          </p:cNvSpPr>
          <p:nvPr/>
        </p:nvSpPr>
        <p:spPr bwMode="auto">
          <a:xfrm>
            <a:off x="442913" y="1800225"/>
            <a:ext cx="1458912"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eaLnBrk="0" hangingPunct="0">
              <a:lnSpc>
                <a:spcPct val="80000"/>
              </a:lnSpc>
            </a:pPr>
            <a:r>
              <a:rPr lang="en-US" sz="1200" b="1"/>
              <a:t>2011 versus 2010</a:t>
            </a:r>
          </a:p>
        </p:txBody>
      </p:sp>
      <p:sp>
        <p:nvSpPr>
          <p:cNvPr id="5125" name="Rectangle 6"/>
          <p:cNvSpPr>
            <a:spLocks noChangeArrowheads="1"/>
          </p:cNvSpPr>
          <p:nvPr/>
        </p:nvSpPr>
        <p:spPr bwMode="auto">
          <a:xfrm>
            <a:off x="493713" y="6396038"/>
            <a:ext cx="4495800"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nchor="ctr">
            <a:spAutoFit/>
          </a:bodyPr>
          <a:lstStyle/>
          <a:p>
            <a:pPr algn="l" eaLnBrk="0" hangingPunct="0"/>
            <a:r>
              <a:rPr lang="en-US" sz="1200"/>
              <a:t>Source:  Smith Travel Research, December,  2011</a:t>
            </a:r>
            <a:endParaRPr lang="en-US" sz="1200" i="1"/>
          </a:p>
        </p:txBody>
      </p:sp>
      <p:pic>
        <p:nvPicPr>
          <p:cNvPr id="5126"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924800" y="2133600"/>
            <a:ext cx="731838"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200" y="2057400"/>
            <a:ext cx="5376863" cy="3009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pic>
      <p:pic>
        <p:nvPicPr>
          <p:cNvPr id="60419"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800600" y="1827213"/>
            <a:ext cx="3981450" cy="4730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pic>
      <p:sp>
        <p:nvSpPr>
          <p:cNvPr id="60420" name="Rectangle 3"/>
          <p:cNvSpPr>
            <a:spLocks/>
          </p:cNvSpPr>
          <p:nvPr/>
        </p:nvSpPr>
        <p:spPr bwMode="auto">
          <a:xfrm>
            <a:off x="419100" y="346075"/>
            <a:ext cx="5602288" cy="984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p>
            <a:pPr algn="l"/>
            <a:r>
              <a:rPr lang="en-US" sz="3200">
                <a:solidFill>
                  <a:srgbClr val="FFFFFF"/>
                </a:solidFill>
                <a:latin typeface="Arial" charset="0"/>
                <a:cs typeface="Arial" charset="0"/>
                <a:sym typeface="Arial" charset="0"/>
              </a:rPr>
              <a:t>With all this good news…</a:t>
            </a:r>
          </a:p>
          <a:p>
            <a:pPr algn="l"/>
            <a:r>
              <a:rPr lang="en-US" sz="3200">
                <a:solidFill>
                  <a:srgbClr val="FFFFFF"/>
                </a:solidFill>
                <a:latin typeface="Arial" charset="0"/>
                <a:cs typeface="Arial" charset="0"/>
                <a:sym typeface="Arial" charset="0"/>
              </a:rPr>
              <a:t>Why aren’t we jumping for joy?</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515100" y="1939925"/>
            <a:ext cx="2343150" cy="2273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pic>
      <p:sp>
        <p:nvSpPr>
          <p:cNvPr id="61443" name="Rectangle 2"/>
          <p:cNvSpPr>
            <a:spLocks/>
          </p:cNvSpPr>
          <p:nvPr/>
        </p:nvSpPr>
        <p:spPr bwMode="auto">
          <a:xfrm>
            <a:off x="203200" y="2178050"/>
            <a:ext cx="7327900" cy="4305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0" bIns="0" anchor="ctr"/>
          <a:lstStyle/>
          <a:p>
            <a:pPr marL="176213" indent="-176213" algn="l">
              <a:spcBef>
                <a:spcPts val="575"/>
              </a:spcBef>
              <a:buClr>
                <a:srgbClr val="000000"/>
              </a:buClr>
              <a:buSzPct val="100000"/>
              <a:buFont typeface="Arial" charset="0"/>
              <a:buChar char="•"/>
            </a:pPr>
            <a:r>
              <a:rPr lang="en-US" sz="2400">
                <a:solidFill>
                  <a:schemeClr val="tx1"/>
                </a:solidFill>
                <a:latin typeface="Arial Bold" charset="0"/>
                <a:cs typeface="Arial Bold" charset="0"/>
                <a:sym typeface="Arial Bold" charset="0"/>
              </a:rPr>
              <a:t>Housing market still weak</a:t>
            </a:r>
            <a:endParaRPr lang="en-US" sz="2800">
              <a:solidFill>
                <a:schemeClr val="tx1"/>
              </a:solidFill>
              <a:latin typeface="Arial" charset="0"/>
              <a:ea typeface="Lucida Grande" charset="0"/>
              <a:cs typeface="Lucida Grande" charset="0"/>
              <a:sym typeface="Arial" charset="0"/>
            </a:endParaRPr>
          </a:p>
          <a:p>
            <a:pPr marL="176213" indent="-176213" algn="l">
              <a:spcBef>
                <a:spcPts val="575"/>
              </a:spcBef>
              <a:buClr>
                <a:srgbClr val="000000"/>
              </a:buClr>
              <a:buSzPct val="100000"/>
              <a:buFont typeface="Arial" charset="0"/>
              <a:buChar char="•"/>
            </a:pPr>
            <a:r>
              <a:rPr lang="en-US" sz="2400">
                <a:solidFill>
                  <a:schemeClr val="tx1"/>
                </a:solidFill>
                <a:latin typeface="Arial Bold" charset="0"/>
                <a:cs typeface="Arial Bold" charset="0"/>
                <a:sym typeface="Arial Bold" charset="0"/>
              </a:rPr>
              <a:t>Slow recovery in labor markets</a:t>
            </a:r>
            <a:endParaRPr lang="en-US" sz="2800">
              <a:solidFill>
                <a:schemeClr val="tx1"/>
              </a:solidFill>
              <a:latin typeface="Arial" charset="0"/>
              <a:ea typeface="Lucida Grande" charset="0"/>
              <a:cs typeface="Lucida Grande" charset="0"/>
              <a:sym typeface="Arial" charset="0"/>
            </a:endParaRPr>
          </a:p>
          <a:p>
            <a:pPr marL="176213" indent="-176213" algn="l">
              <a:spcBef>
                <a:spcPts val="575"/>
              </a:spcBef>
              <a:buClr>
                <a:srgbClr val="000000"/>
              </a:buClr>
              <a:buSzPct val="100000"/>
              <a:buFont typeface="Arial" charset="0"/>
              <a:buChar char="•"/>
            </a:pPr>
            <a:r>
              <a:rPr lang="en-US" sz="2400">
                <a:solidFill>
                  <a:schemeClr val="tx1"/>
                </a:solidFill>
                <a:latin typeface="Arial Bold" charset="0"/>
                <a:cs typeface="Arial Bold" charset="0"/>
                <a:sym typeface="Arial Bold" charset="0"/>
              </a:rPr>
              <a:t>Real median HH incomes down 7% </a:t>
            </a:r>
            <a:endParaRPr lang="en-US" sz="2800">
              <a:solidFill>
                <a:schemeClr val="tx1"/>
              </a:solidFill>
              <a:latin typeface="Arial" charset="0"/>
              <a:ea typeface="Lucida Grande" charset="0"/>
              <a:cs typeface="Lucida Grande" charset="0"/>
              <a:sym typeface="Arial" charset="0"/>
            </a:endParaRPr>
          </a:p>
          <a:p>
            <a:pPr marL="290513" lvl="1" algn="l">
              <a:spcBef>
                <a:spcPts val="575"/>
              </a:spcBef>
            </a:pPr>
            <a:r>
              <a:rPr lang="en-US" sz="2400">
                <a:solidFill>
                  <a:schemeClr val="tx1"/>
                </a:solidFill>
                <a:latin typeface="Arial Bold" charset="0"/>
                <a:cs typeface="Arial Bold" charset="0"/>
                <a:sym typeface="Arial Bold" charset="0"/>
              </a:rPr>
              <a:t>from 2000 </a:t>
            </a:r>
            <a:endParaRPr lang="en-US" sz="2600">
              <a:solidFill>
                <a:schemeClr val="tx1"/>
              </a:solidFill>
              <a:latin typeface="Arial" charset="0"/>
              <a:ea typeface="Lucida Grande" charset="0"/>
              <a:cs typeface="Lucida Grande" charset="0"/>
              <a:sym typeface="Arial" charset="0"/>
            </a:endParaRPr>
          </a:p>
          <a:p>
            <a:pPr marL="176213" indent="-176213" algn="l">
              <a:spcBef>
                <a:spcPts val="575"/>
              </a:spcBef>
              <a:buClr>
                <a:srgbClr val="000000"/>
              </a:buClr>
              <a:buSzPct val="100000"/>
              <a:buFont typeface="Arial" charset="0"/>
              <a:buChar char="•"/>
            </a:pPr>
            <a:r>
              <a:rPr lang="en-US" sz="2400">
                <a:solidFill>
                  <a:schemeClr val="tx1"/>
                </a:solidFill>
                <a:latin typeface="Arial Bold" charset="0"/>
                <a:cs typeface="Arial Bold" charset="0"/>
                <a:sym typeface="Arial Bold" charset="0"/>
              </a:rPr>
              <a:t>Shrinking middle-class </a:t>
            </a:r>
            <a:endParaRPr lang="en-US" sz="2800">
              <a:solidFill>
                <a:schemeClr val="tx1"/>
              </a:solidFill>
              <a:latin typeface="Arial" charset="0"/>
              <a:ea typeface="Lucida Grande" charset="0"/>
              <a:cs typeface="Lucida Grande" charset="0"/>
              <a:sym typeface="Arial" charset="0"/>
            </a:endParaRPr>
          </a:p>
          <a:p>
            <a:pPr marL="176213" indent="-176213" algn="l">
              <a:spcBef>
                <a:spcPts val="575"/>
              </a:spcBef>
              <a:buClr>
                <a:srgbClr val="000000"/>
              </a:buClr>
              <a:buSzPct val="100000"/>
              <a:buFont typeface="Arial" charset="0"/>
              <a:buChar char="•"/>
            </a:pPr>
            <a:r>
              <a:rPr lang="en-US" sz="2400">
                <a:solidFill>
                  <a:schemeClr val="tx1"/>
                </a:solidFill>
                <a:latin typeface="Arial Bold" charset="0"/>
                <a:cs typeface="Arial Bold" charset="0"/>
                <a:sym typeface="Arial Bold" charset="0"/>
              </a:rPr>
              <a:t>Inflationary pressures still high in travel</a:t>
            </a:r>
            <a:endParaRPr lang="en-US" sz="2800">
              <a:solidFill>
                <a:schemeClr val="tx1"/>
              </a:solidFill>
              <a:latin typeface="Arial" charset="0"/>
              <a:ea typeface="Lucida Grande" charset="0"/>
              <a:cs typeface="Lucida Grande" charset="0"/>
              <a:sym typeface="Arial" charset="0"/>
            </a:endParaRPr>
          </a:p>
          <a:p>
            <a:pPr marL="176213" indent="-176213" algn="l">
              <a:spcBef>
                <a:spcPts val="575"/>
              </a:spcBef>
              <a:buClr>
                <a:srgbClr val="000000"/>
              </a:buClr>
              <a:buSzPct val="100000"/>
              <a:buFont typeface="Arial" charset="0"/>
              <a:buChar char="•"/>
            </a:pPr>
            <a:r>
              <a:rPr lang="en-US" sz="2400">
                <a:solidFill>
                  <a:schemeClr val="tx1"/>
                </a:solidFill>
                <a:latin typeface="Arial Bold" charset="0"/>
                <a:cs typeface="Arial Bold" charset="0"/>
                <a:sym typeface="Arial Bold" charset="0"/>
              </a:rPr>
              <a:t>Ongoing debt crisis and political stalemates</a:t>
            </a:r>
            <a:endParaRPr lang="en-US" sz="2800">
              <a:solidFill>
                <a:schemeClr val="tx1"/>
              </a:solidFill>
              <a:latin typeface="Arial" charset="0"/>
              <a:ea typeface="Lucida Grande" charset="0"/>
              <a:cs typeface="Lucida Grande" charset="0"/>
              <a:sym typeface="Arial" charset="0"/>
            </a:endParaRPr>
          </a:p>
          <a:p>
            <a:pPr marL="176213" indent="-176213" algn="l">
              <a:spcBef>
                <a:spcPts val="575"/>
              </a:spcBef>
              <a:buClr>
                <a:srgbClr val="000000"/>
              </a:buClr>
              <a:buSzPct val="100000"/>
              <a:buFont typeface="Arial" charset="0"/>
              <a:buChar char="•"/>
            </a:pPr>
            <a:r>
              <a:rPr lang="en-US" sz="2400">
                <a:solidFill>
                  <a:schemeClr val="tx1"/>
                </a:solidFill>
                <a:latin typeface="Arial Bold" charset="0"/>
                <a:cs typeface="Arial Bold" charset="0"/>
                <a:sym typeface="Arial Bold" charset="0"/>
              </a:rPr>
              <a:t>Higher taxes?</a:t>
            </a:r>
            <a:endParaRPr lang="en-US" sz="2800">
              <a:solidFill>
                <a:schemeClr val="tx1"/>
              </a:solidFill>
              <a:latin typeface="Arial" charset="0"/>
              <a:ea typeface="Lucida Grande" charset="0"/>
              <a:cs typeface="Lucida Grande" charset="0"/>
              <a:sym typeface="Arial" charset="0"/>
            </a:endParaRPr>
          </a:p>
          <a:p>
            <a:pPr marL="176213" indent="-176213" algn="l">
              <a:spcBef>
                <a:spcPts val="575"/>
              </a:spcBef>
              <a:buClr>
                <a:srgbClr val="000000"/>
              </a:buClr>
              <a:buSzPct val="100000"/>
              <a:buFont typeface="Arial" charset="0"/>
              <a:buChar char="•"/>
            </a:pPr>
            <a:r>
              <a:rPr lang="en-US" sz="2400">
                <a:solidFill>
                  <a:schemeClr val="tx1"/>
                </a:solidFill>
                <a:latin typeface="Arial Bold" charset="0"/>
                <a:cs typeface="Arial Bold" charset="0"/>
                <a:sym typeface="Arial Bold" charset="0"/>
              </a:rPr>
              <a:t>Americans’ spending plans still on hold </a:t>
            </a:r>
          </a:p>
        </p:txBody>
      </p:sp>
      <p:sp>
        <p:nvSpPr>
          <p:cNvPr id="61444" name="Rectangle 3"/>
          <p:cNvSpPr>
            <a:spLocks/>
          </p:cNvSpPr>
          <p:nvPr/>
        </p:nvSpPr>
        <p:spPr bwMode="auto">
          <a:xfrm>
            <a:off x="419100" y="346075"/>
            <a:ext cx="5608638" cy="984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p>
            <a:pPr algn="l"/>
            <a:r>
              <a:rPr lang="en-US" sz="3200">
                <a:solidFill>
                  <a:srgbClr val="FFFFFF"/>
                </a:solidFill>
                <a:latin typeface="Arial" charset="0"/>
                <a:cs typeface="Arial" charset="0"/>
                <a:sym typeface="Arial" charset="0"/>
              </a:rPr>
              <a:t>Turning the economic corner…</a:t>
            </a:r>
          </a:p>
          <a:p>
            <a:pPr algn="l"/>
            <a:r>
              <a:rPr lang="en-US" sz="3200" i="1">
                <a:solidFill>
                  <a:srgbClr val="FFFFFF"/>
                </a:solidFill>
                <a:latin typeface="Arial" charset="0"/>
                <a:cs typeface="Arial" charset="0"/>
                <a:sym typeface="Arial" charset="0"/>
              </a:rPr>
              <a:t>Really?  When?</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6" name="Object 1"/>
          <p:cNvGraphicFramePr>
            <a:graphicFrameLocks/>
          </p:cNvGraphicFramePr>
          <p:nvPr/>
        </p:nvGraphicFramePr>
        <p:xfrm>
          <a:off x="606425" y="2354263"/>
          <a:ext cx="8005763" cy="3889375"/>
        </p:xfrm>
        <a:graphic>
          <a:graphicData uri="http://schemas.openxmlformats.org/presentationml/2006/ole">
            <p:oleObj spid="_x0000_s6161" name="Chart" r:id="rId4" imgW="8000910" imgH="3886200" progId="MSGraph.Chart.8">
              <p:embed/>
            </p:oleObj>
          </a:graphicData>
        </a:graphic>
      </p:graphicFrame>
      <p:sp>
        <p:nvSpPr>
          <p:cNvPr id="6147" name="Rectangle 3"/>
          <p:cNvSpPr>
            <a:spLocks/>
          </p:cNvSpPr>
          <p:nvPr/>
        </p:nvSpPr>
        <p:spPr bwMode="auto">
          <a:xfrm>
            <a:off x="496888" y="6303963"/>
            <a:ext cx="3797300"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38100" tIns="38100" rIns="38100" bIns="38100"/>
          <a:lstStyle/>
          <a:p>
            <a:pPr>
              <a:spcBef>
                <a:spcPts val="600"/>
              </a:spcBef>
            </a:pPr>
            <a:r>
              <a:rPr lang="en-US" sz="1000">
                <a:solidFill>
                  <a:schemeClr val="tx1"/>
                </a:solidFill>
                <a:ea typeface="Gill Sans" charset="0"/>
                <a:cs typeface="Gill Sans" charset="0"/>
              </a:rPr>
              <a:t>1985 = 100</a:t>
            </a:r>
            <a:endParaRPr lang="en-US" sz="2800">
              <a:solidFill>
                <a:schemeClr val="tx1"/>
              </a:solidFill>
              <a:ea typeface="Gill Sans" charset="0"/>
              <a:cs typeface="Gill Sans" charset="0"/>
            </a:endParaRPr>
          </a:p>
          <a:p>
            <a:pPr>
              <a:spcBef>
                <a:spcPts val="600"/>
              </a:spcBef>
            </a:pPr>
            <a:r>
              <a:rPr lang="en-US" sz="1000">
                <a:solidFill>
                  <a:schemeClr val="tx1"/>
                </a:solidFill>
                <a:ea typeface="Gill Sans" charset="0"/>
                <a:cs typeface="Gill Sans" charset="0"/>
              </a:rPr>
              <a:t>Source: The Conference Board</a:t>
            </a:r>
          </a:p>
        </p:txBody>
      </p:sp>
      <p:pic>
        <p:nvPicPr>
          <p:cNvPr id="6148" name="Picture 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659563" y="1782763"/>
            <a:ext cx="2103437" cy="1570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6149" name="Rectangle 5"/>
          <p:cNvSpPr>
            <a:spLocks/>
          </p:cNvSpPr>
          <p:nvPr/>
        </p:nvSpPr>
        <p:spPr bwMode="auto">
          <a:xfrm>
            <a:off x="3303588" y="5153025"/>
            <a:ext cx="395287" cy="27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38100" tIns="38100" rIns="38100" bIns="38100">
            <a:spAutoFit/>
          </a:bodyPr>
          <a:lstStyle/>
          <a:p>
            <a:r>
              <a:rPr lang="en-US" sz="1400">
                <a:solidFill>
                  <a:schemeClr val="tx1"/>
                </a:solidFill>
                <a:ea typeface="Gill Sans" charset="0"/>
                <a:cs typeface="Gill Sans" charset="0"/>
              </a:rPr>
              <a:t>25.3</a:t>
            </a:r>
          </a:p>
        </p:txBody>
      </p:sp>
      <p:sp>
        <p:nvSpPr>
          <p:cNvPr id="6150" name="Rectangle 6"/>
          <p:cNvSpPr>
            <a:spLocks/>
          </p:cNvSpPr>
          <p:nvPr/>
        </p:nvSpPr>
        <p:spPr bwMode="auto">
          <a:xfrm>
            <a:off x="7924800" y="4762500"/>
            <a:ext cx="395288" cy="27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38100" tIns="38100" rIns="38100" bIns="38100">
            <a:spAutoFit/>
          </a:bodyPr>
          <a:lstStyle/>
          <a:p>
            <a:r>
              <a:rPr lang="en-US" sz="1400">
                <a:solidFill>
                  <a:schemeClr val="tx1"/>
                </a:solidFill>
                <a:ea typeface="Gill Sans" charset="0"/>
                <a:cs typeface="Gill Sans" charset="0"/>
              </a:rPr>
              <a:t>39.8</a:t>
            </a:r>
          </a:p>
        </p:txBody>
      </p:sp>
      <p:sp>
        <p:nvSpPr>
          <p:cNvPr id="6151" name="Line 7"/>
          <p:cNvSpPr>
            <a:spLocks noChangeShapeType="1"/>
          </p:cNvSpPr>
          <p:nvPr/>
        </p:nvSpPr>
        <p:spPr bwMode="auto">
          <a:xfrm>
            <a:off x="1447800" y="3716338"/>
            <a:ext cx="7543800" cy="33337"/>
          </a:xfrm>
          <a:prstGeom prst="line">
            <a:avLst/>
          </a:prstGeom>
          <a:noFill/>
          <a:ln w="28575">
            <a:solidFill>
              <a:schemeClr val="tx1"/>
            </a:solidFill>
            <a:prstDash val="sysDot"/>
            <a:round/>
            <a:headEnd/>
            <a:tailEnd/>
          </a:ln>
          <a:extLst>
            <a:ext uri="{909E8E84-426E-40DD-AFC4-6F175D3DCCD1}">
              <a14:hiddenFill xmlns:a14="http://schemas.microsoft.com/office/drawing/2010/main" xmlns="">
                <a:noFill/>
              </a14:hiddenFill>
            </a:ext>
          </a:extLst>
        </p:spPr>
        <p:txBody>
          <a:bodyPr lIns="0" tIns="0" rIns="0" bIns="0"/>
          <a:lstStyle/>
          <a:p>
            <a:endParaRPr lang="en-US"/>
          </a:p>
        </p:txBody>
      </p:sp>
      <p:sp>
        <p:nvSpPr>
          <p:cNvPr id="6152" name="Rectangle 8"/>
          <p:cNvSpPr>
            <a:spLocks/>
          </p:cNvSpPr>
          <p:nvPr/>
        </p:nvSpPr>
        <p:spPr bwMode="auto">
          <a:xfrm>
            <a:off x="2657475" y="3225800"/>
            <a:ext cx="2489200" cy="354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38100" tIns="38100" rIns="38100" bIns="38100">
            <a:spAutoFit/>
          </a:bodyPr>
          <a:lstStyle/>
          <a:p>
            <a:r>
              <a:rPr lang="en-US" sz="1800">
                <a:solidFill>
                  <a:schemeClr val="tx1"/>
                </a:solidFill>
                <a:ea typeface="Gill Sans" charset="0"/>
                <a:cs typeface="Gill Sans" charset="0"/>
              </a:rPr>
              <a:t>90 considered “healthy</a:t>
            </a:r>
            <a:r>
              <a:rPr lang="en-US" sz="1800">
                <a:solidFill>
                  <a:srgbClr val="AA1133"/>
                </a:solidFill>
                <a:ea typeface="Gill Sans" charset="0"/>
                <a:cs typeface="Gill Sans" charset="0"/>
              </a:rPr>
              <a:t>”</a:t>
            </a:r>
          </a:p>
        </p:txBody>
      </p:sp>
      <p:sp>
        <p:nvSpPr>
          <p:cNvPr id="6153" name="Rectangle 6"/>
          <p:cNvSpPr>
            <a:spLocks/>
          </p:cNvSpPr>
          <p:nvPr/>
        </p:nvSpPr>
        <p:spPr bwMode="auto">
          <a:xfrm>
            <a:off x="8226425" y="3962400"/>
            <a:ext cx="425450" cy="292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38100" tIns="38100" rIns="38100" bIns="38100">
            <a:spAutoFit/>
          </a:bodyPr>
          <a:lstStyle/>
          <a:p>
            <a:r>
              <a:rPr lang="en-US" sz="1400">
                <a:solidFill>
                  <a:schemeClr val="tx1"/>
                </a:solidFill>
                <a:ea typeface="Gill Sans" charset="0"/>
                <a:cs typeface="Gill Sans" charset="0"/>
              </a:rPr>
              <a:t>64.5</a:t>
            </a:r>
          </a:p>
        </p:txBody>
      </p:sp>
      <p:sp>
        <p:nvSpPr>
          <p:cNvPr id="6154" name="Rectangle 3"/>
          <p:cNvSpPr>
            <a:spLocks/>
          </p:cNvSpPr>
          <p:nvPr/>
        </p:nvSpPr>
        <p:spPr bwMode="auto">
          <a:xfrm>
            <a:off x="166688" y="457200"/>
            <a:ext cx="7543800" cy="984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p>
            <a:pPr algn="l"/>
            <a:r>
              <a:rPr lang="en-US" sz="3200">
                <a:solidFill>
                  <a:srgbClr val="FFFFFF"/>
                </a:solidFill>
                <a:latin typeface="Arial" charset="0"/>
                <a:cs typeface="Arial" charset="0"/>
                <a:sym typeface="Arial" charset="0"/>
              </a:rPr>
              <a:t>Consumer Confidence rises for 2</a:t>
            </a:r>
            <a:r>
              <a:rPr lang="en-US" sz="3200" baseline="30000">
                <a:solidFill>
                  <a:srgbClr val="FFFFFF"/>
                </a:solidFill>
                <a:latin typeface="Arial" charset="0"/>
                <a:cs typeface="Arial" charset="0"/>
                <a:sym typeface="Arial" charset="0"/>
              </a:rPr>
              <a:t>nd</a:t>
            </a:r>
            <a:r>
              <a:rPr lang="en-US" sz="3200">
                <a:solidFill>
                  <a:srgbClr val="FFFFFF"/>
                </a:solidFill>
                <a:latin typeface="Arial" charset="0"/>
                <a:cs typeface="Arial" charset="0"/>
                <a:sym typeface="Arial" charset="0"/>
              </a:rPr>
              <a:t> month</a:t>
            </a:r>
          </a:p>
          <a:p>
            <a:pPr algn="l"/>
            <a:r>
              <a:rPr lang="en-US" sz="3200" i="1">
                <a:solidFill>
                  <a:srgbClr val="FFFFFF"/>
                </a:solidFill>
                <a:latin typeface="Arial" charset="0"/>
                <a:cs typeface="Arial" charset="0"/>
                <a:sym typeface="Arial" charset="0"/>
              </a:rPr>
              <a:t>Good sign, but what will January show?</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8288" y="1727200"/>
            <a:ext cx="8874125" cy="5130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pic>
      <p:sp>
        <p:nvSpPr>
          <p:cNvPr id="62467" name="Rectangle 2"/>
          <p:cNvSpPr>
            <a:spLocks/>
          </p:cNvSpPr>
          <p:nvPr/>
        </p:nvSpPr>
        <p:spPr bwMode="auto">
          <a:xfrm>
            <a:off x="230188" y="0"/>
            <a:ext cx="8331200" cy="149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0" bIns="0" anchor="ctr"/>
          <a:lstStyle/>
          <a:p>
            <a:pPr algn="l"/>
            <a:r>
              <a:rPr lang="en-US" sz="3200">
                <a:solidFill>
                  <a:srgbClr val="FFFFFF"/>
                </a:solidFill>
                <a:latin typeface="Arial" charset="0"/>
                <a:sym typeface="Arial" charset="0"/>
              </a:rPr>
              <a:t/>
            </a:r>
            <a:br>
              <a:rPr lang="en-US" sz="3200">
                <a:solidFill>
                  <a:srgbClr val="FFFFFF"/>
                </a:solidFill>
                <a:latin typeface="Arial" charset="0"/>
                <a:sym typeface="Arial" charset="0"/>
              </a:rPr>
            </a:br>
            <a:r>
              <a:rPr lang="en-US" sz="3200">
                <a:solidFill>
                  <a:srgbClr val="FFFFFF"/>
                </a:solidFill>
                <a:latin typeface="Arial" charset="0"/>
                <a:sym typeface="Arial" charset="0"/>
              </a:rPr>
              <a:t>Upper-income Americans are more </a:t>
            </a:r>
          </a:p>
          <a:p>
            <a:pPr algn="l"/>
            <a:r>
              <a:rPr lang="en-US" sz="3200">
                <a:solidFill>
                  <a:srgbClr val="FFFFFF"/>
                </a:solidFill>
                <a:latin typeface="Arial" charset="0"/>
                <a:sym typeface="Arial" charset="0"/>
              </a:rPr>
              <a:t>concerned</a:t>
            </a:r>
            <a:r>
              <a:rPr lang="en-US" sz="3200">
                <a:solidFill>
                  <a:srgbClr val="FFFFFF"/>
                </a:solidFill>
                <a:latin typeface="Arial Italic" charset="0"/>
                <a:cs typeface="Arial Italic" charset="0"/>
                <a:sym typeface="Arial Italic" charset="0"/>
              </a:rPr>
              <a:t> </a:t>
            </a:r>
            <a:r>
              <a:rPr lang="en-US" sz="3200">
                <a:solidFill>
                  <a:srgbClr val="FFFFFF"/>
                </a:solidFill>
                <a:latin typeface="Arial" charset="0"/>
                <a:cs typeface="Arial" charset="0"/>
                <a:sym typeface="Arial Italic" charset="0"/>
              </a:rPr>
              <a:t>about the economy</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81000"/>
            <a:ext cx="8229600" cy="1143000"/>
          </a:xfrm>
        </p:spPr>
        <p:txBody>
          <a:bodyPr/>
          <a:lstStyle/>
          <a:p>
            <a:pPr algn="l" eaLnBrk="1" hangingPunct="1">
              <a:defRPr/>
            </a:pPr>
            <a:r>
              <a:rPr lang="en-US" sz="3200" kern="1200" dirty="0" smtClean="0">
                <a:solidFill>
                  <a:srgbClr val="FFFFFF"/>
                </a:solidFill>
                <a:latin typeface="Arial" charset="0"/>
                <a:cs typeface="Arial" charset="0"/>
                <a:sym typeface="Arial" charset="0"/>
              </a:rPr>
              <a:t>Overall Traveler Sentiment Index</a:t>
            </a:r>
            <a:r>
              <a:rPr lang="en-US" sz="3200" kern="1200" baseline="30000" dirty="0" smtClean="0">
                <a:solidFill>
                  <a:srgbClr val="FFFFFF"/>
                </a:solidFill>
                <a:latin typeface="Arial" charset="0"/>
                <a:cs typeface="Arial" charset="0"/>
                <a:sym typeface="Arial" charset="0"/>
              </a:rPr>
              <a:t>TM</a:t>
            </a:r>
            <a:r>
              <a:rPr lang="en-US" sz="3200" kern="1200" dirty="0" smtClean="0">
                <a:solidFill>
                  <a:srgbClr val="FFFFFF"/>
                </a:solidFill>
                <a:latin typeface="Arial" charset="0"/>
                <a:cs typeface="Arial" charset="0"/>
                <a:sym typeface="Arial" charset="0"/>
              </a:rPr>
              <a:t>… </a:t>
            </a:r>
            <a:br>
              <a:rPr lang="en-US" sz="3200" kern="1200" dirty="0" smtClean="0">
                <a:solidFill>
                  <a:srgbClr val="FFFFFF"/>
                </a:solidFill>
                <a:latin typeface="Arial" charset="0"/>
                <a:cs typeface="Arial" charset="0"/>
                <a:sym typeface="Arial" charset="0"/>
              </a:rPr>
            </a:br>
            <a:r>
              <a:rPr lang="en-US" sz="2400" kern="1200" dirty="0" smtClean="0">
                <a:solidFill>
                  <a:srgbClr val="FFFFFF"/>
                </a:solidFill>
                <a:latin typeface="Arial Italic" charset="0"/>
                <a:cs typeface="Arial Italic" charset="0"/>
                <a:sym typeface="Arial Italic" charset="0"/>
              </a:rPr>
              <a:t>Immediate recovery, but nothing to write home about </a:t>
            </a:r>
            <a:r>
              <a:rPr lang="en-US" sz="3200" kern="1200" dirty="0" smtClean="0">
                <a:solidFill>
                  <a:srgbClr val="FFFFFF"/>
                </a:solidFill>
                <a:latin typeface="Arial Italic" charset="0"/>
                <a:cs typeface="Arial Italic" charset="0"/>
                <a:sym typeface="Arial Italic" charset="0"/>
              </a:rPr>
              <a:t/>
            </a:r>
            <a:br>
              <a:rPr lang="en-US" sz="3200" kern="1200" dirty="0" smtClean="0">
                <a:solidFill>
                  <a:srgbClr val="FFFFFF"/>
                </a:solidFill>
                <a:latin typeface="Arial Italic" charset="0"/>
                <a:cs typeface="Arial Italic" charset="0"/>
                <a:sym typeface="Arial Italic" charset="0"/>
              </a:rPr>
            </a:br>
            <a:endParaRPr lang="en-US" dirty="0"/>
          </a:p>
        </p:txBody>
      </p:sp>
      <p:graphicFrame>
        <p:nvGraphicFramePr>
          <p:cNvPr id="7170" name="Content Placeholder 3"/>
          <p:cNvGraphicFramePr>
            <a:graphicFrameLocks noGrp="1"/>
          </p:cNvGraphicFramePr>
          <p:nvPr>
            <p:ph idx="1"/>
          </p:nvPr>
        </p:nvGraphicFramePr>
        <p:xfrm>
          <a:off x="500063" y="1600200"/>
          <a:ext cx="8143875" cy="4525963"/>
        </p:xfrm>
        <a:graphic>
          <a:graphicData uri="http://schemas.openxmlformats.org/presentationml/2006/ole">
            <p:oleObj spid="_x0000_s7183" r:id="rId4" imgW="8327858" imgH="4627265" progId="Excel.Sheet.8">
              <p:embed/>
            </p:oleObj>
          </a:graphicData>
        </a:graphic>
      </p:graphicFrame>
      <p:cxnSp>
        <p:nvCxnSpPr>
          <p:cNvPr id="7172" name="Straight Connector 5"/>
          <p:cNvCxnSpPr>
            <a:cxnSpLocks noChangeShapeType="1"/>
          </p:cNvCxnSpPr>
          <p:nvPr/>
        </p:nvCxnSpPr>
        <p:spPr bwMode="auto">
          <a:xfrm>
            <a:off x="1143000" y="2895600"/>
            <a:ext cx="7696200" cy="0"/>
          </a:xfrm>
          <a:prstGeom prst="line">
            <a:avLst/>
          </a:prstGeom>
          <a:noFill/>
          <a:ln w="25400" algn="ctr">
            <a:solidFill>
              <a:srgbClr val="000000"/>
            </a:solidFill>
            <a:prstDash val="dash"/>
            <a:round/>
            <a:headEnd/>
            <a:tailEnd/>
          </a:ln>
          <a:extLst>
            <a:ext uri="{909E8E84-426E-40DD-AFC4-6F175D3DCCD1}">
              <a14:hiddenFill xmlns:a14="http://schemas.microsoft.com/office/drawing/2010/main" xmlns="">
                <a:noFill/>
              </a14:hiddenFill>
            </a:ext>
          </a:extLst>
        </p:spPr>
      </p:cxnSp>
      <p:sp>
        <p:nvSpPr>
          <p:cNvPr id="7173" name="Rectangle 7"/>
          <p:cNvSpPr>
            <a:spLocks/>
          </p:cNvSpPr>
          <p:nvPr/>
        </p:nvSpPr>
        <p:spPr bwMode="auto">
          <a:xfrm>
            <a:off x="7246938" y="1690688"/>
            <a:ext cx="1370012"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txBody>
          <a:bodyPr wrap="none" lIns="38100" tIns="38100" rIns="38100" bIns="38100">
            <a:spAutoFit/>
          </a:bodyPr>
          <a:lstStyle/>
          <a:p>
            <a:r>
              <a:rPr lang="en-US" sz="1200" b="1">
                <a:solidFill>
                  <a:schemeClr val="tx1"/>
                </a:solidFill>
                <a:ea typeface="Gill Sans" charset="0"/>
                <a:cs typeface="Gill Sans" charset="0"/>
              </a:rPr>
              <a:t>Interest</a:t>
            </a:r>
            <a:endParaRPr lang="en-US" sz="2800">
              <a:solidFill>
                <a:schemeClr val="tx1"/>
              </a:solidFill>
              <a:ea typeface="Gill Sans" charset="0"/>
              <a:cs typeface="Gill Sans" charset="0"/>
            </a:endParaRPr>
          </a:p>
          <a:p>
            <a:r>
              <a:rPr lang="en-US" sz="1200" b="1">
                <a:solidFill>
                  <a:schemeClr val="tx1"/>
                </a:solidFill>
                <a:ea typeface="Gill Sans" charset="0"/>
                <a:cs typeface="Gill Sans" charset="0"/>
              </a:rPr>
              <a:t>Time</a:t>
            </a:r>
            <a:endParaRPr lang="en-US" sz="2800">
              <a:solidFill>
                <a:schemeClr val="tx1"/>
              </a:solidFill>
              <a:ea typeface="Gill Sans" charset="0"/>
              <a:cs typeface="Gill Sans" charset="0"/>
            </a:endParaRPr>
          </a:p>
          <a:p>
            <a:r>
              <a:rPr lang="en-US" sz="1200" b="1">
                <a:solidFill>
                  <a:schemeClr val="tx1"/>
                </a:solidFill>
                <a:ea typeface="Gill Sans" charset="0"/>
                <a:cs typeface="Gill Sans" charset="0"/>
              </a:rPr>
              <a:t>Money Available</a:t>
            </a:r>
            <a:endParaRPr lang="en-US" sz="2800">
              <a:solidFill>
                <a:schemeClr val="tx1"/>
              </a:solidFill>
              <a:ea typeface="Gill Sans" charset="0"/>
              <a:cs typeface="Gill Sans" charset="0"/>
            </a:endParaRPr>
          </a:p>
          <a:p>
            <a:r>
              <a:rPr lang="en-US" sz="1200" b="1">
                <a:solidFill>
                  <a:schemeClr val="tx1"/>
                </a:solidFill>
                <a:ea typeface="Gill Sans" charset="0"/>
                <a:cs typeface="Gill Sans" charset="0"/>
              </a:rPr>
              <a:t>Affordability</a:t>
            </a:r>
            <a:endParaRPr lang="en-US" sz="2800">
              <a:solidFill>
                <a:schemeClr val="tx1"/>
              </a:solidFill>
              <a:ea typeface="Gill Sans" charset="0"/>
              <a:cs typeface="Gill Sans" charset="0"/>
            </a:endParaRPr>
          </a:p>
          <a:p>
            <a:r>
              <a:rPr lang="en-US" sz="1200" b="1">
                <a:solidFill>
                  <a:schemeClr val="tx1"/>
                </a:solidFill>
                <a:ea typeface="Gill Sans" charset="0"/>
                <a:cs typeface="Gill Sans" charset="0"/>
              </a:rPr>
              <a:t>Service Quality</a:t>
            </a:r>
            <a:endParaRPr lang="en-US" sz="2800">
              <a:solidFill>
                <a:schemeClr val="tx1"/>
              </a:solidFill>
              <a:ea typeface="Gill Sans" charset="0"/>
              <a:cs typeface="Gill Sans" charset="0"/>
            </a:endParaRPr>
          </a:p>
          <a:p>
            <a:r>
              <a:rPr lang="en-US" sz="1200" b="1">
                <a:solidFill>
                  <a:schemeClr val="tx1"/>
                </a:solidFill>
                <a:ea typeface="Gill Sans" charset="0"/>
                <a:cs typeface="Gill Sans" charset="0"/>
              </a:rPr>
              <a:t>Safety</a:t>
            </a:r>
          </a:p>
        </p:txBody>
      </p:sp>
      <p:sp>
        <p:nvSpPr>
          <p:cNvPr id="7174" name="Rectangle 4"/>
          <p:cNvSpPr>
            <a:spLocks/>
          </p:cNvSpPr>
          <p:nvPr/>
        </p:nvSpPr>
        <p:spPr bwMode="auto">
          <a:xfrm>
            <a:off x="1182688" y="1851025"/>
            <a:ext cx="1600200" cy="317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38100" tIns="38100" rIns="38100" bIns="38100">
            <a:spAutoFit/>
          </a:bodyPr>
          <a:lstStyle/>
          <a:p>
            <a:r>
              <a:rPr lang="en-US" sz="1600">
                <a:solidFill>
                  <a:schemeClr val="tx1"/>
                </a:solidFill>
                <a:ea typeface="Gill Sans" charset="0"/>
                <a:cs typeface="Gill Sans" charset="0"/>
              </a:rPr>
              <a:t>March 2007 = 100</a:t>
            </a:r>
          </a:p>
        </p:txBody>
      </p:sp>
      <p:sp>
        <p:nvSpPr>
          <p:cNvPr id="7175" name="Rectangle 8"/>
          <p:cNvSpPr>
            <a:spLocks/>
          </p:cNvSpPr>
          <p:nvPr/>
        </p:nvSpPr>
        <p:spPr bwMode="auto">
          <a:xfrm>
            <a:off x="3422650" y="2262188"/>
            <a:ext cx="2513013"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txBody>
          <a:bodyPr wrap="none" lIns="38100" tIns="38100" rIns="38100" bIns="38100">
            <a:spAutoFit/>
          </a:bodyPr>
          <a:lstStyle/>
          <a:p>
            <a:r>
              <a:rPr lang="en-US" sz="2000" b="1" i="1">
                <a:solidFill>
                  <a:schemeClr val="tx1"/>
                </a:solidFill>
                <a:ea typeface="Gill Sans" charset="0"/>
                <a:cs typeface="Gill Sans" charset="0"/>
              </a:rPr>
              <a:t>Burp of Enthusiasm</a:t>
            </a:r>
          </a:p>
        </p:txBody>
      </p:sp>
      <p:sp>
        <p:nvSpPr>
          <p:cNvPr id="7176" name="Line 9"/>
          <p:cNvSpPr>
            <a:spLocks noChangeShapeType="1"/>
          </p:cNvSpPr>
          <p:nvPr/>
        </p:nvSpPr>
        <p:spPr bwMode="auto">
          <a:xfrm>
            <a:off x="6049963" y="2462213"/>
            <a:ext cx="933450" cy="771525"/>
          </a:xfrm>
          <a:prstGeom prst="line">
            <a:avLst/>
          </a:prstGeom>
          <a:noFill/>
          <a:ln w="28575">
            <a:solidFill>
              <a:schemeClr val="tx1"/>
            </a:solidFill>
            <a:round/>
            <a:headEnd/>
            <a:tailEnd type="arrow" w="sm" len="sm"/>
          </a:ln>
          <a:extLst>
            <a:ext uri="{909E8E84-426E-40DD-AFC4-6F175D3DCCD1}">
              <a14:hiddenFill xmlns:a14="http://schemas.microsoft.com/office/drawing/2010/main" xmlns="">
                <a:noFill/>
              </a14:hiddenFill>
            </a:ext>
          </a:extLst>
        </p:spPr>
        <p:txBody>
          <a:bodyPr lIns="0" tIns="0" rIns="0" bIns="0"/>
          <a:lstStyle/>
          <a:p>
            <a:endParaRPr lang="en-US"/>
          </a:p>
        </p:txBody>
      </p:sp>
      <p:sp>
        <p:nvSpPr>
          <p:cNvPr id="7177" name="Rectangle 3"/>
          <p:cNvSpPr>
            <a:spLocks/>
          </p:cNvSpPr>
          <p:nvPr/>
        </p:nvSpPr>
        <p:spPr bwMode="auto">
          <a:xfrm>
            <a:off x="576263" y="6223000"/>
            <a:ext cx="4729162"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38100" tIns="38100" rIns="38100" bIns="38100">
            <a:spAutoFit/>
          </a:bodyPr>
          <a:lstStyle/>
          <a:p>
            <a:endParaRPr lang="en-US" sz="1100" b="1">
              <a:solidFill>
                <a:schemeClr val="tx1"/>
              </a:solidFill>
              <a:latin typeface="Lucida Grande" charset="0"/>
              <a:ea typeface="Lucida Grande" charset="0"/>
              <a:cs typeface="Lucida Grande" charset="0"/>
              <a:sym typeface="Lucida Grande" charset="0"/>
            </a:endParaRPr>
          </a:p>
          <a:p>
            <a:r>
              <a:rPr lang="en-US" sz="1200">
                <a:solidFill>
                  <a:schemeClr val="tx1"/>
                </a:solidFill>
                <a:ea typeface="Gill Sans" charset="0"/>
                <a:cs typeface="Gill Sans" charset="0"/>
              </a:rPr>
              <a:t>Source:  U.S. Travel Association/Ypartnership, </a:t>
            </a:r>
            <a:r>
              <a:rPr lang="en-US" sz="1200" i="1">
                <a:solidFill>
                  <a:schemeClr val="tx1"/>
                </a:solidFill>
                <a:ea typeface="Gill Sans" charset="0"/>
                <a:cs typeface="Gill Sans" charset="0"/>
              </a:rPr>
              <a:t>travelhorizons</a:t>
            </a:r>
            <a:r>
              <a:rPr lang="en-US" sz="1200" baseline="30000">
                <a:solidFill>
                  <a:schemeClr val="tx1"/>
                </a:solidFill>
                <a:ea typeface="Gill Sans" charset="0"/>
                <a:cs typeface="Gill Sans" charset="0"/>
              </a:rPr>
              <a:t>TM</a:t>
            </a:r>
            <a:r>
              <a:rPr lang="en-US" sz="1200">
                <a:solidFill>
                  <a:schemeClr val="tx1"/>
                </a:solidFill>
                <a:ea typeface="Gill Sans" charset="0"/>
                <a:cs typeface="Gill Sans" charset="0"/>
              </a:rPr>
              <a:t> October 2011</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81000"/>
            <a:ext cx="8229600" cy="1143000"/>
          </a:xfrm>
        </p:spPr>
        <p:txBody>
          <a:bodyPr/>
          <a:lstStyle/>
          <a:p>
            <a:pPr algn="l" eaLnBrk="1" hangingPunct="1">
              <a:defRPr/>
            </a:pPr>
            <a:r>
              <a:rPr lang="en-US" sz="3200" kern="1200" dirty="0" smtClean="0">
                <a:solidFill>
                  <a:srgbClr val="FFFFFF"/>
                </a:solidFill>
                <a:latin typeface="Arial" charset="0"/>
                <a:cs typeface="Arial" charset="0"/>
                <a:sym typeface="Arial" charset="0"/>
              </a:rPr>
              <a:t>Affordability of Travel Index</a:t>
            </a:r>
            <a:r>
              <a:rPr lang="en-US" sz="3200" kern="1200" baseline="30000" dirty="0" smtClean="0">
                <a:solidFill>
                  <a:srgbClr val="FFFFFF"/>
                </a:solidFill>
                <a:latin typeface="Arial" charset="0"/>
                <a:cs typeface="Arial" charset="0"/>
                <a:sym typeface="Arial" charset="0"/>
              </a:rPr>
              <a:t>TM</a:t>
            </a:r>
            <a:r>
              <a:rPr lang="en-US" sz="3200" kern="1200" dirty="0" smtClean="0">
                <a:solidFill>
                  <a:srgbClr val="FFFFFF"/>
                </a:solidFill>
                <a:latin typeface="Arial" charset="0"/>
                <a:cs typeface="Arial" charset="0"/>
                <a:sym typeface="Arial" charset="0"/>
              </a:rPr>
              <a:t>… </a:t>
            </a:r>
            <a:br>
              <a:rPr lang="en-US" sz="3200" kern="1200" dirty="0" smtClean="0">
                <a:solidFill>
                  <a:srgbClr val="FFFFFF"/>
                </a:solidFill>
                <a:latin typeface="Arial" charset="0"/>
                <a:cs typeface="Arial" charset="0"/>
                <a:sym typeface="Arial" charset="0"/>
              </a:rPr>
            </a:br>
            <a:r>
              <a:rPr lang="en-US" sz="2800" kern="1200" dirty="0" smtClean="0">
                <a:solidFill>
                  <a:srgbClr val="FFFFFF"/>
                </a:solidFill>
                <a:latin typeface="Arial Italic" charset="0"/>
                <a:cs typeface="Arial Italic" charset="0"/>
                <a:sym typeface="Arial Italic" charset="0"/>
              </a:rPr>
              <a:t>Deals &amp; discounts made travel more affordable </a:t>
            </a:r>
            <a:r>
              <a:rPr lang="en-US" sz="3200" kern="1200" dirty="0" smtClean="0">
                <a:solidFill>
                  <a:srgbClr val="FFFFFF"/>
                </a:solidFill>
                <a:latin typeface="Arial Italic" charset="0"/>
                <a:cs typeface="Arial Italic" charset="0"/>
                <a:sym typeface="Arial Italic" charset="0"/>
              </a:rPr>
              <a:t/>
            </a:r>
            <a:br>
              <a:rPr lang="en-US" sz="3200" kern="1200" dirty="0" smtClean="0">
                <a:solidFill>
                  <a:srgbClr val="FFFFFF"/>
                </a:solidFill>
                <a:latin typeface="Arial Italic" charset="0"/>
                <a:cs typeface="Arial Italic" charset="0"/>
                <a:sym typeface="Arial Italic" charset="0"/>
              </a:rPr>
            </a:br>
            <a:endParaRPr lang="en-US" dirty="0"/>
          </a:p>
        </p:txBody>
      </p:sp>
      <p:graphicFrame>
        <p:nvGraphicFramePr>
          <p:cNvPr id="8194" name="Content Placeholder 3"/>
          <p:cNvGraphicFramePr>
            <a:graphicFrameLocks noGrp="1"/>
          </p:cNvGraphicFramePr>
          <p:nvPr>
            <p:ph idx="1"/>
          </p:nvPr>
        </p:nvGraphicFramePr>
        <p:xfrm>
          <a:off x="500063" y="1600200"/>
          <a:ext cx="8143875" cy="4525963"/>
        </p:xfrm>
        <a:graphic>
          <a:graphicData uri="http://schemas.openxmlformats.org/presentationml/2006/ole">
            <p:oleObj spid="_x0000_s8206" r:id="rId4" imgW="8327858" imgH="4627265" progId="Excel.Sheet.8">
              <p:embed/>
            </p:oleObj>
          </a:graphicData>
        </a:graphic>
      </p:graphicFrame>
      <p:cxnSp>
        <p:nvCxnSpPr>
          <p:cNvPr id="8196" name="Straight Connector 5"/>
          <p:cNvCxnSpPr>
            <a:cxnSpLocks noChangeShapeType="1"/>
          </p:cNvCxnSpPr>
          <p:nvPr/>
        </p:nvCxnSpPr>
        <p:spPr bwMode="auto">
          <a:xfrm>
            <a:off x="1143000" y="3124200"/>
            <a:ext cx="7696200" cy="0"/>
          </a:xfrm>
          <a:prstGeom prst="line">
            <a:avLst/>
          </a:prstGeom>
          <a:noFill/>
          <a:ln w="25400" algn="ctr">
            <a:solidFill>
              <a:srgbClr val="000000"/>
            </a:solidFill>
            <a:prstDash val="dash"/>
            <a:round/>
            <a:headEnd/>
            <a:tailEnd/>
          </a:ln>
          <a:extLst>
            <a:ext uri="{909E8E84-426E-40DD-AFC4-6F175D3DCCD1}">
              <a14:hiddenFill xmlns:a14="http://schemas.microsoft.com/office/drawing/2010/main" xmlns="">
                <a:noFill/>
              </a14:hiddenFill>
            </a:ext>
          </a:extLst>
        </p:spPr>
      </p:cxnSp>
      <p:sp>
        <p:nvSpPr>
          <p:cNvPr id="8197" name="Rectangle 4"/>
          <p:cNvSpPr>
            <a:spLocks/>
          </p:cNvSpPr>
          <p:nvPr/>
        </p:nvSpPr>
        <p:spPr bwMode="auto">
          <a:xfrm>
            <a:off x="2140744" y="2009775"/>
            <a:ext cx="1600200" cy="317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38100" tIns="38100" rIns="38100" bIns="38100">
            <a:spAutoFit/>
          </a:bodyPr>
          <a:lstStyle/>
          <a:p>
            <a:r>
              <a:rPr lang="en-US" sz="1600" dirty="0">
                <a:solidFill>
                  <a:schemeClr val="tx1"/>
                </a:solidFill>
                <a:ea typeface="Gill Sans" charset="0"/>
                <a:cs typeface="Gill Sans" charset="0"/>
              </a:rPr>
              <a:t>March 2007 = 100</a:t>
            </a:r>
          </a:p>
        </p:txBody>
      </p:sp>
      <p:sp>
        <p:nvSpPr>
          <p:cNvPr id="8198" name="Rectangle 8"/>
          <p:cNvSpPr>
            <a:spLocks/>
          </p:cNvSpPr>
          <p:nvPr/>
        </p:nvSpPr>
        <p:spPr bwMode="auto">
          <a:xfrm>
            <a:off x="4724400" y="3276600"/>
            <a:ext cx="2600325"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txBody>
          <a:bodyPr wrap="none" lIns="38100" tIns="38100" rIns="38100" bIns="38100">
            <a:spAutoFit/>
          </a:bodyPr>
          <a:lstStyle/>
          <a:p>
            <a:r>
              <a:rPr lang="en-US" sz="2000" b="1" i="1">
                <a:solidFill>
                  <a:schemeClr val="tx1"/>
                </a:solidFill>
                <a:ea typeface="Gill Sans" charset="0"/>
                <a:cs typeface="Gill Sans" charset="0"/>
              </a:rPr>
              <a:t>Deals and Discounts</a:t>
            </a:r>
          </a:p>
        </p:txBody>
      </p:sp>
      <p:sp>
        <p:nvSpPr>
          <p:cNvPr id="8199" name="Rectangle 3"/>
          <p:cNvSpPr>
            <a:spLocks/>
          </p:cNvSpPr>
          <p:nvPr/>
        </p:nvSpPr>
        <p:spPr bwMode="auto">
          <a:xfrm>
            <a:off x="576263" y="6223000"/>
            <a:ext cx="4729162"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38100" tIns="38100" rIns="38100" bIns="38100">
            <a:spAutoFit/>
          </a:bodyPr>
          <a:lstStyle/>
          <a:p>
            <a:endParaRPr lang="en-US" sz="1100" b="1">
              <a:solidFill>
                <a:schemeClr val="tx1"/>
              </a:solidFill>
              <a:latin typeface="Lucida Grande" charset="0"/>
              <a:ea typeface="Lucida Grande" charset="0"/>
              <a:cs typeface="Lucida Grande" charset="0"/>
              <a:sym typeface="Lucida Grande" charset="0"/>
            </a:endParaRPr>
          </a:p>
          <a:p>
            <a:r>
              <a:rPr lang="en-US" sz="1200">
                <a:solidFill>
                  <a:schemeClr val="tx1"/>
                </a:solidFill>
                <a:ea typeface="Gill Sans" charset="0"/>
                <a:cs typeface="Gill Sans" charset="0"/>
              </a:rPr>
              <a:t>Source:  U.S. Travel Association/Ypartnership, </a:t>
            </a:r>
            <a:r>
              <a:rPr lang="en-US" sz="1200" i="1">
                <a:solidFill>
                  <a:schemeClr val="tx1"/>
                </a:solidFill>
                <a:ea typeface="Gill Sans" charset="0"/>
                <a:cs typeface="Gill Sans" charset="0"/>
              </a:rPr>
              <a:t>travelhorizons</a:t>
            </a:r>
            <a:r>
              <a:rPr lang="en-US" sz="1200" baseline="30000">
                <a:solidFill>
                  <a:schemeClr val="tx1"/>
                </a:solidFill>
                <a:ea typeface="Gill Sans" charset="0"/>
                <a:cs typeface="Gill Sans" charset="0"/>
              </a:rPr>
              <a:t>TM</a:t>
            </a:r>
            <a:r>
              <a:rPr lang="en-US" sz="1200">
                <a:solidFill>
                  <a:schemeClr val="tx1"/>
                </a:solidFill>
                <a:ea typeface="Gill Sans" charset="0"/>
                <a:cs typeface="Gill Sans" charset="0"/>
              </a:rPr>
              <a:t> October 2011</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eaLnBrk="1" hangingPunct="1">
              <a:defRPr/>
            </a:pPr>
            <a:r>
              <a:rPr lang="en-US" sz="3200" kern="1200" dirty="0" smtClean="0">
                <a:solidFill>
                  <a:srgbClr val="FFFFFF"/>
                </a:solidFill>
                <a:latin typeface="Arial" charset="0"/>
                <a:cs typeface="Arial" charset="0"/>
                <a:sym typeface="Arial" charset="0"/>
              </a:rPr>
              <a:t>Led by still-high gas prices and rising </a:t>
            </a:r>
            <a:br>
              <a:rPr lang="en-US" sz="3200" kern="1200" dirty="0" smtClean="0">
                <a:solidFill>
                  <a:srgbClr val="FFFFFF"/>
                </a:solidFill>
                <a:latin typeface="Arial" charset="0"/>
                <a:cs typeface="Arial" charset="0"/>
                <a:sym typeface="Arial" charset="0"/>
              </a:rPr>
            </a:br>
            <a:r>
              <a:rPr lang="en-US" sz="3200" kern="1200" dirty="0" smtClean="0">
                <a:solidFill>
                  <a:srgbClr val="FFFFFF"/>
                </a:solidFill>
                <a:latin typeface="Arial" charset="0"/>
                <a:cs typeface="Arial" charset="0"/>
                <a:sym typeface="Arial" charset="0"/>
              </a:rPr>
              <a:t>air fares </a:t>
            </a:r>
            <a:br>
              <a:rPr lang="en-US" sz="3200" kern="1200" dirty="0" smtClean="0">
                <a:solidFill>
                  <a:srgbClr val="FFFFFF"/>
                </a:solidFill>
                <a:latin typeface="Arial" charset="0"/>
                <a:cs typeface="Arial" charset="0"/>
                <a:sym typeface="Arial" charset="0"/>
              </a:rPr>
            </a:br>
            <a:endParaRPr lang="en-US" dirty="0"/>
          </a:p>
        </p:txBody>
      </p:sp>
      <p:graphicFrame>
        <p:nvGraphicFramePr>
          <p:cNvPr id="9218" name="Content Placeholder 3"/>
          <p:cNvGraphicFramePr>
            <a:graphicFrameLocks noGrp="1"/>
          </p:cNvGraphicFramePr>
          <p:nvPr>
            <p:ph idx="1"/>
            <p:extLst>
              <p:ext uri="{D42A27DB-BD31-4B8C-83A1-F6EECF244321}">
                <p14:modId xmlns:p14="http://schemas.microsoft.com/office/powerpoint/2010/main" xmlns="" val="3529816190"/>
              </p:ext>
            </p:extLst>
          </p:nvPr>
        </p:nvGraphicFramePr>
        <p:xfrm>
          <a:off x="606425" y="1828800"/>
          <a:ext cx="8140700" cy="4525963"/>
        </p:xfrm>
        <a:graphic>
          <a:graphicData uri="http://schemas.openxmlformats.org/presentationml/2006/ole">
            <p:oleObj spid="_x0000_s9231" r:id="rId4" imgW="8333954" imgH="4633362" progId="Excel.Sheet.8">
              <p:embed/>
            </p:oleObj>
          </a:graphicData>
        </a:graphic>
      </p:graphicFrame>
      <p:sp>
        <p:nvSpPr>
          <p:cNvPr id="9221" name="Rectangle 4"/>
          <p:cNvSpPr>
            <a:spLocks/>
          </p:cNvSpPr>
          <p:nvPr/>
        </p:nvSpPr>
        <p:spPr bwMode="auto">
          <a:xfrm>
            <a:off x="2894013" y="2962275"/>
            <a:ext cx="1374775" cy="48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38100" tIns="38100" rIns="38100" bIns="38100">
            <a:spAutoFit/>
          </a:bodyPr>
          <a:lstStyle/>
          <a:p>
            <a:r>
              <a:rPr lang="en-US" sz="1400">
                <a:solidFill>
                  <a:schemeClr val="tx1"/>
                </a:solidFill>
                <a:ea typeface="Gill Sans" charset="0"/>
                <a:cs typeface="Gill Sans" charset="0"/>
              </a:rPr>
              <a:t>Does not include </a:t>
            </a:r>
            <a:endParaRPr lang="en-US" sz="3200" b="1">
              <a:solidFill>
                <a:schemeClr val="tx1"/>
              </a:solidFill>
              <a:ea typeface="Gill Sans" charset="0"/>
              <a:cs typeface="Gill Sans" charset="0"/>
            </a:endParaRPr>
          </a:p>
          <a:p>
            <a:r>
              <a:rPr lang="en-US" sz="1400">
                <a:solidFill>
                  <a:schemeClr val="tx1"/>
                </a:solidFill>
                <a:ea typeface="Gill Sans" charset="0"/>
                <a:cs typeface="Gill Sans" charset="0"/>
              </a:rPr>
              <a:t>various fees</a:t>
            </a:r>
          </a:p>
        </p:txBody>
      </p:sp>
      <p:sp>
        <p:nvSpPr>
          <p:cNvPr id="9222" name="Line 5"/>
          <p:cNvSpPr>
            <a:spLocks noChangeShapeType="1"/>
          </p:cNvSpPr>
          <p:nvPr/>
        </p:nvSpPr>
        <p:spPr bwMode="auto">
          <a:xfrm flipH="1">
            <a:off x="3588270" y="3444875"/>
            <a:ext cx="1588" cy="493713"/>
          </a:xfrm>
          <a:prstGeom prst="line">
            <a:avLst/>
          </a:prstGeom>
          <a:noFill/>
          <a:ln w="38100">
            <a:solidFill>
              <a:schemeClr val="tx1"/>
            </a:solidFill>
            <a:round/>
            <a:headEnd/>
            <a:tailEnd type="arrow" w="med" len="med"/>
          </a:ln>
          <a:extLst>
            <a:ext uri="{909E8E84-426E-40DD-AFC4-6F175D3DCCD1}">
              <a14:hiddenFill xmlns:a14="http://schemas.microsoft.com/office/drawing/2010/main" xmlns="">
                <a:noFill/>
              </a14:hiddenFill>
            </a:ext>
          </a:extLst>
        </p:spPr>
        <p:txBody>
          <a:bodyPr lIns="0" tIns="0" rIns="0" bIns="0"/>
          <a:lstStyle/>
          <a:p>
            <a:endParaRPr lang="en-US"/>
          </a:p>
        </p:txBody>
      </p:sp>
      <p:sp>
        <p:nvSpPr>
          <p:cNvPr id="9223" name="Rectangle 3"/>
          <p:cNvSpPr>
            <a:spLocks/>
          </p:cNvSpPr>
          <p:nvPr/>
        </p:nvSpPr>
        <p:spPr bwMode="auto">
          <a:xfrm>
            <a:off x="4819494" y="2307028"/>
            <a:ext cx="39751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38100" tIns="38100" rIns="38100" bIns="38100" anchor="ctr"/>
          <a:lstStyle/>
          <a:p>
            <a:r>
              <a:rPr lang="en-US" sz="1400">
                <a:solidFill>
                  <a:schemeClr val="tx1"/>
                </a:solidFill>
                <a:ea typeface="Gill Sans" charset="0"/>
                <a:cs typeface="Gill Sans" charset="0"/>
              </a:rPr>
              <a:t>Percentage change through December 2011</a:t>
            </a:r>
            <a:endParaRPr lang="en-US" sz="2800">
              <a:solidFill>
                <a:schemeClr val="tx1"/>
              </a:solidFill>
              <a:ea typeface="Gill Sans" charset="0"/>
              <a:cs typeface="Gill Sans" charset="0"/>
            </a:endParaRPr>
          </a:p>
          <a:p>
            <a:r>
              <a:rPr lang="en-US" sz="1400" i="1">
                <a:solidFill>
                  <a:schemeClr val="tx1"/>
                </a:solidFill>
                <a:ea typeface="Gill Sans" charset="0"/>
                <a:cs typeface="Gill Sans" charset="0"/>
              </a:rPr>
              <a:t>YTD TPI = +6.5%</a:t>
            </a:r>
            <a:endParaRPr lang="en-US" sz="2800">
              <a:solidFill>
                <a:schemeClr val="tx1"/>
              </a:solidFill>
              <a:ea typeface="Gill Sans" charset="0"/>
              <a:cs typeface="Gill Sans" charset="0"/>
            </a:endParaRPr>
          </a:p>
          <a:p>
            <a:r>
              <a:rPr lang="en-US" sz="1400" i="1">
                <a:solidFill>
                  <a:schemeClr val="tx1"/>
                </a:solidFill>
                <a:ea typeface="Gill Sans" charset="0"/>
                <a:cs typeface="Gill Sans" charset="0"/>
              </a:rPr>
              <a:t>YTD CPI = +3.2%</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81000"/>
            <a:ext cx="8229600" cy="1143000"/>
          </a:xfrm>
        </p:spPr>
        <p:txBody>
          <a:bodyPr/>
          <a:lstStyle/>
          <a:p>
            <a:pPr algn="l" eaLnBrk="1" hangingPunct="1">
              <a:defRPr/>
            </a:pPr>
            <a:r>
              <a:rPr lang="en-US" sz="3200" kern="1200" dirty="0" smtClean="0">
                <a:solidFill>
                  <a:srgbClr val="FFFFFF"/>
                </a:solidFill>
                <a:latin typeface="Arial" charset="0"/>
                <a:cs typeface="Arial" charset="0"/>
                <a:sym typeface="Arial" charset="0"/>
              </a:rPr>
              <a:t>Money Available for Travel… </a:t>
            </a:r>
            <a:br>
              <a:rPr lang="en-US" sz="3200" kern="1200" dirty="0" smtClean="0">
                <a:solidFill>
                  <a:srgbClr val="FFFFFF"/>
                </a:solidFill>
                <a:latin typeface="Arial" charset="0"/>
                <a:cs typeface="Arial" charset="0"/>
                <a:sym typeface="Arial" charset="0"/>
              </a:rPr>
            </a:br>
            <a:r>
              <a:rPr lang="en-US" sz="3200" kern="1200" dirty="0" smtClean="0">
                <a:solidFill>
                  <a:srgbClr val="FFFFFF"/>
                </a:solidFill>
                <a:latin typeface="Arial Italic" charset="0"/>
                <a:cs typeface="Arial Italic" charset="0"/>
                <a:sym typeface="Arial Italic" charset="0"/>
              </a:rPr>
              <a:t>Heading in the wrong direction </a:t>
            </a:r>
            <a:br>
              <a:rPr lang="en-US" sz="3200" kern="1200" dirty="0" smtClean="0">
                <a:solidFill>
                  <a:srgbClr val="FFFFFF"/>
                </a:solidFill>
                <a:latin typeface="Arial Italic" charset="0"/>
                <a:cs typeface="Arial Italic" charset="0"/>
                <a:sym typeface="Arial Italic" charset="0"/>
              </a:rPr>
            </a:br>
            <a:endParaRPr lang="en-US" dirty="0"/>
          </a:p>
        </p:txBody>
      </p:sp>
      <p:graphicFrame>
        <p:nvGraphicFramePr>
          <p:cNvPr id="10242" name="Content Placeholder 3"/>
          <p:cNvGraphicFramePr>
            <a:graphicFrameLocks noGrp="1"/>
          </p:cNvGraphicFramePr>
          <p:nvPr>
            <p:ph idx="1"/>
          </p:nvPr>
        </p:nvGraphicFramePr>
        <p:xfrm>
          <a:off x="500063" y="1600200"/>
          <a:ext cx="8143875" cy="4525963"/>
        </p:xfrm>
        <a:graphic>
          <a:graphicData uri="http://schemas.openxmlformats.org/presentationml/2006/ole">
            <p:oleObj spid="_x0000_s10252" r:id="rId4" imgW="8327858" imgH="4627265" progId="Excel.Sheet.8">
              <p:embed/>
            </p:oleObj>
          </a:graphicData>
        </a:graphic>
      </p:graphicFrame>
      <p:cxnSp>
        <p:nvCxnSpPr>
          <p:cNvPr id="10244" name="Straight Connector 5"/>
          <p:cNvCxnSpPr>
            <a:cxnSpLocks noChangeShapeType="1"/>
          </p:cNvCxnSpPr>
          <p:nvPr/>
        </p:nvCxnSpPr>
        <p:spPr bwMode="auto">
          <a:xfrm>
            <a:off x="1143000" y="2590800"/>
            <a:ext cx="7696200" cy="0"/>
          </a:xfrm>
          <a:prstGeom prst="line">
            <a:avLst/>
          </a:prstGeom>
          <a:noFill/>
          <a:ln w="25400" algn="ctr">
            <a:solidFill>
              <a:srgbClr val="000000"/>
            </a:solidFill>
            <a:prstDash val="dash"/>
            <a:round/>
            <a:headEnd/>
            <a:tailEnd/>
          </a:ln>
          <a:extLst>
            <a:ext uri="{909E8E84-426E-40DD-AFC4-6F175D3DCCD1}">
              <a14:hiddenFill xmlns:a14="http://schemas.microsoft.com/office/drawing/2010/main" xmlns="">
                <a:noFill/>
              </a14:hiddenFill>
            </a:ext>
          </a:extLst>
        </p:spPr>
      </p:cxnSp>
      <p:sp>
        <p:nvSpPr>
          <p:cNvPr id="10245" name="Rectangle 4"/>
          <p:cNvSpPr>
            <a:spLocks/>
          </p:cNvSpPr>
          <p:nvPr/>
        </p:nvSpPr>
        <p:spPr bwMode="auto">
          <a:xfrm>
            <a:off x="1182688" y="1851025"/>
            <a:ext cx="1600200" cy="317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38100" tIns="38100" rIns="38100" bIns="38100">
            <a:spAutoFit/>
          </a:bodyPr>
          <a:lstStyle/>
          <a:p>
            <a:r>
              <a:rPr lang="en-US" sz="1600">
                <a:solidFill>
                  <a:schemeClr val="tx1"/>
                </a:solidFill>
                <a:ea typeface="Gill Sans" charset="0"/>
                <a:cs typeface="Gill Sans" charset="0"/>
              </a:rPr>
              <a:t>March 2007 = 100</a:t>
            </a:r>
          </a:p>
        </p:txBody>
      </p:sp>
      <p:sp>
        <p:nvSpPr>
          <p:cNvPr id="10246" name="Rectangle 3"/>
          <p:cNvSpPr>
            <a:spLocks/>
          </p:cNvSpPr>
          <p:nvPr/>
        </p:nvSpPr>
        <p:spPr bwMode="auto">
          <a:xfrm>
            <a:off x="576263" y="6223000"/>
            <a:ext cx="4729162"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38100" tIns="38100" rIns="38100" bIns="38100">
            <a:spAutoFit/>
          </a:bodyPr>
          <a:lstStyle/>
          <a:p>
            <a:endParaRPr lang="en-US" sz="1100" b="1">
              <a:solidFill>
                <a:schemeClr val="tx1"/>
              </a:solidFill>
              <a:latin typeface="Lucida Grande" charset="0"/>
              <a:ea typeface="Lucida Grande" charset="0"/>
              <a:cs typeface="Lucida Grande" charset="0"/>
              <a:sym typeface="Lucida Grande" charset="0"/>
            </a:endParaRPr>
          </a:p>
          <a:p>
            <a:r>
              <a:rPr lang="en-US" sz="1200">
                <a:solidFill>
                  <a:schemeClr val="tx1"/>
                </a:solidFill>
                <a:ea typeface="Gill Sans" charset="0"/>
                <a:cs typeface="Gill Sans" charset="0"/>
              </a:rPr>
              <a:t>Source:  U.S. Travel Association/Ypartnership, </a:t>
            </a:r>
            <a:r>
              <a:rPr lang="en-US" sz="1200" i="1">
                <a:solidFill>
                  <a:schemeClr val="tx1"/>
                </a:solidFill>
                <a:ea typeface="Gill Sans" charset="0"/>
                <a:cs typeface="Gill Sans" charset="0"/>
              </a:rPr>
              <a:t>travelhorizons</a:t>
            </a:r>
            <a:r>
              <a:rPr lang="en-US" sz="1200" baseline="30000">
                <a:solidFill>
                  <a:schemeClr val="tx1"/>
                </a:solidFill>
                <a:ea typeface="Gill Sans" charset="0"/>
                <a:cs typeface="Gill Sans" charset="0"/>
              </a:rPr>
              <a:t>TM</a:t>
            </a:r>
            <a:r>
              <a:rPr lang="en-US" sz="1200">
                <a:solidFill>
                  <a:schemeClr val="tx1"/>
                </a:solidFill>
                <a:ea typeface="Gill Sans" charset="0"/>
                <a:cs typeface="Gill Sans" charset="0"/>
              </a:rPr>
              <a:t> October 2011</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eaLnBrk="1" hangingPunct="1">
              <a:defRPr/>
            </a:pPr>
            <a:r>
              <a:rPr lang="en-US" sz="3200" kern="1200" dirty="0" smtClean="0">
                <a:solidFill>
                  <a:srgbClr val="FFFFFF"/>
                </a:solidFill>
                <a:latin typeface="Arial" charset="0"/>
                <a:cs typeface="Arial" charset="0"/>
                <a:sym typeface="Arial" charset="0"/>
              </a:rPr>
              <a:t>Leisure travel intentions soft…</a:t>
            </a:r>
            <a:br>
              <a:rPr lang="en-US" sz="3200" kern="1200" dirty="0" smtClean="0">
                <a:solidFill>
                  <a:srgbClr val="FFFFFF"/>
                </a:solidFill>
                <a:latin typeface="Arial" charset="0"/>
                <a:cs typeface="Arial" charset="0"/>
                <a:sym typeface="Arial" charset="0"/>
              </a:rPr>
            </a:br>
            <a:r>
              <a:rPr lang="en-US" sz="2800" kern="1200" dirty="0" smtClean="0">
                <a:solidFill>
                  <a:srgbClr val="FFFFFF"/>
                </a:solidFill>
                <a:latin typeface="Arial Italic" charset="0"/>
                <a:cs typeface="Arial Italic" charset="0"/>
                <a:sym typeface="Arial Italic" charset="0"/>
              </a:rPr>
              <a:t>October 2011 lowest among past five surveys</a:t>
            </a:r>
            <a:r>
              <a:rPr lang="en-US" sz="3200" kern="1200" dirty="0" smtClean="0">
                <a:solidFill>
                  <a:srgbClr val="FFFFFF"/>
                </a:solidFill>
                <a:latin typeface="Arial Italic" charset="0"/>
                <a:cs typeface="Arial Italic" charset="0"/>
                <a:sym typeface="Arial Italic" charset="0"/>
              </a:rPr>
              <a:t/>
            </a:r>
            <a:br>
              <a:rPr lang="en-US" sz="3200" kern="1200" dirty="0" smtClean="0">
                <a:solidFill>
                  <a:srgbClr val="FFFFFF"/>
                </a:solidFill>
                <a:latin typeface="Arial Italic" charset="0"/>
                <a:cs typeface="Arial Italic" charset="0"/>
                <a:sym typeface="Arial Italic" charset="0"/>
              </a:rPr>
            </a:br>
            <a:endParaRPr lang="en-US" dirty="0"/>
          </a:p>
        </p:txBody>
      </p:sp>
      <p:graphicFrame>
        <p:nvGraphicFramePr>
          <p:cNvPr id="11266" name="Content Placeholder 3"/>
          <p:cNvGraphicFramePr>
            <a:graphicFrameLocks noGrp="1"/>
          </p:cNvGraphicFramePr>
          <p:nvPr>
            <p:ph idx="1"/>
          </p:nvPr>
        </p:nvGraphicFramePr>
        <p:xfrm>
          <a:off x="500063" y="1600200"/>
          <a:ext cx="8143875" cy="4525963"/>
        </p:xfrm>
        <a:graphic>
          <a:graphicData uri="http://schemas.openxmlformats.org/presentationml/2006/ole">
            <p:oleObj spid="_x0000_s11275" r:id="rId4" imgW="8327858" imgH="4627265" progId="Excel.Sheet.8">
              <p:embed/>
            </p:oleObj>
          </a:graphicData>
        </a:graphic>
      </p:graphicFrame>
      <p:sp>
        <p:nvSpPr>
          <p:cNvPr id="11268" name="TextBox 4"/>
          <p:cNvSpPr txBox="1">
            <a:spLocks noChangeArrowheads="1"/>
          </p:cNvSpPr>
          <p:nvPr/>
        </p:nvSpPr>
        <p:spPr bwMode="auto">
          <a:xfrm>
            <a:off x="1143000" y="1882775"/>
            <a:ext cx="5749925"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4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9pPr>
          </a:lstStyle>
          <a:p>
            <a:pPr eaLnBrk="1" hangingPunct="1"/>
            <a:r>
              <a:rPr lang="en-US" sz="1800"/>
              <a:t>Plan to take a leisure trip between November and April</a:t>
            </a:r>
          </a:p>
        </p:txBody>
      </p:sp>
      <p:sp>
        <p:nvSpPr>
          <p:cNvPr id="11269" name="Rectangle 8"/>
          <p:cNvSpPr>
            <a:spLocks/>
          </p:cNvSpPr>
          <p:nvPr/>
        </p:nvSpPr>
        <p:spPr bwMode="auto">
          <a:xfrm>
            <a:off x="576263" y="6223000"/>
            <a:ext cx="4729162"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38100" tIns="38100" rIns="38100" bIns="38100">
            <a:spAutoFit/>
          </a:bodyPr>
          <a:lstStyle/>
          <a:p>
            <a:endParaRPr lang="en-US" sz="1100" b="1">
              <a:solidFill>
                <a:schemeClr val="tx1"/>
              </a:solidFill>
              <a:latin typeface="Lucida Grande" charset="0"/>
              <a:ea typeface="Lucida Grande" charset="0"/>
              <a:cs typeface="Lucida Grande" charset="0"/>
              <a:sym typeface="Lucida Grande" charset="0"/>
            </a:endParaRPr>
          </a:p>
          <a:p>
            <a:r>
              <a:rPr lang="en-US" sz="1200">
                <a:solidFill>
                  <a:schemeClr val="tx1"/>
                </a:solidFill>
                <a:ea typeface="Gill Sans" charset="0"/>
                <a:cs typeface="Gill Sans" charset="0"/>
              </a:rPr>
              <a:t>Source:  U.S. Travel Association/Ypartnership, </a:t>
            </a:r>
            <a:r>
              <a:rPr lang="en-US" sz="1200" i="1">
                <a:solidFill>
                  <a:schemeClr val="tx1"/>
                </a:solidFill>
                <a:ea typeface="Gill Sans" charset="0"/>
                <a:cs typeface="Gill Sans" charset="0"/>
              </a:rPr>
              <a:t>travelhorizons</a:t>
            </a:r>
            <a:r>
              <a:rPr lang="en-US" sz="1200" baseline="30000">
                <a:solidFill>
                  <a:schemeClr val="tx1"/>
                </a:solidFill>
                <a:ea typeface="Gill Sans" charset="0"/>
                <a:cs typeface="Gill Sans" charset="0"/>
              </a:rPr>
              <a:t>TM</a:t>
            </a:r>
            <a:r>
              <a:rPr lang="en-US" sz="1200">
                <a:solidFill>
                  <a:schemeClr val="tx1"/>
                </a:solidFill>
                <a:ea typeface="Gill Sans" charset="0"/>
                <a:cs typeface="Gill Sans" charset="0"/>
              </a:rPr>
              <a:t> October 2011</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AutoShape 2"/>
          <p:cNvSpPr>
            <a:spLocks noChangeArrowheads="1"/>
          </p:cNvSpPr>
          <p:nvPr/>
        </p:nvSpPr>
        <p:spPr bwMode="auto">
          <a:xfrm>
            <a:off x="582613" y="444500"/>
            <a:ext cx="8035925" cy="593725"/>
          </a:xfrm>
          <a:prstGeom prst="roundRect">
            <a:avLst>
              <a:gd name="adj" fmla="val 21667"/>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1397" tIns="45698" rIns="91397" bIns="45698" anchor="b"/>
          <a:lstStyle/>
          <a:p>
            <a:pPr algn="l">
              <a:lnSpc>
                <a:spcPct val="90000"/>
              </a:lnSpc>
            </a:pPr>
            <a:r>
              <a:rPr lang="en-US" sz="3200" b="1">
                <a:solidFill>
                  <a:srgbClr val="002060"/>
                </a:solidFill>
                <a:latin typeface="Calibri" pitchFamily="34" charset="0"/>
                <a:ea typeface="+mn-ea"/>
                <a:cs typeface="Arial" pitchFamily="34" charset="0"/>
              </a:rPr>
              <a:t>Future Overnight Leisure Travel Intentions</a:t>
            </a:r>
            <a:endParaRPr lang="en-US" sz="3200" b="1" i="1">
              <a:solidFill>
                <a:srgbClr val="002060"/>
              </a:solidFill>
              <a:latin typeface="Calibri" pitchFamily="34" charset="0"/>
              <a:ea typeface="+mn-ea"/>
              <a:cs typeface="Arial" pitchFamily="34" charset="0"/>
            </a:endParaRPr>
          </a:p>
        </p:txBody>
      </p:sp>
      <p:sp>
        <p:nvSpPr>
          <p:cNvPr id="50179" name="Rectangle 5"/>
          <p:cNvSpPr>
            <a:spLocks noGrp="1" noChangeArrowheads="1"/>
          </p:cNvSpPr>
          <p:nvPr>
            <p:ph type="body" sz="half" idx="4294967295"/>
          </p:nvPr>
        </p:nvSpPr>
        <p:spPr>
          <a:xfrm>
            <a:off x="457200" y="1095375"/>
            <a:ext cx="8229600" cy="471488"/>
          </a:xfrm>
        </p:spPr>
        <p:txBody>
          <a:bodyPr/>
          <a:lstStyle/>
          <a:p>
            <a:pPr eaLnBrk="1" hangingPunct="1"/>
            <a:r>
              <a:rPr lang="en-US" sz="1600" smtClean="0">
                <a:latin typeface="Calibri" pitchFamily="34" charset="0"/>
              </a:rPr>
              <a:t>Future travel intentions are consistent with levels seen for the last two summers.</a:t>
            </a:r>
          </a:p>
        </p:txBody>
      </p:sp>
      <p:graphicFrame>
        <p:nvGraphicFramePr>
          <p:cNvPr id="50180" name="Object 3"/>
          <p:cNvGraphicFramePr>
            <a:graphicFrameLocks noChangeAspect="1"/>
          </p:cNvGraphicFramePr>
          <p:nvPr/>
        </p:nvGraphicFramePr>
        <p:xfrm>
          <a:off x="334963" y="2354263"/>
          <a:ext cx="8566150" cy="3967162"/>
        </p:xfrm>
        <a:graphic>
          <a:graphicData uri="http://schemas.openxmlformats.org/presentationml/2006/ole">
            <p:oleObj spid="_x0000_s475142" r:id="rId4" imgW="8565622" imgH="3968840" progId="Excel.Chart.8">
              <p:embed/>
            </p:oleObj>
          </a:graphicData>
        </a:graphic>
      </p:graphicFrame>
      <p:sp>
        <p:nvSpPr>
          <p:cNvPr id="50181" name="Slide Number Placeholder 3"/>
          <p:cNvSpPr txBox="1">
            <a:spLocks noGrp="1"/>
          </p:cNvSpPr>
          <p:nvPr/>
        </p:nvSpPr>
        <p:spPr bwMode="auto">
          <a:xfrm>
            <a:off x="6861175" y="138113"/>
            <a:ext cx="21336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000">
                <a:solidFill>
                  <a:schemeClr val="tx1"/>
                </a:solidFill>
                <a:latin typeface="Arial" pitchFamily="34" charset="0"/>
                <a:cs typeface="Arial" pitchFamily="34" charset="0"/>
              </a:defRPr>
            </a:lvl1pPr>
            <a:lvl2pPr marL="742950" indent="-285750" eaLnBrk="0" hangingPunct="0">
              <a:defRPr sz="1000">
                <a:solidFill>
                  <a:schemeClr val="tx1"/>
                </a:solidFill>
                <a:latin typeface="Arial" pitchFamily="34" charset="0"/>
                <a:cs typeface="Arial" pitchFamily="34" charset="0"/>
              </a:defRPr>
            </a:lvl2pPr>
            <a:lvl3pPr marL="1143000" indent="-228600" eaLnBrk="0" hangingPunct="0">
              <a:defRPr sz="1000">
                <a:solidFill>
                  <a:schemeClr val="tx1"/>
                </a:solidFill>
                <a:latin typeface="Arial" pitchFamily="34" charset="0"/>
                <a:cs typeface="Arial" pitchFamily="34" charset="0"/>
              </a:defRPr>
            </a:lvl3pPr>
            <a:lvl4pPr marL="1600200" indent="-228600" eaLnBrk="0" hangingPunct="0">
              <a:defRPr sz="1000">
                <a:solidFill>
                  <a:schemeClr val="tx1"/>
                </a:solidFill>
                <a:latin typeface="Arial" pitchFamily="34" charset="0"/>
                <a:cs typeface="Arial" pitchFamily="34" charset="0"/>
              </a:defRPr>
            </a:lvl4pPr>
            <a:lvl5pPr marL="2057400" indent="-228600" eaLnBrk="0" hangingPunct="0">
              <a:defRPr sz="1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cs typeface="Arial" pitchFamily="34" charset="0"/>
              </a:defRPr>
            </a:lvl9pPr>
          </a:lstStyle>
          <a:p>
            <a:pPr algn="r" eaLnBrk="1" hangingPunct="1"/>
            <a:r>
              <a:rPr lang="en-US" sz="1200" i="1">
                <a:solidFill>
                  <a:srgbClr val="777777"/>
                </a:solidFill>
                <a:latin typeface="Calibri" pitchFamily="34" charset="0"/>
                <a:ea typeface="+mn-ea"/>
              </a:rPr>
              <a:t> </a:t>
            </a:r>
          </a:p>
        </p:txBody>
      </p:sp>
      <p:sp>
        <p:nvSpPr>
          <p:cNvPr id="2" name="Slide Number Placeholder 3"/>
          <p:cNvSpPr txBox="1">
            <a:spLocks noGrp="1"/>
          </p:cNvSpPr>
          <p:nvPr/>
        </p:nvSpPr>
        <p:spPr bwMode="auto">
          <a:xfrm>
            <a:off x="6777038" y="6381750"/>
            <a:ext cx="2133600" cy="476250"/>
          </a:xfrm>
          <a:prstGeom prst="rect">
            <a:avLst/>
          </a:prstGeom>
          <a:noFill/>
          <a:ln>
            <a:miter lim="800000"/>
            <a:headEnd/>
            <a:tailEnd/>
          </a:ln>
        </p:spPr>
        <p:txBody>
          <a:bodyPr/>
          <a:lstStyle/>
          <a:p>
            <a:pPr algn="r">
              <a:defRPr/>
            </a:pPr>
            <a:fld id="{51D4365E-F940-4034-A5A5-05073F2C1B7D}" type="slidenum">
              <a:rPr lang="en-US" sz="1200">
                <a:solidFill>
                  <a:srgbClr val="777777"/>
                </a:solidFill>
                <a:latin typeface="Calibri" pitchFamily="34" charset="0"/>
                <a:ea typeface="+mn-ea"/>
                <a:cs typeface="Arial" pitchFamily="34" charset="0"/>
              </a:rPr>
              <a:pPr algn="r">
                <a:defRPr/>
              </a:pPr>
              <a:t>18</a:t>
            </a:fld>
            <a:endParaRPr lang="en-US" sz="1200" dirty="0">
              <a:solidFill>
                <a:srgbClr val="777777"/>
              </a:solidFill>
              <a:latin typeface="Calibri" pitchFamily="34" charset="0"/>
              <a:ea typeface="+mn-ea"/>
              <a:cs typeface="Arial" pitchFamily="34" charset="0"/>
            </a:endParaRPr>
          </a:p>
        </p:txBody>
      </p:sp>
      <p:sp>
        <p:nvSpPr>
          <p:cNvPr id="50183" name="Text Box 10"/>
          <p:cNvSpPr txBox="1">
            <a:spLocks noChangeArrowheads="1"/>
          </p:cNvSpPr>
          <p:nvPr/>
        </p:nvSpPr>
        <p:spPr bwMode="auto">
          <a:xfrm>
            <a:off x="6316663" y="3416300"/>
            <a:ext cx="1776412" cy="1108075"/>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1000">
                <a:solidFill>
                  <a:schemeClr val="tx1"/>
                </a:solidFill>
                <a:latin typeface="Arial" pitchFamily="34" charset="0"/>
                <a:cs typeface="Arial" pitchFamily="34" charset="0"/>
              </a:defRPr>
            </a:lvl1pPr>
            <a:lvl2pPr marL="742950" indent="-285750" eaLnBrk="0" hangingPunct="0">
              <a:defRPr sz="1000">
                <a:solidFill>
                  <a:schemeClr val="tx1"/>
                </a:solidFill>
                <a:latin typeface="Arial" pitchFamily="34" charset="0"/>
                <a:cs typeface="Arial" pitchFamily="34" charset="0"/>
              </a:defRPr>
            </a:lvl2pPr>
            <a:lvl3pPr marL="1143000" indent="-228600" eaLnBrk="0" hangingPunct="0">
              <a:defRPr sz="1000">
                <a:solidFill>
                  <a:schemeClr val="tx1"/>
                </a:solidFill>
                <a:latin typeface="Arial" pitchFamily="34" charset="0"/>
                <a:cs typeface="Arial" pitchFamily="34" charset="0"/>
              </a:defRPr>
            </a:lvl3pPr>
            <a:lvl4pPr marL="1600200" indent="-228600" eaLnBrk="0" hangingPunct="0">
              <a:defRPr sz="1000">
                <a:solidFill>
                  <a:schemeClr val="tx1"/>
                </a:solidFill>
                <a:latin typeface="Arial" pitchFamily="34" charset="0"/>
                <a:cs typeface="Arial" pitchFamily="34" charset="0"/>
              </a:defRPr>
            </a:lvl4pPr>
            <a:lvl5pPr marL="2057400" indent="-228600" eaLnBrk="0" hangingPunct="0">
              <a:defRPr sz="1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cs typeface="Arial" pitchFamily="34" charset="0"/>
              </a:defRPr>
            </a:lvl9pPr>
          </a:lstStyle>
          <a:p>
            <a:pPr eaLnBrk="1" hangingPunct="1">
              <a:spcBef>
                <a:spcPct val="50000"/>
              </a:spcBef>
            </a:pPr>
            <a:r>
              <a:rPr lang="en-US" sz="1200" b="1">
                <a:solidFill>
                  <a:srgbClr val="000000"/>
                </a:solidFill>
                <a:latin typeface="Calibri" pitchFamily="34" charset="0"/>
                <a:ea typeface="+mn-ea"/>
              </a:rPr>
              <a:t>Mean Number of Trips</a:t>
            </a:r>
          </a:p>
          <a:p>
            <a:pPr eaLnBrk="1" hangingPunct="1">
              <a:spcBef>
                <a:spcPct val="50000"/>
              </a:spcBef>
            </a:pPr>
            <a:r>
              <a:rPr lang="en-US" sz="1200" b="1">
                <a:solidFill>
                  <a:srgbClr val="000000"/>
                </a:solidFill>
                <a:latin typeface="Calibri" pitchFamily="34" charset="0"/>
                <a:ea typeface="+mn-ea"/>
              </a:rPr>
              <a:t>Summer 2009 – 1.1</a:t>
            </a:r>
          </a:p>
          <a:p>
            <a:pPr eaLnBrk="1" hangingPunct="1">
              <a:spcBef>
                <a:spcPct val="50000"/>
              </a:spcBef>
            </a:pPr>
            <a:r>
              <a:rPr lang="en-US" sz="1200" b="1">
                <a:solidFill>
                  <a:srgbClr val="000000"/>
                </a:solidFill>
                <a:latin typeface="Calibri" pitchFamily="34" charset="0"/>
                <a:ea typeface="+mn-ea"/>
              </a:rPr>
              <a:t>Summer 2010 – 1.1</a:t>
            </a:r>
          </a:p>
          <a:p>
            <a:pPr eaLnBrk="1" hangingPunct="1">
              <a:spcBef>
                <a:spcPct val="50000"/>
              </a:spcBef>
            </a:pPr>
            <a:r>
              <a:rPr lang="en-US" sz="1200" b="1">
                <a:solidFill>
                  <a:srgbClr val="000000"/>
                </a:solidFill>
                <a:latin typeface="Calibri" pitchFamily="34" charset="0"/>
                <a:ea typeface="+mn-ea"/>
              </a:rPr>
              <a:t>Summer 2011 – 1.1</a:t>
            </a:r>
          </a:p>
        </p:txBody>
      </p:sp>
      <p:sp>
        <p:nvSpPr>
          <p:cNvPr id="50184" name="Slide Number Placeholder 3"/>
          <p:cNvSpPr txBox="1">
            <a:spLocks noGrp="1"/>
          </p:cNvSpPr>
          <p:nvPr/>
        </p:nvSpPr>
        <p:spPr bwMode="auto">
          <a:xfrm>
            <a:off x="6980238" y="147638"/>
            <a:ext cx="21336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000">
                <a:solidFill>
                  <a:schemeClr val="tx1"/>
                </a:solidFill>
                <a:latin typeface="Arial" pitchFamily="34" charset="0"/>
                <a:cs typeface="Arial" pitchFamily="34" charset="0"/>
              </a:defRPr>
            </a:lvl1pPr>
            <a:lvl2pPr marL="742950" indent="-285750" eaLnBrk="0" hangingPunct="0">
              <a:defRPr sz="1000">
                <a:solidFill>
                  <a:schemeClr val="tx1"/>
                </a:solidFill>
                <a:latin typeface="Arial" pitchFamily="34" charset="0"/>
                <a:cs typeface="Arial" pitchFamily="34" charset="0"/>
              </a:defRPr>
            </a:lvl2pPr>
            <a:lvl3pPr marL="1143000" indent="-228600" eaLnBrk="0" hangingPunct="0">
              <a:defRPr sz="1000">
                <a:solidFill>
                  <a:schemeClr val="tx1"/>
                </a:solidFill>
                <a:latin typeface="Arial" pitchFamily="34" charset="0"/>
                <a:cs typeface="Arial" pitchFamily="34" charset="0"/>
              </a:defRPr>
            </a:lvl3pPr>
            <a:lvl4pPr marL="1600200" indent="-228600" eaLnBrk="0" hangingPunct="0">
              <a:defRPr sz="1000">
                <a:solidFill>
                  <a:schemeClr val="tx1"/>
                </a:solidFill>
                <a:latin typeface="Arial" pitchFamily="34" charset="0"/>
                <a:cs typeface="Arial" pitchFamily="34" charset="0"/>
              </a:defRPr>
            </a:lvl4pPr>
            <a:lvl5pPr marL="2057400" indent="-228600" eaLnBrk="0" hangingPunct="0">
              <a:defRPr sz="1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cs typeface="Arial" pitchFamily="34" charset="0"/>
              </a:defRPr>
            </a:lvl9pPr>
          </a:lstStyle>
          <a:p>
            <a:pPr algn="r" eaLnBrk="1" hangingPunct="1"/>
            <a:r>
              <a:rPr lang="en-US" sz="1200" i="1">
                <a:solidFill>
                  <a:srgbClr val="777777"/>
                </a:solidFill>
                <a:latin typeface="Calibri" pitchFamily="34" charset="0"/>
                <a:ea typeface="+mn-ea"/>
              </a:rPr>
              <a:t>Summer 2011</a:t>
            </a:r>
          </a:p>
        </p:txBody>
      </p:sp>
      <p:sp>
        <p:nvSpPr>
          <p:cNvPr id="50185" name="TextBox 10"/>
          <p:cNvSpPr txBox="1">
            <a:spLocks noChangeArrowheads="1"/>
          </p:cNvSpPr>
          <p:nvPr/>
        </p:nvSpPr>
        <p:spPr bwMode="auto">
          <a:xfrm>
            <a:off x="1333500" y="6303963"/>
            <a:ext cx="7540625" cy="554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000">
                <a:solidFill>
                  <a:schemeClr val="tx1"/>
                </a:solidFill>
                <a:latin typeface="Arial" pitchFamily="34" charset="0"/>
                <a:cs typeface="Arial" pitchFamily="34" charset="0"/>
              </a:defRPr>
            </a:lvl1pPr>
            <a:lvl2pPr marL="742950" indent="-285750" eaLnBrk="0" hangingPunct="0">
              <a:defRPr sz="1000">
                <a:solidFill>
                  <a:schemeClr val="tx1"/>
                </a:solidFill>
                <a:latin typeface="Arial" pitchFamily="34" charset="0"/>
                <a:cs typeface="Arial" pitchFamily="34" charset="0"/>
              </a:defRPr>
            </a:lvl2pPr>
            <a:lvl3pPr marL="1143000" indent="-228600" eaLnBrk="0" hangingPunct="0">
              <a:defRPr sz="1000">
                <a:solidFill>
                  <a:schemeClr val="tx1"/>
                </a:solidFill>
                <a:latin typeface="Arial" pitchFamily="34" charset="0"/>
                <a:cs typeface="Arial" pitchFamily="34" charset="0"/>
              </a:defRPr>
            </a:lvl3pPr>
            <a:lvl4pPr marL="1600200" indent="-228600" eaLnBrk="0" hangingPunct="0">
              <a:defRPr sz="1000">
                <a:solidFill>
                  <a:schemeClr val="tx1"/>
                </a:solidFill>
                <a:latin typeface="Arial" pitchFamily="34" charset="0"/>
                <a:cs typeface="Arial" pitchFamily="34" charset="0"/>
              </a:defRPr>
            </a:lvl4pPr>
            <a:lvl5pPr marL="2057400" indent="-228600" eaLnBrk="0" hangingPunct="0">
              <a:defRPr sz="1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cs typeface="Arial" pitchFamily="34" charset="0"/>
              </a:defRPr>
            </a:lvl9pPr>
          </a:lstStyle>
          <a:p>
            <a:pPr algn="l" eaLnBrk="1" hangingPunct="1"/>
            <a:r>
              <a:rPr lang="en-US" i="1">
                <a:solidFill>
                  <a:srgbClr val="7F7F7F"/>
                </a:solidFill>
                <a:latin typeface="Calibri" pitchFamily="34" charset="0"/>
                <a:ea typeface="+mn-ea"/>
              </a:rPr>
              <a:t>Q46. In the next month, how many trips do you plan to take anywhere for business, to visit friends or relatives, or for leisure? </a:t>
            </a:r>
          </a:p>
          <a:p>
            <a:pPr algn="l" eaLnBrk="1" hangingPunct="1"/>
            <a:r>
              <a:rPr lang="en-US" i="1">
                <a:solidFill>
                  <a:srgbClr val="7F7F7F"/>
                </a:solidFill>
                <a:latin typeface="Calibri" pitchFamily="34" charset="0"/>
                <a:ea typeface="+mn-ea"/>
              </a:rPr>
              <a:t>Is this more, the same, or fewer than the number of leisure trips you took during this same time period last year? </a:t>
            </a:r>
          </a:p>
          <a:p>
            <a:pPr algn="l" eaLnBrk="1" hangingPunct="1"/>
            <a:r>
              <a:rPr lang="en-US" i="1">
                <a:solidFill>
                  <a:srgbClr val="7F7F7F"/>
                </a:solidFill>
                <a:latin typeface="Calibri" pitchFamily="34" charset="0"/>
                <a:ea typeface="+mn-ea"/>
              </a:rPr>
              <a:t>a, b, c notes significant difference at the 95% confidence level.</a:t>
            </a:r>
            <a:endParaRPr lang="en-US" i="1" u="sng">
              <a:solidFill>
                <a:srgbClr val="000000"/>
              </a:solidFill>
              <a:latin typeface="Calibri" pitchFamily="34" charset="0"/>
              <a:ea typeface="+mn-ea"/>
            </a:endParaRPr>
          </a:p>
        </p:txBody>
      </p:sp>
    </p:spTree>
    <p:extLst>
      <p:ext uri="{BB962C8B-B14F-4D97-AF65-F5344CB8AC3E}">
        <p14:creationId xmlns:p14="http://schemas.microsoft.com/office/powerpoint/2010/main" xmlns="" val="23340600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AutoShape 2"/>
          <p:cNvSpPr>
            <a:spLocks noChangeArrowheads="1"/>
          </p:cNvSpPr>
          <p:nvPr/>
        </p:nvSpPr>
        <p:spPr bwMode="auto">
          <a:xfrm>
            <a:off x="582613" y="309563"/>
            <a:ext cx="8035925" cy="593725"/>
          </a:xfrm>
          <a:prstGeom prst="roundRect">
            <a:avLst>
              <a:gd name="adj" fmla="val 21667"/>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1397" tIns="45698" rIns="91397" bIns="45698" anchor="b"/>
          <a:lstStyle/>
          <a:p>
            <a:pPr algn="l">
              <a:lnSpc>
                <a:spcPct val="90000"/>
              </a:lnSpc>
            </a:pPr>
            <a:r>
              <a:rPr lang="en-US" sz="3200" b="1">
                <a:solidFill>
                  <a:srgbClr val="002060"/>
                </a:solidFill>
                <a:latin typeface="Calibri" pitchFamily="34" charset="0"/>
                <a:ea typeface="+mn-ea"/>
                <a:cs typeface="Arial" pitchFamily="34" charset="0"/>
              </a:rPr>
              <a:t>Future Day Leisure Travel Intentions</a:t>
            </a:r>
            <a:endParaRPr lang="en-US" sz="3200" b="1" i="1">
              <a:solidFill>
                <a:srgbClr val="002060"/>
              </a:solidFill>
              <a:latin typeface="Calibri" pitchFamily="34" charset="0"/>
              <a:ea typeface="+mn-ea"/>
              <a:cs typeface="Arial" pitchFamily="34" charset="0"/>
            </a:endParaRPr>
          </a:p>
        </p:txBody>
      </p:sp>
      <p:sp>
        <p:nvSpPr>
          <p:cNvPr id="51203" name="Rectangle 5"/>
          <p:cNvSpPr>
            <a:spLocks noGrp="1" noChangeArrowheads="1"/>
          </p:cNvSpPr>
          <p:nvPr>
            <p:ph type="body" sz="half" idx="4294967295"/>
          </p:nvPr>
        </p:nvSpPr>
        <p:spPr>
          <a:xfrm>
            <a:off x="457200" y="846138"/>
            <a:ext cx="8229600" cy="1301750"/>
          </a:xfrm>
        </p:spPr>
        <p:txBody>
          <a:bodyPr/>
          <a:lstStyle/>
          <a:p>
            <a:pPr eaLnBrk="1" hangingPunct="1"/>
            <a:r>
              <a:rPr lang="en-US" sz="1600" smtClean="0">
                <a:latin typeface="Calibri" pitchFamily="34" charset="0"/>
              </a:rPr>
              <a:t>Planned leisure trips in the next month remained stable with Summer 2010.</a:t>
            </a:r>
          </a:p>
          <a:p>
            <a:pPr eaLnBrk="1" hangingPunct="1">
              <a:buFont typeface="Wingdings" pitchFamily="2" charset="2"/>
              <a:buNone/>
            </a:pPr>
            <a:endParaRPr lang="en-US" sz="1600" smtClean="0">
              <a:latin typeface="Calibri" pitchFamily="34" charset="0"/>
            </a:endParaRPr>
          </a:p>
        </p:txBody>
      </p:sp>
      <p:graphicFrame>
        <p:nvGraphicFramePr>
          <p:cNvPr id="51204" name="Object 3"/>
          <p:cNvGraphicFramePr>
            <a:graphicFrameLocks noChangeAspect="1"/>
          </p:cNvGraphicFramePr>
          <p:nvPr/>
        </p:nvGraphicFramePr>
        <p:xfrm>
          <a:off x="304800" y="2138363"/>
          <a:ext cx="8566150" cy="3967162"/>
        </p:xfrm>
        <a:graphic>
          <a:graphicData uri="http://schemas.openxmlformats.org/presentationml/2006/ole">
            <p:oleObj spid="_x0000_s476166" r:id="rId4" imgW="8565622" imgH="3968840" progId="Excel.Chart.8">
              <p:embed/>
            </p:oleObj>
          </a:graphicData>
        </a:graphic>
      </p:graphicFrame>
      <p:sp>
        <p:nvSpPr>
          <p:cNvPr id="51205" name="Slide Number Placeholder 3"/>
          <p:cNvSpPr txBox="1">
            <a:spLocks noGrp="1"/>
          </p:cNvSpPr>
          <p:nvPr/>
        </p:nvSpPr>
        <p:spPr bwMode="auto">
          <a:xfrm>
            <a:off x="6861175" y="138113"/>
            <a:ext cx="21336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000">
                <a:solidFill>
                  <a:schemeClr val="tx1"/>
                </a:solidFill>
                <a:latin typeface="Arial" pitchFamily="34" charset="0"/>
                <a:cs typeface="Arial" pitchFamily="34" charset="0"/>
              </a:defRPr>
            </a:lvl1pPr>
            <a:lvl2pPr marL="742950" indent="-285750" eaLnBrk="0" hangingPunct="0">
              <a:defRPr sz="1000">
                <a:solidFill>
                  <a:schemeClr val="tx1"/>
                </a:solidFill>
                <a:latin typeface="Arial" pitchFamily="34" charset="0"/>
                <a:cs typeface="Arial" pitchFamily="34" charset="0"/>
              </a:defRPr>
            </a:lvl2pPr>
            <a:lvl3pPr marL="1143000" indent="-228600" eaLnBrk="0" hangingPunct="0">
              <a:defRPr sz="1000">
                <a:solidFill>
                  <a:schemeClr val="tx1"/>
                </a:solidFill>
                <a:latin typeface="Arial" pitchFamily="34" charset="0"/>
                <a:cs typeface="Arial" pitchFamily="34" charset="0"/>
              </a:defRPr>
            </a:lvl3pPr>
            <a:lvl4pPr marL="1600200" indent="-228600" eaLnBrk="0" hangingPunct="0">
              <a:defRPr sz="1000">
                <a:solidFill>
                  <a:schemeClr val="tx1"/>
                </a:solidFill>
                <a:latin typeface="Arial" pitchFamily="34" charset="0"/>
                <a:cs typeface="Arial" pitchFamily="34" charset="0"/>
              </a:defRPr>
            </a:lvl4pPr>
            <a:lvl5pPr marL="2057400" indent="-228600" eaLnBrk="0" hangingPunct="0">
              <a:defRPr sz="1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cs typeface="Arial" pitchFamily="34" charset="0"/>
              </a:defRPr>
            </a:lvl9pPr>
          </a:lstStyle>
          <a:p>
            <a:pPr algn="r" eaLnBrk="1" hangingPunct="1"/>
            <a:r>
              <a:rPr lang="en-US" sz="1200" i="1">
                <a:solidFill>
                  <a:srgbClr val="777777"/>
                </a:solidFill>
                <a:latin typeface="Calibri" pitchFamily="34" charset="0"/>
                <a:ea typeface="+mn-ea"/>
              </a:rPr>
              <a:t> </a:t>
            </a:r>
          </a:p>
        </p:txBody>
      </p:sp>
      <p:sp>
        <p:nvSpPr>
          <p:cNvPr id="2" name="Slide Number Placeholder 3"/>
          <p:cNvSpPr txBox="1">
            <a:spLocks noGrp="1"/>
          </p:cNvSpPr>
          <p:nvPr/>
        </p:nvSpPr>
        <p:spPr bwMode="auto">
          <a:xfrm>
            <a:off x="6777038" y="6381750"/>
            <a:ext cx="2133600" cy="476250"/>
          </a:xfrm>
          <a:prstGeom prst="rect">
            <a:avLst/>
          </a:prstGeom>
          <a:noFill/>
          <a:ln>
            <a:miter lim="800000"/>
            <a:headEnd/>
            <a:tailEnd/>
          </a:ln>
        </p:spPr>
        <p:txBody>
          <a:bodyPr/>
          <a:lstStyle/>
          <a:p>
            <a:pPr algn="r">
              <a:defRPr/>
            </a:pPr>
            <a:fld id="{57B6A5F5-A4CC-440B-B114-B892120AEBF4}" type="slidenum">
              <a:rPr lang="en-US" sz="1200">
                <a:solidFill>
                  <a:srgbClr val="777777"/>
                </a:solidFill>
                <a:latin typeface="Calibri" pitchFamily="34" charset="0"/>
                <a:ea typeface="+mn-ea"/>
                <a:cs typeface="Arial" pitchFamily="34" charset="0"/>
              </a:rPr>
              <a:pPr algn="r">
                <a:defRPr/>
              </a:pPr>
              <a:t>19</a:t>
            </a:fld>
            <a:endParaRPr lang="en-US" sz="1200" dirty="0">
              <a:solidFill>
                <a:srgbClr val="777777"/>
              </a:solidFill>
              <a:latin typeface="Calibri" pitchFamily="34" charset="0"/>
              <a:ea typeface="+mn-ea"/>
              <a:cs typeface="Arial" pitchFamily="34" charset="0"/>
            </a:endParaRPr>
          </a:p>
        </p:txBody>
      </p:sp>
      <p:sp>
        <p:nvSpPr>
          <p:cNvPr id="51207" name="Text Box 9"/>
          <p:cNvSpPr txBox="1">
            <a:spLocks noChangeArrowheads="1"/>
          </p:cNvSpPr>
          <p:nvPr/>
        </p:nvSpPr>
        <p:spPr bwMode="auto">
          <a:xfrm>
            <a:off x="4919663" y="2959100"/>
            <a:ext cx="1839912" cy="1108075"/>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1000">
                <a:solidFill>
                  <a:schemeClr val="tx1"/>
                </a:solidFill>
                <a:latin typeface="Arial" pitchFamily="34" charset="0"/>
                <a:cs typeface="Arial" pitchFamily="34" charset="0"/>
              </a:defRPr>
            </a:lvl1pPr>
            <a:lvl2pPr marL="742950" indent="-285750" eaLnBrk="0" hangingPunct="0">
              <a:defRPr sz="1000">
                <a:solidFill>
                  <a:schemeClr val="tx1"/>
                </a:solidFill>
                <a:latin typeface="Arial" pitchFamily="34" charset="0"/>
                <a:cs typeface="Arial" pitchFamily="34" charset="0"/>
              </a:defRPr>
            </a:lvl2pPr>
            <a:lvl3pPr marL="1143000" indent="-228600" eaLnBrk="0" hangingPunct="0">
              <a:defRPr sz="1000">
                <a:solidFill>
                  <a:schemeClr val="tx1"/>
                </a:solidFill>
                <a:latin typeface="Arial" pitchFamily="34" charset="0"/>
                <a:cs typeface="Arial" pitchFamily="34" charset="0"/>
              </a:defRPr>
            </a:lvl3pPr>
            <a:lvl4pPr marL="1600200" indent="-228600" eaLnBrk="0" hangingPunct="0">
              <a:defRPr sz="1000">
                <a:solidFill>
                  <a:schemeClr val="tx1"/>
                </a:solidFill>
                <a:latin typeface="Arial" pitchFamily="34" charset="0"/>
                <a:cs typeface="Arial" pitchFamily="34" charset="0"/>
              </a:defRPr>
            </a:lvl4pPr>
            <a:lvl5pPr marL="2057400" indent="-228600" eaLnBrk="0" hangingPunct="0">
              <a:defRPr sz="1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cs typeface="Arial" pitchFamily="34" charset="0"/>
              </a:defRPr>
            </a:lvl9pPr>
          </a:lstStyle>
          <a:p>
            <a:pPr eaLnBrk="1" hangingPunct="1">
              <a:spcBef>
                <a:spcPct val="50000"/>
              </a:spcBef>
            </a:pPr>
            <a:r>
              <a:rPr lang="en-US" sz="1200" b="1">
                <a:solidFill>
                  <a:srgbClr val="000000"/>
                </a:solidFill>
                <a:latin typeface="Calibri" pitchFamily="34" charset="0"/>
                <a:ea typeface="+mn-ea"/>
              </a:rPr>
              <a:t>Mean Number of Trips</a:t>
            </a:r>
          </a:p>
          <a:p>
            <a:pPr eaLnBrk="1" hangingPunct="1">
              <a:spcBef>
                <a:spcPct val="50000"/>
              </a:spcBef>
            </a:pPr>
            <a:r>
              <a:rPr lang="en-US" sz="1200" b="1">
                <a:solidFill>
                  <a:srgbClr val="000000"/>
                </a:solidFill>
                <a:latin typeface="Calibri" pitchFamily="34" charset="0"/>
                <a:ea typeface="+mn-ea"/>
              </a:rPr>
              <a:t>Summer 2009 – 1.9</a:t>
            </a:r>
          </a:p>
          <a:p>
            <a:pPr eaLnBrk="1" hangingPunct="1">
              <a:spcBef>
                <a:spcPct val="50000"/>
              </a:spcBef>
            </a:pPr>
            <a:r>
              <a:rPr lang="en-US" sz="1200" b="1">
                <a:solidFill>
                  <a:srgbClr val="000000"/>
                </a:solidFill>
                <a:latin typeface="Calibri" pitchFamily="34" charset="0"/>
                <a:ea typeface="+mn-ea"/>
              </a:rPr>
              <a:t>Summer 2010 – 1.9 </a:t>
            </a:r>
          </a:p>
          <a:p>
            <a:pPr eaLnBrk="1" hangingPunct="1">
              <a:spcBef>
                <a:spcPct val="50000"/>
              </a:spcBef>
            </a:pPr>
            <a:r>
              <a:rPr lang="en-US" sz="1200" b="1">
                <a:solidFill>
                  <a:srgbClr val="000000"/>
                </a:solidFill>
                <a:latin typeface="Calibri" pitchFamily="34" charset="0"/>
                <a:ea typeface="+mn-ea"/>
              </a:rPr>
              <a:t>Summer 2011 – 2.0 </a:t>
            </a:r>
          </a:p>
        </p:txBody>
      </p:sp>
      <p:sp>
        <p:nvSpPr>
          <p:cNvPr id="51208" name="Slide Number Placeholder 3"/>
          <p:cNvSpPr txBox="1">
            <a:spLocks noGrp="1"/>
          </p:cNvSpPr>
          <p:nvPr/>
        </p:nvSpPr>
        <p:spPr bwMode="auto">
          <a:xfrm>
            <a:off x="6980238" y="147638"/>
            <a:ext cx="21336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000">
                <a:solidFill>
                  <a:schemeClr val="tx1"/>
                </a:solidFill>
                <a:latin typeface="Arial" pitchFamily="34" charset="0"/>
                <a:cs typeface="Arial" pitchFamily="34" charset="0"/>
              </a:defRPr>
            </a:lvl1pPr>
            <a:lvl2pPr marL="742950" indent="-285750" eaLnBrk="0" hangingPunct="0">
              <a:defRPr sz="1000">
                <a:solidFill>
                  <a:schemeClr val="tx1"/>
                </a:solidFill>
                <a:latin typeface="Arial" pitchFamily="34" charset="0"/>
                <a:cs typeface="Arial" pitchFamily="34" charset="0"/>
              </a:defRPr>
            </a:lvl2pPr>
            <a:lvl3pPr marL="1143000" indent="-228600" eaLnBrk="0" hangingPunct="0">
              <a:defRPr sz="1000">
                <a:solidFill>
                  <a:schemeClr val="tx1"/>
                </a:solidFill>
                <a:latin typeface="Arial" pitchFamily="34" charset="0"/>
                <a:cs typeface="Arial" pitchFamily="34" charset="0"/>
              </a:defRPr>
            </a:lvl3pPr>
            <a:lvl4pPr marL="1600200" indent="-228600" eaLnBrk="0" hangingPunct="0">
              <a:defRPr sz="1000">
                <a:solidFill>
                  <a:schemeClr val="tx1"/>
                </a:solidFill>
                <a:latin typeface="Arial" pitchFamily="34" charset="0"/>
                <a:cs typeface="Arial" pitchFamily="34" charset="0"/>
              </a:defRPr>
            </a:lvl4pPr>
            <a:lvl5pPr marL="2057400" indent="-228600" eaLnBrk="0" hangingPunct="0">
              <a:defRPr sz="1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cs typeface="Arial" pitchFamily="34" charset="0"/>
              </a:defRPr>
            </a:lvl9pPr>
          </a:lstStyle>
          <a:p>
            <a:pPr algn="r" eaLnBrk="1" hangingPunct="1"/>
            <a:r>
              <a:rPr lang="en-US" sz="1200" i="1">
                <a:solidFill>
                  <a:srgbClr val="777777"/>
                </a:solidFill>
                <a:latin typeface="Calibri" pitchFamily="34" charset="0"/>
                <a:ea typeface="+mn-ea"/>
              </a:rPr>
              <a:t>Summer 2011</a:t>
            </a:r>
          </a:p>
        </p:txBody>
      </p:sp>
      <p:sp>
        <p:nvSpPr>
          <p:cNvPr id="51209" name="TextBox 10"/>
          <p:cNvSpPr txBox="1">
            <a:spLocks noChangeArrowheads="1"/>
          </p:cNvSpPr>
          <p:nvPr/>
        </p:nvSpPr>
        <p:spPr bwMode="auto">
          <a:xfrm>
            <a:off x="1333500" y="6303963"/>
            <a:ext cx="7540625" cy="554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000">
                <a:solidFill>
                  <a:schemeClr val="tx1"/>
                </a:solidFill>
                <a:latin typeface="Arial" pitchFamily="34" charset="0"/>
                <a:cs typeface="Arial" pitchFamily="34" charset="0"/>
              </a:defRPr>
            </a:lvl1pPr>
            <a:lvl2pPr marL="742950" indent="-285750" eaLnBrk="0" hangingPunct="0">
              <a:defRPr sz="1000">
                <a:solidFill>
                  <a:schemeClr val="tx1"/>
                </a:solidFill>
                <a:latin typeface="Arial" pitchFamily="34" charset="0"/>
                <a:cs typeface="Arial" pitchFamily="34" charset="0"/>
              </a:defRPr>
            </a:lvl2pPr>
            <a:lvl3pPr marL="1143000" indent="-228600" eaLnBrk="0" hangingPunct="0">
              <a:defRPr sz="1000">
                <a:solidFill>
                  <a:schemeClr val="tx1"/>
                </a:solidFill>
                <a:latin typeface="Arial" pitchFamily="34" charset="0"/>
                <a:cs typeface="Arial" pitchFamily="34" charset="0"/>
              </a:defRPr>
            </a:lvl3pPr>
            <a:lvl4pPr marL="1600200" indent="-228600" eaLnBrk="0" hangingPunct="0">
              <a:defRPr sz="1000">
                <a:solidFill>
                  <a:schemeClr val="tx1"/>
                </a:solidFill>
                <a:latin typeface="Arial" pitchFamily="34" charset="0"/>
                <a:cs typeface="Arial" pitchFamily="34" charset="0"/>
              </a:defRPr>
            </a:lvl4pPr>
            <a:lvl5pPr marL="2057400" indent="-228600" eaLnBrk="0" hangingPunct="0">
              <a:defRPr sz="1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cs typeface="Arial" pitchFamily="34" charset="0"/>
              </a:defRPr>
            </a:lvl9pPr>
          </a:lstStyle>
          <a:p>
            <a:pPr algn="l" eaLnBrk="1" hangingPunct="1"/>
            <a:r>
              <a:rPr lang="en-US" i="1">
                <a:solidFill>
                  <a:srgbClr val="7F7F7F"/>
                </a:solidFill>
                <a:latin typeface="Calibri" pitchFamily="34" charset="0"/>
                <a:ea typeface="+mn-ea"/>
              </a:rPr>
              <a:t>Q23_1. In the next month, how many trips do you plan to take anywhere for business, to visit friends or relatives, or for leisure? </a:t>
            </a:r>
          </a:p>
          <a:p>
            <a:pPr algn="l" eaLnBrk="1" hangingPunct="1"/>
            <a:r>
              <a:rPr lang="en-US" i="1">
                <a:solidFill>
                  <a:srgbClr val="7F7F7F"/>
                </a:solidFill>
                <a:latin typeface="Calibri" pitchFamily="34" charset="0"/>
                <a:ea typeface="+mn-ea"/>
              </a:rPr>
              <a:t>Is this more, the same, or fewer than the number of leisure trips you took during this same time period last year? </a:t>
            </a:r>
          </a:p>
          <a:p>
            <a:pPr algn="l" eaLnBrk="1" hangingPunct="1"/>
            <a:r>
              <a:rPr lang="en-US" i="1">
                <a:solidFill>
                  <a:srgbClr val="7F7F7F"/>
                </a:solidFill>
                <a:latin typeface="Calibri" pitchFamily="34" charset="0"/>
                <a:ea typeface="+mn-ea"/>
              </a:rPr>
              <a:t>a, b, c notes significant difference at the 95% confidence level.</a:t>
            </a:r>
            <a:endParaRPr lang="en-US" i="1" u="sng">
              <a:solidFill>
                <a:srgbClr val="000000"/>
              </a:solidFill>
              <a:latin typeface="Calibri" pitchFamily="34" charset="0"/>
              <a:ea typeface="+mn-ea"/>
            </a:endParaRPr>
          </a:p>
        </p:txBody>
      </p:sp>
    </p:spTree>
    <p:extLst>
      <p:ext uri="{BB962C8B-B14F-4D97-AF65-F5344CB8AC3E}">
        <p14:creationId xmlns:p14="http://schemas.microsoft.com/office/powerpoint/2010/main" xmlns="" val="38100499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eaLnBrk="1" hangingPunct="1">
              <a:defRPr/>
            </a:pPr>
            <a:r>
              <a:rPr lang="en-US" sz="3200" kern="1200" dirty="0" smtClean="0">
                <a:solidFill>
                  <a:srgbClr val="FFFFFF"/>
                </a:solidFill>
                <a:latin typeface="Arial" charset="0"/>
                <a:cs typeface="Arial" charset="0"/>
                <a:sym typeface="Arial" charset="0"/>
              </a:rPr>
              <a:t>Business travel intentions…</a:t>
            </a:r>
            <a:br>
              <a:rPr lang="en-US" sz="3200" kern="1200" dirty="0" smtClean="0">
                <a:solidFill>
                  <a:srgbClr val="FFFFFF"/>
                </a:solidFill>
                <a:latin typeface="Arial" charset="0"/>
                <a:cs typeface="Arial" charset="0"/>
                <a:sym typeface="Arial" charset="0"/>
              </a:rPr>
            </a:br>
            <a:r>
              <a:rPr lang="en-US" sz="3200" kern="1200" dirty="0" smtClean="0">
                <a:solidFill>
                  <a:srgbClr val="FFFFFF"/>
                </a:solidFill>
                <a:latin typeface="Arial Italic" charset="0"/>
                <a:cs typeface="Arial Italic" charset="0"/>
                <a:sym typeface="Arial Italic" charset="0"/>
              </a:rPr>
              <a:t>Also soft but at least consistent</a:t>
            </a:r>
            <a:br>
              <a:rPr lang="en-US" sz="3200" kern="1200" dirty="0" smtClean="0">
                <a:solidFill>
                  <a:srgbClr val="FFFFFF"/>
                </a:solidFill>
                <a:latin typeface="Arial Italic" charset="0"/>
                <a:cs typeface="Arial Italic" charset="0"/>
                <a:sym typeface="Arial Italic" charset="0"/>
              </a:rPr>
            </a:br>
            <a:endParaRPr lang="en-US" dirty="0"/>
          </a:p>
        </p:txBody>
      </p:sp>
      <p:graphicFrame>
        <p:nvGraphicFramePr>
          <p:cNvPr id="12290" name="Content Placeholder 3"/>
          <p:cNvGraphicFramePr>
            <a:graphicFrameLocks noGrp="1"/>
          </p:cNvGraphicFramePr>
          <p:nvPr>
            <p:ph idx="1"/>
          </p:nvPr>
        </p:nvGraphicFramePr>
        <p:xfrm>
          <a:off x="500063" y="1600200"/>
          <a:ext cx="8143875" cy="4525963"/>
        </p:xfrm>
        <a:graphic>
          <a:graphicData uri="http://schemas.openxmlformats.org/presentationml/2006/ole">
            <p:oleObj spid="_x0000_s12298" r:id="rId4" imgW="8327858" imgH="4627265" progId="Excel.Sheet.8">
              <p:embed/>
            </p:oleObj>
          </a:graphicData>
        </a:graphic>
      </p:graphicFrame>
      <p:sp>
        <p:nvSpPr>
          <p:cNvPr id="12292" name="Rectangle 8"/>
          <p:cNvSpPr>
            <a:spLocks/>
          </p:cNvSpPr>
          <p:nvPr/>
        </p:nvSpPr>
        <p:spPr bwMode="auto">
          <a:xfrm>
            <a:off x="576263" y="6223000"/>
            <a:ext cx="4729162"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38100" tIns="38100" rIns="38100" bIns="38100">
            <a:spAutoFit/>
          </a:bodyPr>
          <a:lstStyle/>
          <a:p>
            <a:endParaRPr lang="en-US" sz="1100" b="1">
              <a:solidFill>
                <a:schemeClr val="tx1"/>
              </a:solidFill>
              <a:latin typeface="Lucida Grande" charset="0"/>
              <a:ea typeface="Lucida Grande" charset="0"/>
              <a:cs typeface="Lucida Grande" charset="0"/>
              <a:sym typeface="Lucida Grande" charset="0"/>
            </a:endParaRPr>
          </a:p>
          <a:p>
            <a:r>
              <a:rPr lang="en-US" sz="1200">
                <a:solidFill>
                  <a:schemeClr val="tx1"/>
                </a:solidFill>
                <a:ea typeface="Gill Sans" charset="0"/>
                <a:cs typeface="Gill Sans" charset="0"/>
              </a:rPr>
              <a:t>Source:  U.S. Travel Association/Ypartnership, </a:t>
            </a:r>
            <a:r>
              <a:rPr lang="en-US" sz="1200" i="1">
                <a:solidFill>
                  <a:schemeClr val="tx1"/>
                </a:solidFill>
                <a:ea typeface="Gill Sans" charset="0"/>
                <a:cs typeface="Gill Sans" charset="0"/>
              </a:rPr>
              <a:t>travelhorizons</a:t>
            </a:r>
            <a:r>
              <a:rPr lang="en-US" sz="1200" baseline="30000">
                <a:solidFill>
                  <a:schemeClr val="tx1"/>
                </a:solidFill>
                <a:ea typeface="Gill Sans" charset="0"/>
                <a:cs typeface="Gill Sans" charset="0"/>
              </a:rPr>
              <a:t>TM</a:t>
            </a:r>
            <a:r>
              <a:rPr lang="en-US" sz="1200">
                <a:solidFill>
                  <a:schemeClr val="tx1"/>
                </a:solidFill>
                <a:ea typeface="Gill Sans" charset="0"/>
                <a:cs typeface="Gill Sans" charset="0"/>
              </a:rPr>
              <a:t> October 2011</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eaLnBrk="1" hangingPunct="1">
              <a:defRPr/>
            </a:pPr>
            <a:r>
              <a:rPr lang="en-US" sz="3200" kern="1200" dirty="0" smtClean="0">
                <a:solidFill>
                  <a:srgbClr val="FFFFFF"/>
                </a:solidFill>
                <a:latin typeface="Arial" charset="0"/>
                <a:cs typeface="Arial" charset="0"/>
                <a:sym typeface="Arial" charset="0"/>
              </a:rPr>
              <a:t>Incidence of Business Travel Down 15 Points Over Past 5 Years, but Stabilizing </a:t>
            </a:r>
            <a:br>
              <a:rPr lang="en-US" sz="3200" kern="1200" dirty="0" smtClean="0">
                <a:solidFill>
                  <a:srgbClr val="FFFFFF"/>
                </a:solidFill>
                <a:latin typeface="Arial" charset="0"/>
                <a:cs typeface="Arial" charset="0"/>
                <a:sym typeface="Arial" charset="0"/>
              </a:rPr>
            </a:br>
            <a:r>
              <a:rPr lang="en-US" sz="3200" kern="1200" dirty="0" smtClean="0">
                <a:solidFill>
                  <a:srgbClr val="FFFFFF"/>
                </a:solidFill>
                <a:latin typeface="Arial" charset="0"/>
                <a:cs typeface="Arial" charset="0"/>
                <a:sym typeface="Arial" charset="0"/>
              </a:rPr>
              <a:t/>
            </a:r>
            <a:br>
              <a:rPr lang="en-US" sz="3200" kern="1200" dirty="0" smtClean="0">
                <a:solidFill>
                  <a:srgbClr val="FFFFFF"/>
                </a:solidFill>
                <a:latin typeface="Arial" charset="0"/>
                <a:cs typeface="Arial" charset="0"/>
                <a:sym typeface="Arial" charset="0"/>
              </a:rPr>
            </a:br>
            <a:endParaRPr lang="en-US" dirty="0"/>
          </a:p>
        </p:txBody>
      </p:sp>
      <p:graphicFrame>
        <p:nvGraphicFramePr>
          <p:cNvPr id="13314" name="Content Placeholder 3"/>
          <p:cNvGraphicFramePr>
            <a:graphicFrameLocks noGrp="1"/>
          </p:cNvGraphicFramePr>
          <p:nvPr>
            <p:ph idx="1"/>
          </p:nvPr>
        </p:nvGraphicFramePr>
        <p:xfrm>
          <a:off x="500063" y="1600200"/>
          <a:ext cx="8143875" cy="4525963"/>
        </p:xfrm>
        <a:graphic>
          <a:graphicData uri="http://schemas.openxmlformats.org/presentationml/2006/ole">
            <p:oleObj spid="_x0000_s13322" r:id="rId4" imgW="8327858" imgH="4627265" progId="Excel.Sheet.8">
              <p:embed/>
            </p:oleObj>
          </a:graphicData>
        </a:graphic>
      </p:graphicFrame>
      <p:sp>
        <p:nvSpPr>
          <p:cNvPr id="13316" name="Rectangle 8"/>
          <p:cNvSpPr>
            <a:spLocks/>
          </p:cNvSpPr>
          <p:nvPr/>
        </p:nvSpPr>
        <p:spPr bwMode="auto">
          <a:xfrm>
            <a:off x="576263" y="6223000"/>
            <a:ext cx="4729162"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38100" tIns="38100" rIns="38100" bIns="38100">
            <a:spAutoFit/>
          </a:bodyPr>
          <a:lstStyle/>
          <a:p>
            <a:endParaRPr lang="en-US" sz="1100" b="1">
              <a:solidFill>
                <a:schemeClr val="tx1"/>
              </a:solidFill>
              <a:latin typeface="Lucida Grande" charset="0"/>
              <a:ea typeface="Lucida Grande" charset="0"/>
              <a:cs typeface="Lucida Grande" charset="0"/>
              <a:sym typeface="Lucida Grande" charset="0"/>
            </a:endParaRPr>
          </a:p>
          <a:p>
            <a:r>
              <a:rPr lang="en-US" sz="1200">
                <a:solidFill>
                  <a:schemeClr val="tx1"/>
                </a:solidFill>
                <a:ea typeface="Gill Sans" charset="0"/>
                <a:cs typeface="Gill Sans" charset="0"/>
              </a:rPr>
              <a:t>Source:  U.S. Travel Association/Ypartnership, </a:t>
            </a:r>
            <a:r>
              <a:rPr lang="en-US" sz="1200" i="1">
                <a:solidFill>
                  <a:schemeClr val="tx1"/>
                </a:solidFill>
                <a:ea typeface="Gill Sans" charset="0"/>
                <a:cs typeface="Gill Sans" charset="0"/>
              </a:rPr>
              <a:t>travelhorizons</a:t>
            </a:r>
            <a:r>
              <a:rPr lang="en-US" sz="1200" baseline="30000">
                <a:solidFill>
                  <a:schemeClr val="tx1"/>
                </a:solidFill>
                <a:ea typeface="Gill Sans" charset="0"/>
                <a:cs typeface="Gill Sans" charset="0"/>
              </a:rPr>
              <a:t>TM</a:t>
            </a:r>
            <a:r>
              <a:rPr lang="en-US" sz="1200">
                <a:solidFill>
                  <a:schemeClr val="tx1"/>
                </a:solidFill>
                <a:ea typeface="Gill Sans" charset="0"/>
                <a:cs typeface="Gill Sans" charset="0"/>
              </a:rPr>
              <a:t> October 2011</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1">
            <a:hlinkClick r:id="rId3"/>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727200" y="2051050"/>
            <a:ext cx="6038850" cy="419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63491" name="Rectangle 2"/>
          <p:cNvSpPr>
            <a:spLocks/>
          </p:cNvSpPr>
          <p:nvPr/>
        </p:nvSpPr>
        <p:spPr bwMode="auto">
          <a:xfrm>
            <a:off x="222250" y="273050"/>
            <a:ext cx="7581900" cy="1028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0" bIns="0" anchor="ctr"/>
          <a:lstStyle/>
          <a:p>
            <a:pPr algn="l"/>
            <a:r>
              <a:rPr lang="en-US" sz="3200">
                <a:solidFill>
                  <a:srgbClr val="FFFFFF"/>
                </a:solidFill>
                <a:latin typeface="Arial" charset="0"/>
                <a:cs typeface="Arial" charset="0"/>
                <a:sym typeface="Arial" charset="0"/>
              </a:rPr>
              <a:t>Looking ahead… </a:t>
            </a:r>
            <a:r>
              <a:rPr lang="en-US" sz="3200">
                <a:solidFill>
                  <a:srgbClr val="FFFFFF"/>
                </a:solidFill>
                <a:latin typeface="Arial Italic" charset="0"/>
                <a:cs typeface="Arial Italic" charset="0"/>
                <a:sym typeface="Arial Italic" charset="0"/>
              </a:rPr>
              <a:t>Still a confusing economic and consumer environment!  </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29" name="Picture 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86038" y="1916113"/>
            <a:ext cx="4429125" cy="441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64515" name="Rectangle 2"/>
          <p:cNvSpPr>
            <a:spLocks/>
          </p:cNvSpPr>
          <p:nvPr/>
        </p:nvSpPr>
        <p:spPr bwMode="auto">
          <a:xfrm>
            <a:off x="152400" y="457200"/>
            <a:ext cx="7442200" cy="1130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0" bIns="0" anchor="ctr"/>
          <a:lstStyle/>
          <a:p>
            <a:pPr algn="l">
              <a:lnSpc>
                <a:spcPct val="120000"/>
              </a:lnSpc>
              <a:spcBef>
                <a:spcPts val="1913"/>
              </a:spcBef>
            </a:pPr>
            <a:r>
              <a:rPr lang="en-US" sz="3200">
                <a:solidFill>
                  <a:srgbClr val="FFFFFF"/>
                </a:solidFill>
                <a:latin typeface="Arial" charset="0"/>
                <a:cs typeface="Arial" charset="0"/>
                <a:sym typeface="Arial" charset="0"/>
              </a:rPr>
              <a:t>Vacations are Needed Now More than Ever!</a:t>
            </a:r>
            <a:br>
              <a:rPr lang="en-US" sz="3200">
                <a:solidFill>
                  <a:srgbClr val="FFFFFF"/>
                </a:solidFill>
                <a:latin typeface="Arial" charset="0"/>
                <a:cs typeface="Arial" charset="0"/>
                <a:sym typeface="Arial" charset="0"/>
              </a:rPr>
            </a:br>
            <a:endParaRPr lang="en-US" sz="3200">
              <a:solidFill>
                <a:srgbClr val="FFFFFF"/>
              </a:solidFill>
              <a:latin typeface="Arial" charset="0"/>
              <a:cs typeface="Arial" charset="0"/>
              <a:sym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8725760" presetClass="entr" presetSubtype="31955664" fill="hold" nodeType="clickEffect">
                                  <p:stCondLst>
                                    <p:cond delay="0"/>
                                  </p:stCondLst>
                                  <p:childTnLst>
                                    <p:set>
                                      <p:cBhvr>
                                        <p:cTn id="6" dur="1" fill="hold">
                                          <p:stCondLst>
                                            <p:cond delay="499"/>
                                          </p:stCondLst>
                                        </p:cTn>
                                        <p:tgtEl>
                                          <p:spTgt spid="737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68588" y="3597275"/>
            <a:ext cx="2868612" cy="147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65539"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451475" y="4759325"/>
            <a:ext cx="1595438" cy="1595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65540"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04800" y="1789113"/>
            <a:ext cx="3173413" cy="1519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65541" name="Picture 4"/>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478213" y="4799013"/>
            <a:ext cx="1519237" cy="1519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65542" name="Picture 5"/>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708025" y="4335463"/>
            <a:ext cx="2203450" cy="2203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pic>
      <p:pic>
        <p:nvPicPr>
          <p:cNvPr id="65543" name="Picture 6"/>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3743325" y="1951038"/>
            <a:ext cx="2030413" cy="2192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pic>
      <p:pic>
        <p:nvPicPr>
          <p:cNvPr id="65544" name="Picture 7"/>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381000" y="3289300"/>
            <a:ext cx="1509713" cy="1509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65545" name="Picture 8"/>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7159625" y="4114800"/>
            <a:ext cx="1493838" cy="2239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pic>
      <p:pic>
        <p:nvPicPr>
          <p:cNvPr id="65546" name="Picture 9"/>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5964238" y="1951038"/>
            <a:ext cx="3046412" cy="2033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pic>
      <p:sp>
        <p:nvSpPr>
          <p:cNvPr id="65547" name="Rectangle 10"/>
          <p:cNvSpPr>
            <a:spLocks/>
          </p:cNvSpPr>
          <p:nvPr/>
        </p:nvSpPr>
        <p:spPr bwMode="auto">
          <a:xfrm>
            <a:off x="165100" y="482600"/>
            <a:ext cx="4021138" cy="55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p>
            <a:pPr algn="l"/>
            <a:r>
              <a:rPr lang="en-US" sz="3200">
                <a:solidFill>
                  <a:srgbClr val="FFFFFF"/>
                </a:solidFill>
                <a:latin typeface="Arial" charset="0"/>
                <a:cs typeface="Arial" charset="0"/>
                <a:sym typeface="Arial" charset="0"/>
              </a:rPr>
              <a:t>Leisure Travel Trends</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338" name="Object 1"/>
          <p:cNvGraphicFramePr>
            <a:graphicFrameLocks/>
          </p:cNvGraphicFramePr>
          <p:nvPr/>
        </p:nvGraphicFramePr>
        <p:xfrm>
          <a:off x="2082800" y="1985963"/>
          <a:ext cx="6045200" cy="4260850"/>
        </p:xfrm>
        <a:graphic>
          <a:graphicData uri="http://schemas.openxmlformats.org/presentationml/2006/ole">
            <p:oleObj spid="_x0000_s14347" name="Chart" r:id="rId4" imgW="8492243" imgH="5987315" progId="MSGraph.Chart.8">
              <p:embed/>
            </p:oleObj>
          </a:graphicData>
        </a:graphic>
      </p:graphicFrame>
      <p:sp>
        <p:nvSpPr>
          <p:cNvPr id="14339" name="Rectangle 2"/>
          <p:cNvSpPr>
            <a:spLocks/>
          </p:cNvSpPr>
          <p:nvPr/>
        </p:nvSpPr>
        <p:spPr bwMode="auto">
          <a:xfrm>
            <a:off x="171450" y="6229350"/>
            <a:ext cx="86868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38100" tIns="38100" rIns="38100" bIns="38100"/>
          <a:lstStyle/>
          <a:p>
            <a:pPr algn="l"/>
            <a:r>
              <a:rPr lang="en-US" sz="1000">
                <a:solidFill>
                  <a:schemeClr val="tx1"/>
                </a:solidFill>
                <a:ea typeface="Gill Sans" charset="0"/>
                <a:cs typeface="Gill Sans" charset="0"/>
              </a:rPr>
              <a:t>Q:  Over the next 6 months, do you plan to take any leisure trips of at least 50 miles one way from home or that will include an overnight stay?</a:t>
            </a:r>
            <a:endParaRPr lang="en-US" sz="3200" b="1">
              <a:solidFill>
                <a:schemeClr val="tx1"/>
              </a:solidFill>
              <a:ea typeface="Gill Sans" charset="0"/>
              <a:cs typeface="Gill Sans" charset="0"/>
            </a:endParaRPr>
          </a:p>
          <a:p>
            <a:pPr algn="l"/>
            <a:r>
              <a:rPr lang="en-US" sz="1000">
                <a:solidFill>
                  <a:schemeClr val="tx1"/>
                </a:solidFill>
                <a:ea typeface="Gill Sans" charset="0"/>
                <a:cs typeface="Gill Sans" charset="0"/>
              </a:rPr>
              <a:t>Source:  U.S. Travel Association/Ypartnership, </a:t>
            </a:r>
            <a:r>
              <a:rPr lang="en-US" sz="1000" i="1">
                <a:solidFill>
                  <a:schemeClr val="tx1"/>
                </a:solidFill>
                <a:ea typeface="Gill Sans" charset="0"/>
                <a:cs typeface="Gill Sans" charset="0"/>
              </a:rPr>
              <a:t>travelhorizons</a:t>
            </a:r>
            <a:r>
              <a:rPr lang="en-US" sz="1000" baseline="30000">
                <a:solidFill>
                  <a:schemeClr val="tx1"/>
                </a:solidFill>
                <a:ea typeface="Gill Sans" charset="0"/>
                <a:cs typeface="Gill Sans" charset="0"/>
              </a:rPr>
              <a:t>TM</a:t>
            </a:r>
            <a:r>
              <a:rPr lang="en-US" sz="1000">
                <a:solidFill>
                  <a:schemeClr val="tx1"/>
                </a:solidFill>
                <a:ea typeface="Gill Sans" charset="0"/>
                <a:cs typeface="Gill Sans" charset="0"/>
              </a:rPr>
              <a:t>, October 2011</a:t>
            </a:r>
          </a:p>
        </p:txBody>
      </p:sp>
      <p:sp>
        <p:nvSpPr>
          <p:cNvPr id="2" name="Oval 3"/>
          <p:cNvSpPr>
            <a:spLocks/>
          </p:cNvSpPr>
          <p:nvPr/>
        </p:nvSpPr>
        <p:spPr bwMode="auto">
          <a:xfrm>
            <a:off x="2971800" y="2133600"/>
            <a:ext cx="2409825" cy="1133475"/>
          </a:xfrm>
          <a:prstGeom prst="ellipse">
            <a:avLst/>
          </a:prstGeom>
          <a:noFill/>
          <a:ln w="57150">
            <a:solidFill>
              <a:srgbClr val="99CC80"/>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14341" name="Rectangle 4"/>
          <p:cNvSpPr>
            <a:spLocks/>
          </p:cNvSpPr>
          <p:nvPr/>
        </p:nvSpPr>
        <p:spPr bwMode="auto">
          <a:xfrm>
            <a:off x="88900" y="285750"/>
            <a:ext cx="8864600" cy="1028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0" bIns="0" anchor="ctr"/>
          <a:lstStyle/>
          <a:p>
            <a:pPr algn="l"/>
            <a:r>
              <a:rPr lang="en-US" sz="3200">
                <a:solidFill>
                  <a:srgbClr val="FFFFFF"/>
                </a:solidFill>
                <a:latin typeface="Arial" charset="0"/>
                <a:cs typeface="Arial" charset="0"/>
                <a:sym typeface="Arial" charset="0"/>
              </a:rPr>
              <a:t>Opportunities exist to entice 45 million “not sures” to take a leisure trip</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1"/>
          <p:cNvPicPr>
            <a:picLocks noChangeAspect="1" noChangeArrowheads="1"/>
          </p:cNvPicPr>
          <p:nvPr/>
        </p:nvPicPr>
        <p:blipFill>
          <a:blip r:embed="rId3" cstate="print">
            <a:extLst>
              <a:ext uri="{28A0092B-C50C-407E-A947-70E740481C1C}">
                <a14:useLocalDpi xmlns:a14="http://schemas.microsoft.com/office/drawing/2010/main" xmlns="" val="0"/>
              </a:ext>
            </a:extLst>
          </a:blip>
          <a:srcRect b="92421"/>
          <a:stretch>
            <a:fillRect/>
          </a:stretch>
        </p:blipFill>
        <p:spPr bwMode="auto">
          <a:xfrm>
            <a:off x="-9525" y="-1588"/>
            <a:ext cx="9183688" cy="812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pic>
      <p:pic>
        <p:nvPicPr>
          <p:cNvPr id="66563"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4288" y="750888"/>
            <a:ext cx="9183688" cy="6119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pic>
      <p:sp>
        <p:nvSpPr>
          <p:cNvPr id="2" name="Rectangle 3"/>
          <p:cNvSpPr>
            <a:spLocks/>
          </p:cNvSpPr>
          <p:nvPr/>
        </p:nvSpPr>
        <p:spPr bwMode="auto">
          <a:xfrm>
            <a:off x="990600" y="342900"/>
            <a:ext cx="7175500" cy="596900"/>
          </a:xfrm>
          <a:prstGeom prst="rect">
            <a:avLst/>
          </a:prstGeom>
          <a:noFill/>
          <a:ln>
            <a:noFill/>
          </a:ln>
          <a:effectLst>
            <a:outerShdw blurRad="50800" dist="38099" dir="2700000" algn="ctr" rotWithShape="0">
              <a:schemeClr val="bg2">
                <a:alpha val="39999"/>
              </a:schemeClr>
            </a:outerShdw>
          </a:effectLst>
          <a:extLst/>
        </p:spPr>
        <p:txBody>
          <a:bodyPr lIns="38100" tIns="38100" rIns="38100" bIns="38100"/>
          <a:lstStyle/>
          <a:p>
            <a:pPr>
              <a:defRPr/>
            </a:pPr>
            <a:r>
              <a:rPr lang="en-US" sz="3600">
                <a:solidFill>
                  <a:srgbClr val="9E1B32"/>
                </a:solidFill>
                <a:latin typeface="Arial Bold" charset="0"/>
                <a:cs typeface="Arial Bold" charset="0"/>
                <a:sym typeface="Arial Bold" charset="0"/>
              </a:rPr>
              <a:t>Census 2010: A Marketer’s View </a:t>
            </a:r>
          </a:p>
        </p:txBody>
      </p:sp>
    </p:spTree>
  </p:cSld>
  <p:clrMapOvr>
    <a:masterClrMapping/>
  </p:clrMapOvr>
  <p:transition spd="med">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7281" name="Group 1"/>
          <p:cNvGraphicFramePr>
            <a:graphicFrameLocks noGrp="1"/>
          </p:cNvGraphicFramePr>
          <p:nvPr/>
        </p:nvGraphicFramePr>
        <p:xfrm>
          <a:off x="4746625" y="2830513"/>
          <a:ext cx="3773488" cy="2811462"/>
        </p:xfrm>
        <a:graphic>
          <a:graphicData uri="http://schemas.openxmlformats.org/drawingml/2006/table">
            <a:tbl>
              <a:tblPr/>
              <a:tblGrid>
                <a:gridCol w="3773488"/>
              </a:tblGrid>
              <a:tr h="1463370">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647700" algn="l"/>
                        </a:tabLst>
                      </a:pPr>
                      <a:r>
                        <a:rPr kumimoji="0" lang="en-US" sz="2400" b="1" i="1" u="none" strike="noStrike" cap="none" normalizeH="0" baseline="0" smtClean="0">
                          <a:ln>
                            <a:noFill/>
                          </a:ln>
                          <a:solidFill>
                            <a:schemeClr val="tx1"/>
                          </a:solidFill>
                          <a:effectLst/>
                          <a:latin typeface="Gill Sans" charset="0"/>
                          <a:ea typeface="ヒラギノ角ゴ ProN W3" charset="0"/>
                          <a:cs typeface="ヒラギノ角ゴ ProN W3" charset="0"/>
                          <a:sym typeface="Gill Sans" charset="0"/>
                        </a:rPr>
                        <a:t>Took at least one</a:t>
                      </a:r>
                      <a:br>
                        <a:rPr kumimoji="0" lang="en-US" sz="2400" b="1" i="1" u="none" strike="noStrike" cap="none" normalizeH="0" baseline="0" smtClean="0">
                          <a:ln>
                            <a:noFill/>
                          </a:ln>
                          <a:solidFill>
                            <a:schemeClr val="tx1"/>
                          </a:solidFill>
                          <a:effectLst/>
                          <a:latin typeface="Gill Sans" charset="0"/>
                          <a:ea typeface="ヒラギノ角ゴ ProN W3" charset="0"/>
                          <a:cs typeface="ヒラギノ角ゴ ProN W3" charset="0"/>
                          <a:sym typeface="Gill Sans" charset="0"/>
                        </a:rPr>
                      </a:br>
                      <a:r>
                        <a:rPr kumimoji="0" lang="en-US" sz="2400" b="1" i="1" u="none" strike="noStrike" cap="none" normalizeH="0" baseline="0" smtClean="0">
                          <a:ln>
                            <a:noFill/>
                          </a:ln>
                          <a:solidFill>
                            <a:schemeClr val="tx1"/>
                          </a:solidFill>
                          <a:effectLst/>
                          <a:latin typeface="Gill Sans" charset="0"/>
                          <a:ea typeface="ヒラギノ角ゴ ProN W3" charset="0"/>
                          <a:cs typeface="ヒラギノ角ゴ ProN W3" charset="0"/>
                          <a:sym typeface="Gill Sans" charset="0"/>
                        </a:rPr>
                        <a:t>last-minute trip in               past year and keeps rising</a:t>
                      </a:r>
                    </a:p>
                  </a:txBody>
                  <a:tcPr marL="0" marR="0" marT="0" marB="0" anchor="ctr" horzOverflow="overflow">
                    <a:lnL w="12700" cap="flat" cmpd="sng" algn="ctr">
                      <a:solidFill>
                        <a:srgbClr val="99CC80"/>
                      </a:solidFill>
                      <a:prstDash val="solid"/>
                      <a:round/>
                      <a:headEnd type="none" w="med" len="med"/>
                      <a:tailEnd type="none" w="med" len="med"/>
                    </a:lnL>
                    <a:lnR w="12700" cap="flat" cmpd="sng" algn="ctr">
                      <a:solidFill>
                        <a:srgbClr val="99CC80"/>
                      </a:solidFill>
                      <a:prstDash val="solid"/>
                      <a:round/>
                      <a:headEnd type="none" w="med" len="med"/>
                      <a:tailEnd type="none" w="med" len="med"/>
                    </a:lnR>
                    <a:lnT w="12700" cap="flat" cmpd="sng" algn="ctr">
                      <a:solidFill>
                        <a:srgbClr val="99CC80"/>
                      </a:solidFill>
                      <a:prstDash val="solid"/>
                      <a:round/>
                      <a:headEnd type="none" w="med" len="med"/>
                      <a:tailEnd type="none" w="med" len="med"/>
                    </a:lnT>
                    <a:lnB cap="flat">
                      <a:noFill/>
                    </a:lnB>
                    <a:lnTlToBr>
                      <a:noFill/>
                    </a:lnTlToBr>
                    <a:lnBlToTr>
                      <a:noFill/>
                    </a:lnBlToTr>
                    <a:noFill/>
                  </a:tcPr>
                </a:tc>
              </a:tr>
              <a:tr h="1348092">
                <a:tc>
                  <a:txBody>
                    <a:bodyPr/>
                    <a:lstStyle/>
                    <a:p>
                      <a:pPr marL="0" marR="0" lvl="0" indent="0" algn="ctr" defTabSz="914400" rtl="0" eaLnBrk="1" fontAlgn="base" latinLnBrk="0" hangingPunct="1">
                        <a:lnSpc>
                          <a:spcPct val="100000"/>
                        </a:lnSpc>
                        <a:spcBef>
                          <a:spcPct val="0"/>
                        </a:spcBef>
                        <a:spcAft>
                          <a:spcPct val="0"/>
                        </a:spcAft>
                        <a:buClrTx/>
                        <a:buSzPct val="171000"/>
                        <a:buFont typeface="Gill Sans" charset="0"/>
                        <a:buNone/>
                        <a:tabLst>
                          <a:tab pos="647700" algn="l"/>
                        </a:tabLst>
                      </a:pPr>
                      <a:r>
                        <a:rPr kumimoji="0" lang="en-US" sz="5400" b="1" i="0" u="none" strike="noStrike" cap="none" normalizeH="0" baseline="0" smtClean="0">
                          <a:ln>
                            <a:noFill/>
                          </a:ln>
                          <a:solidFill>
                            <a:srgbClr val="AA1133"/>
                          </a:solidFill>
                          <a:effectLst/>
                          <a:latin typeface="Gill Sans" charset="0"/>
                          <a:ea typeface="ヒラギノ角ゴ ProN W3" charset="0"/>
                          <a:cs typeface="ヒラギノ角ゴ ProN W3" charset="0"/>
                          <a:sym typeface="Gill Sans" charset="0"/>
                        </a:rPr>
                        <a:t>30</a:t>
                      </a:r>
                      <a:r>
                        <a:rPr kumimoji="0" lang="en-US" sz="5400" b="1" i="0" u="none" strike="noStrike" cap="none" normalizeH="0" baseline="30000" smtClean="0">
                          <a:ln>
                            <a:noFill/>
                          </a:ln>
                          <a:solidFill>
                            <a:srgbClr val="AA1133"/>
                          </a:solidFill>
                          <a:effectLst/>
                          <a:latin typeface="Gill Sans" charset="0"/>
                          <a:ea typeface="ヒラギノ角ゴ ProN W3" charset="0"/>
                          <a:cs typeface="ヒラギノ角ゴ ProN W3" charset="0"/>
                          <a:sym typeface="Gill Sans" charset="0"/>
                        </a:rPr>
                        <a:t>%</a:t>
                      </a:r>
                    </a:p>
                  </a:txBody>
                  <a:tcPr marL="0" marR="0" marT="0" marB="0" anchor="ctr" horzOverflow="overflow">
                    <a:lnL w="12700" cap="flat" cmpd="sng" algn="ctr">
                      <a:solidFill>
                        <a:srgbClr val="99CC80"/>
                      </a:solidFill>
                      <a:prstDash val="solid"/>
                      <a:round/>
                      <a:headEnd type="none" w="med" len="med"/>
                      <a:tailEnd type="none" w="med" len="med"/>
                    </a:lnL>
                    <a:lnR w="12700" cap="flat" cmpd="sng" algn="ctr">
                      <a:solidFill>
                        <a:srgbClr val="99CC80"/>
                      </a:solidFill>
                      <a:prstDash val="solid"/>
                      <a:round/>
                      <a:headEnd type="none" w="med" len="med"/>
                      <a:tailEnd type="none" w="med" len="med"/>
                    </a:lnR>
                    <a:lnT cap="flat">
                      <a:noFill/>
                    </a:lnT>
                    <a:lnB w="12700" cap="flat" cmpd="sng" algn="ctr">
                      <a:solidFill>
                        <a:srgbClr val="99CC80"/>
                      </a:solidFill>
                      <a:prstDash val="solid"/>
                      <a:round/>
                      <a:headEnd type="none" w="med" len="med"/>
                      <a:tailEnd type="none" w="med" len="med"/>
                    </a:lnB>
                    <a:lnTlToBr>
                      <a:noFill/>
                    </a:lnTlToBr>
                    <a:lnBlToTr>
                      <a:noFill/>
                    </a:lnBlToTr>
                    <a:noFill/>
                  </a:tcPr>
                </a:tc>
              </a:tr>
            </a:tbl>
          </a:graphicData>
        </a:graphic>
      </p:graphicFrame>
      <p:pic>
        <p:nvPicPr>
          <p:cNvPr id="67593" name="Picture 11"/>
          <p:cNvPicPr>
            <a:picLocks noChangeAspect="1" noChangeArrowheads="1"/>
          </p:cNvPicPr>
          <p:nvPr/>
        </p:nvPicPr>
        <p:blipFill>
          <a:blip r:embed="rId3" cstate="print">
            <a:extLst>
              <a:ext uri="{28A0092B-C50C-407E-A947-70E740481C1C}">
                <a14:useLocalDpi xmlns:a14="http://schemas.microsoft.com/office/drawing/2010/main" xmlns="" val="0"/>
              </a:ext>
            </a:extLst>
          </a:blip>
          <a:srcRect t="6667" b="13332"/>
          <a:stretch>
            <a:fillRect/>
          </a:stretch>
        </p:blipFill>
        <p:spPr bwMode="auto">
          <a:xfrm>
            <a:off x="377825" y="2379663"/>
            <a:ext cx="4257675" cy="3194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67594" name="Rectangle 12"/>
          <p:cNvSpPr>
            <a:spLocks/>
          </p:cNvSpPr>
          <p:nvPr/>
        </p:nvSpPr>
        <p:spPr bwMode="auto">
          <a:xfrm>
            <a:off x="265113" y="6164263"/>
            <a:ext cx="3922712"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38100" tIns="38100" rIns="38100" bIns="38100">
            <a:spAutoFit/>
          </a:bodyPr>
          <a:lstStyle/>
          <a:p>
            <a:endParaRPr lang="en-US" sz="1100" b="1">
              <a:solidFill>
                <a:schemeClr val="tx1"/>
              </a:solidFill>
              <a:latin typeface="Lucida Grande" charset="0"/>
              <a:ea typeface="Lucida Grande" charset="0"/>
              <a:cs typeface="Lucida Grande" charset="0"/>
              <a:sym typeface="Lucida Grande" charset="0"/>
            </a:endParaRPr>
          </a:p>
          <a:p>
            <a:r>
              <a:rPr lang="en-US" sz="1400">
                <a:solidFill>
                  <a:schemeClr val="tx1"/>
                </a:solidFill>
                <a:latin typeface="Lucida Grande" charset="0"/>
                <a:ea typeface="Lucida Grande" charset="0"/>
                <a:cs typeface="Lucida Grande" charset="0"/>
                <a:sym typeface="Lucida Grande" charset="0"/>
              </a:rPr>
              <a:t>Source:  Ypartnership/Harrison Group, 2011</a:t>
            </a:r>
          </a:p>
        </p:txBody>
      </p:sp>
      <p:sp>
        <p:nvSpPr>
          <p:cNvPr id="67595" name="Rectangle 13"/>
          <p:cNvSpPr>
            <a:spLocks/>
          </p:cNvSpPr>
          <p:nvPr/>
        </p:nvSpPr>
        <p:spPr bwMode="auto">
          <a:xfrm>
            <a:off x="304800" y="273050"/>
            <a:ext cx="7048500" cy="1028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p>
            <a:pPr algn="l"/>
            <a:r>
              <a:rPr lang="en-US" sz="3200">
                <a:solidFill>
                  <a:srgbClr val="FFFFFF"/>
                </a:solidFill>
                <a:latin typeface="Arial" charset="0"/>
                <a:cs typeface="Arial" charset="0"/>
                <a:sym typeface="Arial" charset="0"/>
              </a:rPr>
              <a:t>Last-Minute travel is still in…</a:t>
            </a:r>
            <a:br>
              <a:rPr lang="en-US" sz="3200">
                <a:solidFill>
                  <a:srgbClr val="FFFFFF"/>
                </a:solidFill>
                <a:latin typeface="Arial" charset="0"/>
                <a:cs typeface="Arial" charset="0"/>
                <a:sym typeface="Arial" charset="0"/>
              </a:rPr>
            </a:br>
            <a:r>
              <a:rPr lang="en-US" sz="3200">
                <a:solidFill>
                  <a:srgbClr val="FFFFFF"/>
                </a:solidFill>
                <a:latin typeface="Arial Italic" charset="0"/>
                <a:cs typeface="Arial Italic" charset="0"/>
                <a:sym typeface="Arial Italic" charset="0"/>
              </a:rPr>
              <a:t>Must be constantly in the market place</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Number Placeholder 6"/>
          <p:cNvSpPr txBox="1">
            <a:spLocks noGrp="1"/>
          </p:cNvSpPr>
          <p:nvPr/>
        </p:nvSpPr>
        <p:spPr bwMode="auto">
          <a:xfrm>
            <a:off x="207963" y="6184900"/>
            <a:ext cx="762000" cy="488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97" tIns="45698" rIns="91397" bIns="45698" anchor="b" anchorCtr="1"/>
          <a:lstStyle>
            <a:lvl1pPr eaLnBrk="0" hangingPunct="0">
              <a:defRPr sz="1000">
                <a:solidFill>
                  <a:schemeClr val="tx1"/>
                </a:solidFill>
                <a:latin typeface="Arial" pitchFamily="34" charset="0"/>
                <a:cs typeface="Arial" pitchFamily="34" charset="0"/>
              </a:defRPr>
            </a:lvl1pPr>
            <a:lvl2pPr marL="742950" indent="-285750" eaLnBrk="0" hangingPunct="0">
              <a:defRPr sz="1000">
                <a:solidFill>
                  <a:schemeClr val="tx1"/>
                </a:solidFill>
                <a:latin typeface="Arial" pitchFamily="34" charset="0"/>
                <a:cs typeface="Arial" pitchFamily="34" charset="0"/>
              </a:defRPr>
            </a:lvl2pPr>
            <a:lvl3pPr marL="1143000" indent="-228600" eaLnBrk="0" hangingPunct="0">
              <a:defRPr sz="1000">
                <a:solidFill>
                  <a:schemeClr val="tx1"/>
                </a:solidFill>
                <a:latin typeface="Arial" pitchFamily="34" charset="0"/>
                <a:cs typeface="Arial" pitchFamily="34" charset="0"/>
              </a:defRPr>
            </a:lvl3pPr>
            <a:lvl4pPr marL="1600200" indent="-228600" eaLnBrk="0" hangingPunct="0">
              <a:defRPr sz="1000">
                <a:solidFill>
                  <a:schemeClr val="tx1"/>
                </a:solidFill>
                <a:latin typeface="Arial" pitchFamily="34" charset="0"/>
                <a:cs typeface="Arial" pitchFamily="34" charset="0"/>
              </a:defRPr>
            </a:lvl4pPr>
            <a:lvl5pPr marL="2057400" indent="-228600" eaLnBrk="0" hangingPunct="0">
              <a:defRPr sz="1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cs typeface="Arial" pitchFamily="34" charset="0"/>
              </a:defRPr>
            </a:lvl9pPr>
          </a:lstStyle>
          <a:p>
            <a:pPr algn="l" eaLnBrk="1" hangingPunct="1"/>
            <a:endParaRPr lang="en-US" sz="1800" b="1">
              <a:solidFill>
                <a:srgbClr val="5D7B0F"/>
              </a:solidFill>
              <a:latin typeface="Calibri" pitchFamily="34" charset="0"/>
              <a:ea typeface="+mn-ea"/>
            </a:endParaRPr>
          </a:p>
        </p:txBody>
      </p:sp>
      <p:sp>
        <p:nvSpPr>
          <p:cNvPr id="57347" name="AutoShape 2"/>
          <p:cNvSpPr>
            <a:spLocks noChangeArrowheads="1"/>
          </p:cNvSpPr>
          <p:nvPr/>
        </p:nvSpPr>
        <p:spPr bwMode="auto">
          <a:xfrm>
            <a:off x="584200" y="195263"/>
            <a:ext cx="8035925" cy="593725"/>
          </a:xfrm>
          <a:prstGeom prst="roundRect">
            <a:avLst>
              <a:gd name="adj" fmla="val 21667"/>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1397" tIns="45698" rIns="91397" bIns="45698" anchor="b"/>
          <a:lstStyle/>
          <a:p>
            <a:pPr algn="l">
              <a:lnSpc>
                <a:spcPct val="90000"/>
              </a:lnSpc>
            </a:pPr>
            <a:r>
              <a:rPr lang="en-US" sz="3200" b="1">
                <a:solidFill>
                  <a:srgbClr val="002060"/>
                </a:solidFill>
                <a:latin typeface="Calibri" pitchFamily="34" charset="0"/>
                <a:ea typeface="+mn-ea"/>
                <a:cs typeface="Arial" pitchFamily="34" charset="0"/>
              </a:rPr>
              <a:t>Planning Time Frame</a:t>
            </a:r>
          </a:p>
        </p:txBody>
      </p:sp>
      <p:sp>
        <p:nvSpPr>
          <p:cNvPr id="57348" name="Rectangle 5"/>
          <p:cNvSpPr>
            <a:spLocks noGrp="1" noChangeArrowheads="1"/>
          </p:cNvSpPr>
          <p:nvPr>
            <p:ph type="body" sz="half" idx="4294967295"/>
          </p:nvPr>
        </p:nvSpPr>
        <p:spPr>
          <a:xfrm>
            <a:off x="457200" y="762000"/>
            <a:ext cx="8229600" cy="1008063"/>
          </a:xfrm>
        </p:spPr>
        <p:txBody>
          <a:bodyPr/>
          <a:lstStyle/>
          <a:p>
            <a:pPr eaLnBrk="1" hangingPunct="1">
              <a:lnSpc>
                <a:spcPct val="80000"/>
              </a:lnSpc>
            </a:pPr>
            <a:r>
              <a:rPr lang="en-US" sz="1600" smtClean="0">
                <a:latin typeface="Calibri" pitchFamily="34" charset="0"/>
              </a:rPr>
              <a:t>Travelers continue to operate on a relatively short time frame, with more than half making the final decision to travel within three weeks of taking their trip to Maine.</a:t>
            </a:r>
          </a:p>
        </p:txBody>
      </p:sp>
      <p:graphicFrame>
        <p:nvGraphicFramePr>
          <p:cNvPr id="57349" name="Object 3"/>
          <p:cNvGraphicFramePr>
            <a:graphicFrameLocks noChangeAspect="1"/>
          </p:cNvGraphicFramePr>
          <p:nvPr/>
        </p:nvGraphicFramePr>
        <p:xfrm>
          <a:off x="61913" y="2544763"/>
          <a:ext cx="9020175" cy="3833812"/>
        </p:xfrm>
        <a:graphic>
          <a:graphicData uri="http://schemas.openxmlformats.org/presentationml/2006/ole">
            <p:oleObj spid="_x0000_s474119" r:id="rId4" imgW="9022862" imgH="3834716" progId="Excel.Chart.8">
              <p:embed/>
            </p:oleObj>
          </a:graphicData>
        </a:graphic>
      </p:graphicFrame>
      <p:sp>
        <p:nvSpPr>
          <p:cNvPr id="57350" name="TextBox 9"/>
          <p:cNvSpPr txBox="1">
            <a:spLocks noChangeArrowheads="1"/>
          </p:cNvSpPr>
          <p:nvPr/>
        </p:nvSpPr>
        <p:spPr bwMode="auto">
          <a:xfrm>
            <a:off x="2620963" y="2074863"/>
            <a:ext cx="3902075"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000">
                <a:solidFill>
                  <a:schemeClr val="tx1"/>
                </a:solidFill>
                <a:latin typeface="Arial" pitchFamily="34" charset="0"/>
                <a:cs typeface="Arial" pitchFamily="34" charset="0"/>
              </a:defRPr>
            </a:lvl1pPr>
            <a:lvl2pPr marL="742950" indent="-285750" eaLnBrk="0" hangingPunct="0">
              <a:defRPr sz="1000">
                <a:solidFill>
                  <a:schemeClr val="tx1"/>
                </a:solidFill>
                <a:latin typeface="Arial" pitchFamily="34" charset="0"/>
                <a:cs typeface="Arial" pitchFamily="34" charset="0"/>
              </a:defRPr>
            </a:lvl2pPr>
            <a:lvl3pPr marL="1143000" indent="-228600" eaLnBrk="0" hangingPunct="0">
              <a:defRPr sz="1000">
                <a:solidFill>
                  <a:schemeClr val="tx1"/>
                </a:solidFill>
                <a:latin typeface="Arial" pitchFamily="34" charset="0"/>
                <a:cs typeface="Arial" pitchFamily="34" charset="0"/>
              </a:defRPr>
            </a:lvl3pPr>
            <a:lvl4pPr marL="1600200" indent="-228600" eaLnBrk="0" hangingPunct="0">
              <a:defRPr sz="1000">
                <a:solidFill>
                  <a:schemeClr val="tx1"/>
                </a:solidFill>
                <a:latin typeface="Arial" pitchFamily="34" charset="0"/>
                <a:cs typeface="Arial" pitchFamily="34" charset="0"/>
              </a:defRPr>
            </a:lvl4pPr>
            <a:lvl5pPr marL="2057400" indent="-228600" eaLnBrk="0" hangingPunct="0">
              <a:defRPr sz="1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cs typeface="Arial" pitchFamily="34" charset="0"/>
              </a:defRPr>
            </a:lvl9pPr>
          </a:lstStyle>
          <a:p>
            <a:pPr eaLnBrk="1" hangingPunct="1"/>
            <a:r>
              <a:rPr lang="en-US" sz="1600" b="1">
                <a:solidFill>
                  <a:srgbClr val="000000"/>
                </a:solidFill>
                <a:latin typeface="Calibri" pitchFamily="34" charset="0"/>
                <a:ea typeface="+mn-ea"/>
              </a:rPr>
              <a:t>Decision Making Time Frame</a:t>
            </a:r>
          </a:p>
        </p:txBody>
      </p:sp>
      <p:sp>
        <p:nvSpPr>
          <p:cNvPr id="57351" name="TextBox 10"/>
          <p:cNvSpPr txBox="1">
            <a:spLocks noChangeArrowheads="1"/>
          </p:cNvSpPr>
          <p:nvPr/>
        </p:nvSpPr>
        <p:spPr bwMode="auto">
          <a:xfrm>
            <a:off x="1320800" y="6303963"/>
            <a:ext cx="7188200" cy="554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000">
                <a:solidFill>
                  <a:schemeClr val="tx1"/>
                </a:solidFill>
                <a:latin typeface="Arial" pitchFamily="34" charset="0"/>
                <a:cs typeface="Arial" pitchFamily="34" charset="0"/>
              </a:defRPr>
            </a:lvl1pPr>
            <a:lvl2pPr marL="742950" indent="-285750" eaLnBrk="0" hangingPunct="0">
              <a:defRPr sz="1000">
                <a:solidFill>
                  <a:schemeClr val="tx1"/>
                </a:solidFill>
                <a:latin typeface="Arial" pitchFamily="34" charset="0"/>
                <a:cs typeface="Arial" pitchFamily="34" charset="0"/>
              </a:defRPr>
            </a:lvl2pPr>
            <a:lvl3pPr marL="1143000" indent="-228600" eaLnBrk="0" hangingPunct="0">
              <a:defRPr sz="1000">
                <a:solidFill>
                  <a:schemeClr val="tx1"/>
                </a:solidFill>
                <a:latin typeface="Arial" pitchFamily="34" charset="0"/>
                <a:cs typeface="Arial" pitchFamily="34" charset="0"/>
              </a:defRPr>
            </a:lvl3pPr>
            <a:lvl4pPr marL="1600200" indent="-228600" eaLnBrk="0" hangingPunct="0">
              <a:defRPr sz="1000">
                <a:solidFill>
                  <a:schemeClr val="tx1"/>
                </a:solidFill>
                <a:latin typeface="Arial" pitchFamily="34" charset="0"/>
                <a:cs typeface="Arial" pitchFamily="34" charset="0"/>
              </a:defRPr>
            </a:lvl4pPr>
            <a:lvl5pPr marL="2057400" indent="-228600" eaLnBrk="0" hangingPunct="0">
              <a:defRPr sz="1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cs typeface="Arial" pitchFamily="34" charset="0"/>
              </a:defRPr>
            </a:lvl9pPr>
          </a:lstStyle>
          <a:p>
            <a:pPr algn="l" eaLnBrk="1" hangingPunct="1"/>
            <a:r>
              <a:rPr lang="en-US" i="1">
                <a:solidFill>
                  <a:srgbClr val="7F7F7F"/>
                </a:solidFill>
                <a:latin typeface="Calibri" pitchFamily="34" charset="0"/>
                <a:ea typeface="+mn-ea"/>
              </a:rPr>
              <a:t>Regional Q12. When you were planning this </a:t>
            </a:r>
            <a:r>
              <a:rPr lang="en-US" i="1" u="sng">
                <a:solidFill>
                  <a:srgbClr val="7F7F7F"/>
                </a:solidFill>
                <a:latin typeface="Calibri" pitchFamily="34" charset="0"/>
                <a:ea typeface="+mn-ea"/>
              </a:rPr>
              <a:t>overnight trip </a:t>
            </a:r>
            <a:r>
              <a:rPr lang="en-US" i="1">
                <a:solidFill>
                  <a:srgbClr val="7F7F7F"/>
                </a:solidFill>
                <a:latin typeface="Calibri" pitchFamily="34" charset="0"/>
                <a:ea typeface="+mn-ea"/>
              </a:rPr>
              <a:t>in Maine, when did you </a:t>
            </a:r>
            <a:r>
              <a:rPr lang="en-US" i="1" u="sng">
                <a:solidFill>
                  <a:srgbClr val="7F7F7F"/>
                </a:solidFill>
                <a:latin typeface="Calibri" pitchFamily="34" charset="0"/>
                <a:ea typeface="+mn-ea"/>
              </a:rPr>
              <a:t>first start</a:t>
            </a:r>
            <a:r>
              <a:rPr lang="en-US" i="1">
                <a:solidFill>
                  <a:srgbClr val="7F7F7F"/>
                </a:solidFill>
                <a:latin typeface="Calibri" pitchFamily="34" charset="0"/>
                <a:ea typeface="+mn-ea"/>
              </a:rPr>
              <a:t> thinking about it?</a:t>
            </a:r>
          </a:p>
          <a:p>
            <a:pPr algn="l" eaLnBrk="1" hangingPunct="1"/>
            <a:r>
              <a:rPr lang="en-US" i="1">
                <a:solidFill>
                  <a:srgbClr val="7F7F7F"/>
                </a:solidFill>
                <a:latin typeface="Calibri" pitchFamily="34" charset="0"/>
                <a:ea typeface="+mn-ea"/>
              </a:rPr>
              <a:t>Regional Q13. When did you finally decide to take </a:t>
            </a:r>
            <a:r>
              <a:rPr lang="en-US" i="1" u="sng">
                <a:solidFill>
                  <a:srgbClr val="7F7F7F"/>
                </a:solidFill>
                <a:latin typeface="Calibri" pitchFamily="34" charset="0"/>
                <a:ea typeface="+mn-ea"/>
              </a:rPr>
              <a:t>this specific trip</a:t>
            </a:r>
            <a:r>
              <a:rPr lang="en-US" i="1">
                <a:solidFill>
                  <a:srgbClr val="7F7F7F"/>
                </a:solidFill>
                <a:latin typeface="Calibri" pitchFamily="34" charset="0"/>
                <a:ea typeface="+mn-ea"/>
              </a:rPr>
              <a:t> in Maine?</a:t>
            </a:r>
          </a:p>
          <a:p>
            <a:pPr algn="l" eaLnBrk="1" hangingPunct="1"/>
            <a:r>
              <a:rPr lang="en-US" i="1">
                <a:solidFill>
                  <a:srgbClr val="7F7F7F"/>
                </a:solidFill>
                <a:latin typeface="Calibri" pitchFamily="34" charset="0"/>
                <a:ea typeface="+mn-ea"/>
              </a:rPr>
              <a:t>a, c, e and b, d, f indicate significant differences at the 95% confidence interval.</a:t>
            </a:r>
          </a:p>
        </p:txBody>
      </p:sp>
      <p:sp>
        <p:nvSpPr>
          <p:cNvPr id="2" name="Slide Number Placeholder 3"/>
          <p:cNvSpPr txBox="1">
            <a:spLocks noGrp="1"/>
          </p:cNvSpPr>
          <p:nvPr/>
        </p:nvSpPr>
        <p:spPr bwMode="auto">
          <a:xfrm>
            <a:off x="6777038" y="6381750"/>
            <a:ext cx="2133600" cy="476250"/>
          </a:xfrm>
          <a:prstGeom prst="rect">
            <a:avLst/>
          </a:prstGeom>
          <a:noFill/>
          <a:ln>
            <a:miter lim="800000"/>
            <a:headEnd/>
            <a:tailEnd/>
          </a:ln>
        </p:spPr>
        <p:txBody>
          <a:bodyPr/>
          <a:lstStyle/>
          <a:p>
            <a:pPr algn="r">
              <a:defRPr/>
            </a:pPr>
            <a:fld id="{5D8F6DA0-E63A-4CB9-A865-A78E35546CB0}" type="slidenum">
              <a:rPr lang="en-US" sz="1200">
                <a:solidFill>
                  <a:srgbClr val="777777"/>
                </a:solidFill>
                <a:latin typeface="Calibri" pitchFamily="34" charset="0"/>
                <a:ea typeface="+mn-ea"/>
                <a:cs typeface="Arial" pitchFamily="34" charset="0"/>
              </a:rPr>
              <a:pPr algn="r">
                <a:defRPr/>
              </a:pPr>
              <a:t>28</a:t>
            </a:fld>
            <a:endParaRPr lang="en-US" sz="1200" dirty="0">
              <a:solidFill>
                <a:srgbClr val="777777"/>
              </a:solidFill>
              <a:latin typeface="Calibri" pitchFamily="34" charset="0"/>
              <a:ea typeface="+mn-ea"/>
              <a:cs typeface="Arial" pitchFamily="34" charset="0"/>
            </a:endParaRPr>
          </a:p>
        </p:txBody>
      </p:sp>
      <p:cxnSp>
        <p:nvCxnSpPr>
          <p:cNvPr id="57353" name="Straight Connector 18"/>
          <p:cNvCxnSpPr>
            <a:cxnSpLocks noChangeShapeType="1"/>
          </p:cNvCxnSpPr>
          <p:nvPr/>
        </p:nvCxnSpPr>
        <p:spPr bwMode="auto">
          <a:xfrm rot="16200000" flipH="1">
            <a:off x="1492250" y="4371975"/>
            <a:ext cx="2743200" cy="0"/>
          </a:xfrm>
          <a:prstGeom prst="line">
            <a:avLst/>
          </a:prstGeom>
          <a:noFill/>
          <a:ln w="9525" algn="ctr">
            <a:solidFill>
              <a:schemeClr val="tx1"/>
            </a:solidFill>
            <a:round/>
            <a:headEnd/>
            <a:tailEnd/>
          </a:ln>
          <a:extLst>
            <a:ext uri="{909E8E84-426E-40DD-AFC4-6F175D3DCCD1}">
              <a14:hiddenFill xmlns:a14="http://schemas.microsoft.com/office/drawing/2010/main" xmlns="">
                <a:noFill/>
              </a14:hiddenFill>
            </a:ext>
          </a:extLst>
        </p:spPr>
      </p:cxnSp>
      <p:sp>
        <p:nvSpPr>
          <p:cNvPr id="57354" name="TextBox 19"/>
          <p:cNvSpPr txBox="1">
            <a:spLocks noChangeArrowheads="1"/>
          </p:cNvSpPr>
          <p:nvPr/>
        </p:nvSpPr>
        <p:spPr bwMode="auto">
          <a:xfrm>
            <a:off x="700088" y="2481263"/>
            <a:ext cx="2030412"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000">
                <a:solidFill>
                  <a:schemeClr val="tx1"/>
                </a:solidFill>
                <a:latin typeface="Arial" pitchFamily="34" charset="0"/>
                <a:cs typeface="Arial" pitchFamily="34" charset="0"/>
              </a:defRPr>
            </a:lvl1pPr>
            <a:lvl2pPr marL="742950" indent="-285750" eaLnBrk="0" hangingPunct="0">
              <a:defRPr sz="1000">
                <a:solidFill>
                  <a:schemeClr val="tx1"/>
                </a:solidFill>
                <a:latin typeface="Arial" pitchFamily="34" charset="0"/>
                <a:cs typeface="Arial" pitchFamily="34" charset="0"/>
              </a:defRPr>
            </a:lvl2pPr>
            <a:lvl3pPr marL="1143000" indent="-228600" eaLnBrk="0" hangingPunct="0">
              <a:defRPr sz="1000">
                <a:solidFill>
                  <a:schemeClr val="tx1"/>
                </a:solidFill>
                <a:latin typeface="Arial" pitchFamily="34" charset="0"/>
                <a:cs typeface="Arial" pitchFamily="34" charset="0"/>
              </a:defRPr>
            </a:lvl3pPr>
            <a:lvl4pPr marL="1600200" indent="-228600" eaLnBrk="0" hangingPunct="0">
              <a:defRPr sz="1000">
                <a:solidFill>
                  <a:schemeClr val="tx1"/>
                </a:solidFill>
                <a:latin typeface="Arial" pitchFamily="34" charset="0"/>
                <a:cs typeface="Arial" pitchFamily="34" charset="0"/>
              </a:defRPr>
            </a:lvl4pPr>
            <a:lvl5pPr marL="2057400" indent="-228600" eaLnBrk="0" hangingPunct="0">
              <a:defRPr sz="1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cs typeface="Arial" pitchFamily="34" charset="0"/>
              </a:defRPr>
            </a:lvl9pPr>
          </a:lstStyle>
          <a:p>
            <a:pPr eaLnBrk="1" hangingPunct="1"/>
            <a:r>
              <a:rPr lang="en-US" b="1">
                <a:solidFill>
                  <a:srgbClr val="000000"/>
                </a:solidFill>
                <a:latin typeface="Calibri" pitchFamily="34" charset="0"/>
                <a:ea typeface="+mn-ea"/>
              </a:rPr>
              <a:t>Summer 2009 (Base= 1,314)</a:t>
            </a:r>
          </a:p>
        </p:txBody>
      </p:sp>
      <p:sp>
        <p:nvSpPr>
          <p:cNvPr id="57355" name="TextBox 26"/>
          <p:cNvSpPr txBox="1">
            <a:spLocks noChangeArrowheads="1"/>
          </p:cNvSpPr>
          <p:nvPr/>
        </p:nvSpPr>
        <p:spPr bwMode="auto">
          <a:xfrm>
            <a:off x="3228975" y="2481263"/>
            <a:ext cx="1892300"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000">
                <a:solidFill>
                  <a:schemeClr val="tx1"/>
                </a:solidFill>
                <a:latin typeface="Arial" pitchFamily="34" charset="0"/>
                <a:cs typeface="Arial" pitchFamily="34" charset="0"/>
              </a:defRPr>
            </a:lvl1pPr>
            <a:lvl2pPr marL="742950" indent="-285750" eaLnBrk="0" hangingPunct="0">
              <a:defRPr sz="1000">
                <a:solidFill>
                  <a:schemeClr val="tx1"/>
                </a:solidFill>
                <a:latin typeface="Arial" pitchFamily="34" charset="0"/>
                <a:cs typeface="Arial" pitchFamily="34" charset="0"/>
              </a:defRPr>
            </a:lvl2pPr>
            <a:lvl3pPr marL="1143000" indent="-228600" eaLnBrk="0" hangingPunct="0">
              <a:defRPr sz="1000">
                <a:solidFill>
                  <a:schemeClr val="tx1"/>
                </a:solidFill>
                <a:latin typeface="Arial" pitchFamily="34" charset="0"/>
                <a:cs typeface="Arial" pitchFamily="34" charset="0"/>
              </a:defRPr>
            </a:lvl3pPr>
            <a:lvl4pPr marL="1600200" indent="-228600" eaLnBrk="0" hangingPunct="0">
              <a:defRPr sz="1000">
                <a:solidFill>
                  <a:schemeClr val="tx1"/>
                </a:solidFill>
                <a:latin typeface="Arial" pitchFamily="34" charset="0"/>
                <a:cs typeface="Arial" pitchFamily="34" charset="0"/>
              </a:defRPr>
            </a:lvl4pPr>
            <a:lvl5pPr marL="2057400" indent="-228600" eaLnBrk="0" hangingPunct="0">
              <a:defRPr sz="1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cs typeface="Arial" pitchFamily="34" charset="0"/>
              </a:defRPr>
            </a:lvl9pPr>
          </a:lstStyle>
          <a:p>
            <a:pPr eaLnBrk="1" hangingPunct="1"/>
            <a:r>
              <a:rPr lang="en-US" b="1">
                <a:solidFill>
                  <a:srgbClr val="000000"/>
                </a:solidFill>
                <a:latin typeface="Calibri" pitchFamily="34" charset="0"/>
                <a:ea typeface="+mn-ea"/>
              </a:rPr>
              <a:t>Summer 2010 (Base=1,325)</a:t>
            </a:r>
          </a:p>
        </p:txBody>
      </p:sp>
      <p:sp>
        <p:nvSpPr>
          <p:cNvPr id="57356" name="Slide Number Placeholder 3"/>
          <p:cNvSpPr txBox="1">
            <a:spLocks noGrp="1"/>
          </p:cNvSpPr>
          <p:nvPr/>
        </p:nvSpPr>
        <p:spPr bwMode="auto">
          <a:xfrm>
            <a:off x="6980238" y="147638"/>
            <a:ext cx="21336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000">
                <a:solidFill>
                  <a:schemeClr val="tx1"/>
                </a:solidFill>
                <a:latin typeface="Arial" pitchFamily="34" charset="0"/>
                <a:cs typeface="Arial" pitchFamily="34" charset="0"/>
              </a:defRPr>
            </a:lvl1pPr>
            <a:lvl2pPr marL="742950" indent="-285750" eaLnBrk="0" hangingPunct="0">
              <a:defRPr sz="1000">
                <a:solidFill>
                  <a:schemeClr val="tx1"/>
                </a:solidFill>
                <a:latin typeface="Arial" pitchFamily="34" charset="0"/>
                <a:cs typeface="Arial" pitchFamily="34" charset="0"/>
              </a:defRPr>
            </a:lvl2pPr>
            <a:lvl3pPr marL="1143000" indent="-228600" eaLnBrk="0" hangingPunct="0">
              <a:defRPr sz="1000">
                <a:solidFill>
                  <a:schemeClr val="tx1"/>
                </a:solidFill>
                <a:latin typeface="Arial" pitchFamily="34" charset="0"/>
                <a:cs typeface="Arial" pitchFamily="34" charset="0"/>
              </a:defRPr>
            </a:lvl3pPr>
            <a:lvl4pPr marL="1600200" indent="-228600" eaLnBrk="0" hangingPunct="0">
              <a:defRPr sz="1000">
                <a:solidFill>
                  <a:schemeClr val="tx1"/>
                </a:solidFill>
                <a:latin typeface="Arial" pitchFamily="34" charset="0"/>
                <a:cs typeface="Arial" pitchFamily="34" charset="0"/>
              </a:defRPr>
            </a:lvl4pPr>
            <a:lvl5pPr marL="2057400" indent="-228600" eaLnBrk="0" hangingPunct="0">
              <a:defRPr sz="1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cs typeface="Arial" pitchFamily="34" charset="0"/>
              </a:defRPr>
            </a:lvl9pPr>
          </a:lstStyle>
          <a:p>
            <a:pPr algn="r" eaLnBrk="1" hangingPunct="1"/>
            <a:r>
              <a:rPr lang="en-US" sz="1200" i="1">
                <a:solidFill>
                  <a:srgbClr val="777777"/>
                </a:solidFill>
                <a:latin typeface="Calibri" pitchFamily="34" charset="0"/>
                <a:ea typeface="+mn-ea"/>
              </a:rPr>
              <a:t>Summer 2011</a:t>
            </a:r>
          </a:p>
        </p:txBody>
      </p:sp>
      <p:cxnSp>
        <p:nvCxnSpPr>
          <p:cNvPr id="57357" name="Straight Connector 18"/>
          <p:cNvCxnSpPr>
            <a:cxnSpLocks noChangeShapeType="1"/>
          </p:cNvCxnSpPr>
          <p:nvPr/>
        </p:nvCxnSpPr>
        <p:spPr bwMode="auto">
          <a:xfrm rot="16200000" flipH="1">
            <a:off x="3967163" y="4371975"/>
            <a:ext cx="2743200" cy="0"/>
          </a:xfrm>
          <a:prstGeom prst="line">
            <a:avLst/>
          </a:prstGeom>
          <a:noFill/>
          <a:ln w="9525" algn="ctr">
            <a:solidFill>
              <a:schemeClr val="tx1"/>
            </a:solidFill>
            <a:round/>
            <a:headEnd/>
            <a:tailEnd/>
          </a:ln>
          <a:extLst>
            <a:ext uri="{909E8E84-426E-40DD-AFC4-6F175D3DCCD1}">
              <a14:hiddenFill xmlns:a14="http://schemas.microsoft.com/office/drawing/2010/main" xmlns="">
                <a:noFill/>
              </a14:hiddenFill>
            </a:ext>
          </a:extLst>
        </p:spPr>
      </p:cxnSp>
      <p:sp>
        <p:nvSpPr>
          <p:cNvPr id="57358" name="TextBox 26"/>
          <p:cNvSpPr txBox="1">
            <a:spLocks noChangeArrowheads="1"/>
          </p:cNvSpPr>
          <p:nvPr/>
        </p:nvSpPr>
        <p:spPr bwMode="auto">
          <a:xfrm>
            <a:off x="5619750" y="2481263"/>
            <a:ext cx="1892300"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000">
                <a:solidFill>
                  <a:schemeClr val="tx1"/>
                </a:solidFill>
                <a:latin typeface="Arial" pitchFamily="34" charset="0"/>
                <a:cs typeface="Arial" pitchFamily="34" charset="0"/>
              </a:defRPr>
            </a:lvl1pPr>
            <a:lvl2pPr marL="742950" indent="-285750" eaLnBrk="0" hangingPunct="0">
              <a:defRPr sz="1000">
                <a:solidFill>
                  <a:schemeClr val="tx1"/>
                </a:solidFill>
                <a:latin typeface="Arial" pitchFamily="34" charset="0"/>
                <a:cs typeface="Arial" pitchFamily="34" charset="0"/>
              </a:defRPr>
            </a:lvl2pPr>
            <a:lvl3pPr marL="1143000" indent="-228600" eaLnBrk="0" hangingPunct="0">
              <a:defRPr sz="1000">
                <a:solidFill>
                  <a:schemeClr val="tx1"/>
                </a:solidFill>
                <a:latin typeface="Arial" pitchFamily="34" charset="0"/>
                <a:cs typeface="Arial" pitchFamily="34" charset="0"/>
              </a:defRPr>
            </a:lvl3pPr>
            <a:lvl4pPr marL="1600200" indent="-228600" eaLnBrk="0" hangingPunct="0">
              <a:defRPr sz="1000">
                <a:solidFill>
                  <a:schemeClr val="tx1"/>
                </a:solidFill>
                <a:latin typeface="Arial" pitchFamily="34" charset="0"/>
                <a:cs typeface="Arial" pitchFamily="34" charset="0"/>
              </a:defRPr>
            </a:lvl4pPr>
            <a:lvl5pPr marL="2057400" indent="-228600" eaLnBrk="0" hangingPunct="0">
              <a:defRPr sz="1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cs typeface="Arial" pitchFamily="34" charset="0"/>
              </a:defRPr>
            </a:lvl9pPr>
          </a:lstStyle>
          <a:p>
            <a:pPr eaLnBrk="1" hangingPunct="1"/>
            <a:r>
              <a:rPr lang="en-US" b="1">
                <a:solidFill>
                  <a:srgbClr val="000000"/>
                </a:solidFill>
                <a:latin typeface="Calibri" pitchFamily="34" charset="0"/>
                <a:ea typeface="+mn-ea"/>
              </a:rPr>
              <a:t>Summer 2011 (Base=1,298)</a:t>
            </a:r>
          </a:p>
        </p:txBody>
      </p:sp>
    </p:spTree>
    <p:extLst>
      <p:ext uri="{BB962C8B-B14F-4D97-AF65-F5344CB8AC3E}">
        <p14:creationId xmlns:p14="http://schemas.microsoft.com/office/powerpoint/2010/main" xmlns="" val="251213564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1"/>
          <p:cNvSpPr>
            <a:spLocks/>
          </p:cNvSpPr>
          <p:nvPr/>
        </p:nvSpPr>
        <p:spPr bwMode="auto">
          <a:xfrm>
            <a:off x="228600" y="152400"/>
            <a:ext cx="6261100" cy="596900"/>
          </a:xfrm>
          <a:prstGeom prst="rect">
            <a:avLst/>
          </a:prstGeom>
          <a:noFill/>
          <a:ln>
            <a:noFill/>
          </a:ln>
          <a:effectLst>
            <a:outerShdw blurRad="50800" dist="38099" dir="2700000" algn="ctr" rotWithShape="0">
              <a:schemeClr val="bg2">
                <a:alpha val="39999"/>
              </a:schemeClr>
            </a:outerShdw>
          </a:effectLst>
          <a:extLst/>
        </p:spPr>
        <p:txBody>
          <a:bodyPr lIns="38100" tIns="38100" rIns="38100" bIns="38100"/>
          <a:lstStyle/>
          <a:p>
            <a:pPr>
              <a:defRPr/>
            </a:pPr>
            <a:r>
              <a:rPr lang="en-US" sz="3600" u="sng">
                <a:solidFill>
                  <a:srgbClr val="9E1B32"/>
                </a:solidFill>
                <a:latin typeface="Arial Bold" charset="0"/>
                <a:cs typeface="Arial Bold" charset="0"/>
                <a:sym typeface="Arial Bold" charset="0"/>
              </a:rPr>
              <a:t>Household Composition:</a:t>
            </a:r>
          </a:p>
        </p:txBody>
      </p:sp>
      <p:pic>
        <p:nvPicPr>
          <p:cNvPr id="102402" name="Picture 2"/>
          <p:cNvPicPr>
            <a:picLocks noChangeAspect="1" noChangeArrowheads="1"/>
          </p:cNvPicPr>
          <p:nvPr/>
        </p:nvPicPr>
        <p:blipFill>
          <a:blip r:embed="rId3" cstate="print"/>
          <a:srcRect/>
          <a:stretch>
            <a:fillRect/>
          </a:stretch>
        </p:blipFill>
        <p:spPr bwMode="auto">
          <a:xfrm>
            <a:off x="2806700" y="1092200"/>
            <a:ext cx="3594100" cy="5384800"/>
          </a:xfrm>
          <a:prstGeom prst="rect">
            <a:avLst/>
          </a:prstGeom>
          <a:noFill/>
          <a:ln>
            <a:noFill/>
          </a:ln>
          <a:effectLst>
            <a:outerShdw blurRad="50800" dist="38099" dir="2700000" algn="ctr" rotWithShape="0">
              <a:schemeClr val="bg2">
                <a:alpha val="39999"/>
              </a:schemeClr>
            </a:outerShdw>
          </a:effectLst>
          <a:extLst/>
        </p:spPr>
      </p:pic>
      <p:sp>
        <p:nvSpPr>
          <p:cNvPr id="102403" name="AutoShape 3"/>
          <p:cNvSpPr>
            <a:spLocks/>
          </p:cNvSpPr>
          <p:nvPr/>
        </p:nvSpPr>
        <p:spPr bwMode="auto">
          <a:xfrm>
            <a:off x="2514600" y="1752600"/>
            <a:ext cx="4191000" cy="4191000"/>
          </a:xfrm>
          <a:custGeom>
            <a:avLst/>
            <a:gdLst/>
            <a:ahLst/>
            <a:cxnLst/>
            <a:rect l="0" t="0" r="r" b="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091" y="14774"/>
                </a:moveTo>
                <a:cubicBezTo>
                  <a:pt x="19286" y="11300"/>
                  <a:pt x="18248" y="6704"/>
                  <a:pt x="14774" y="4509"/>
                </a:cubicBezTo>
                <a:cubicBezTo>
                  <a:pt x="12347" y="2976"/>
                  <a:pt x="9253" y="2976"/>
                  <a:pt x="6826" y="4509"/>
                </a:cubicBezTo>
                <a:close/>
                <a:moveTo>
                  <a:pt x="4509" y="6826"/>
                </a:moveTo>
                <a:cubicBezTo>
                  <a:pt x="2314" y="10300"/>
                  <a:pt x="3352" y="14896"/>
                  <a:pt x="6826" y="17091"/>
                </a:cubicBezTo>
                <a:cubicBezTo>
                  <a:pt x="9253" y="18624"/>
                  <a:pt x="12347" y="18624"/>
                  <a:pt x="14774" y="17091"/>
                </a:cubicBezTo>
                <a:close/>
                <a:moveTo>
                  <a:pt x="4509" y="6826"/>
                </a:moveTo>
              </a:path>
            </a:pathLst>
          </a:custGeom>
          <a:solidFill>
            <a:schemeClr val="accent1">
              <a:alpha val="69803"/>
            </a:schemeClr>
          </a:solidFill>
          <a:ln>
            <a:noFill/>
          </a:ln>
          <a:effectLst>
            <a:outerShdw blurRad="50800" dist="27940" dir="5400000" algn="ctr" rotWithShape="0">
              <a:schemeClr val="bg2">
                <a:alpha val="31999"/>
              </a:schemeClr>
            </a:outerShdw>
          </a:effectLst>
          <a:extLst/>
        </p:spPr>
        <p:txBody>
          <a:bodyPr lIns="0" tIns="0" rIns="0" bIns="0"/>
          <a:lstStyle/>
          <a:p>
            <a:pPr>
              <a:defRPr/>
            </a:pPr>
            <a:endParaRPr lang="en-US"/>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16518272" presetClass="entr" presetSubtype="31990784" fill="hold" nodeType="clickEffect">
                                  <p:stCondLst>
                                    <p:cond delay="0"/>
                                  </p:stCondLst>
                                  <p:childTnLst>
                                    <p:set>
                                      <p:cBhvr>
                                        <p:cTn id="6" dur="1" fill="hold">
                                          <p:stCondLst>
                                            <p:cond delay="499"/>
                                          </p:stCondLst>
                                        </p:cTn>
                                        <p:tgtEl>
                                          <p:spTgt spid="1024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153400" y="5994400"/>
            <a:ext cx="914400" cy="55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pic>
      <p:sp>
        <p:nvSpPr>
          <p:cNvPr id="2" name="Rectangle 2"/>
          <p:cNvSpPr>
            <a:spLocks noGrp="1" noChangeArrowheads="1"/>
          </p:cNvSpPr>
          <p:nvPr>
            <p:ph type="title"/>
          </p:nvPr>
        </p:nvSpPr>
        <p:spPr>
          <a:xfrm>
            <a:off x="273050" y="762000"/>
            <a:ext cx="7620000" cy="990600"/>
          </a:xfrm>
        </p:spPr>
        <p:txBody>
          <a:bodyPr/>
          <a:lstStyle/>
          <a:p>
            <a:pPr eaLnBrk="1" hangingPunct="1">
              <a:defRPr/>
            </a:pPr>
            <a:r>
              <a:rPr lang="en-US" sz="3200" dirty="0" smtClean="0">
                <a:solidFill>
                  <a:schemeClr val="tx1"/>
                </a:solidFill>
                <a:latin typeface="Arial" pitchFamily="34" charset="0"/>
                <a:cs typeface="Arial" pitchFamily="34" charset="0"/>
                <a:sym typeface="Arial" charset="0"/>
              </a:rPr>
              <a:t>Why You Know You Need a Raise…</a:t>
            </a:r>
            <a:br>
              <a:rPr lang="en-US" sz="3200" dirty="0" smtClean="0">
                <a:solidFill>
                  <a:schemeClr val="tx1"/>
                </a:solidFill>
                <a:latin typeface="Arial" pitchFamily="34" charset="0"/>
                <a:cs typeface="Arial" pitchFamily="34" charset="0"/>
                <a:sym typeface="Arial" charset="0"/>
              </a:rPr>
            </a:br>
            <a:r>
              <a:rPr lang="en-US" sz="3200" dirty="0" smtClean="0">
                <a:solidFill>
                  <a:schemeClr val="tx1"/>
                </a:solidFill>
                <a:latin typeface="Arial" pitchFamily="34" charset="0"/>
                <a:cs typeface="Arial" pitchFamily="34" charset="0"/>
              </a:rPr>
              <a:t>Household incomes have plummeted</a:t>
            </a:r>
          </a:p>
        </p:txBody>
      </p:sp>
      <p:graphicFrame>
        <p:nvGraphicFramePr>
          <p:cNvPr id="103427" name="Group 3"/>
          <p:cNvGraphicFramePr>
            <a:graphicFrameLocks noGrp="1"/>
          </p:cNvGraphicFramePr>
          <p:nvPr/>
        </p:nvGraphicFramePr>
        <p:xfrm>
          <a:off x="352425" y="1905000"/>
          <a:ext cx="5338763" cy="4624389"/>
        </p:xfrm>
        <a:graphic>
          <a:graphicData uri="http://schemas.openxmlformats.org/drawingml/2006/table">
            <a:tbl>
              <a:tblPr/>
              <a:tblGrid>
                <a:gridCol w="1292225"/>
                <a:gridCol w="1852613"/>
                <a:gridCol w="2193925"/>
              </a:tblGrid>
              <a:tr h="396875">
                <a:tc>
                  <a:txBody>
                    <a:bodyPr/>
                    <a:lstStyle/>
                    <a:p>
                      <a:pPr marL="0" marR="0" lvl="0" indent="0" algn="l" defTabSz="914400" rtl="0" eaLnBrk="1" fontAlgn="base" latinLnBrk="0" hangingPunct="1">
                        <a:lnSpc>
                          <a:spcPct val="100000"/>
                        </a:lnSpc>
                        <a:spcBef>
                          <a:spcPct val="0"/>
                        </a:spcBef>
                        <a:spcAft>
                          <a:spcPct val="0"/>
                        </a:spcAft>
                        <a:buClrTx/>
                        <a:buSzPct val="90000"/>
                        <a:buFontTx/>
                        <a:buNone/>
                        <a:tabLst>
                          <a:tab pos="914400" algn="l"/>
                        </a:tabLst>
                      </a:pPr>
                      <a:r>
                        <a:rPr kumimoji="0" lang="en-US" sz="1800" b="1" i="0" u="none" strike="noStrike" cap="none" normalizeH="0" baseline="0" smtClean="0">
                          <a:ln>
                            <a:noFill/>
                          </a:ln>
                          <a:solidFill>
                            <a:srgbClr val="FFFFFF"/>
                          </a:solidFill>
                          <a:effectLst/>
                          <a:latin typeface="Lucida Grande" charset="0"/>
                          <a:ea typeface="Lucida Grande" charset="0"/>
                          <a:cs typeface="Lucida Grande" charset="0"/>
                          <a:sym typeface="Lucida Grande" charset="0"/>
                        </a:rPr>
                        <a:t>Age</a:t>
                      </a:r>
                    </a:p>
                  </a:txBody>
                  <a:tcPr marL="38100" marR="38100" marT="38100" marB="3810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a:noFill/>
                    </a:lnTlToBr>
                    <a:lnBlToTr>
                      <a:noFill/>
                    </a:lnBlToTr>
                    <a:solidFill>
                      <a:srgbClr val="9E1B32"/>
                    </a:solidFill>
                  </a:tcPr>
                </a:tc>
                <a:tc>
                  <a:txBody>
                    <a:bodyPr/>
                    <a:lstStyle/>
                    <a:p>
                      <a:pPr marL="0" marR="0" lvl="0" indent="0" algn="ctr" defTabSz="914400" rtl="0" eaLnBrk="1" fontAlgn="base" latinLnBrk="0" hangingPunct="1">
                        <a:lnSpc>
                          <a:spcPct val="100000"/>
                        </a:lnSpc>
                        <a:spcBef>
                          <a:spcPct val="0"/>
                        </a:spcBef>
                        <a:spcAft>
                          <a:spcPct val="0"/>
                        </a:spcAft>
                        <a:buClrTx/>
                        <a:buSzPct val="90000"/>
                        <a:buFontTx/>
                        <a:buNone/>
                        <a:tabLst>
                          <a:tab pos="914400" algn="l"/>
                        </a:tabLst>
                      </a:pPr>
                      <a:r>
                        <a:rPr kumimoji="0" lang="en-US" sz="1800" b="1" i="0" u="none" strike="noStrike" cap="none" normalizeH="0" baseline="0" smtClean="0">
                          <a:ln>
                            <a:noFill/>
                          </a:ln>
                          <a:solidFill>
                            <a:srgbClr val="FFFFFF"/>
                          </a:solidFill>
                          <a:effectLst/>
                          <a:latin typeface="Lucida Grande" charset="0"/>
                          <a:ea typeface="Lucida Grande" charset="0"/>
                          <a:cs typeface="Lucida Grande" charset="0"/>
                          <a:sym typeface="Lucida Grande" charset="0"/>
                        </a:rPr>
                        <a:t>2000</a:t>
                      </a:r>
                    </a:p>
                  </a:txBody>
                  <a:tcPr marL="38100" marR="38100" marT="38100" marB="3810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a:noFill/>
                    </a:lnTlToBr>
                    <a:lnBlToTr>
                      <a:noFill/>
                    </a:lnBlToTr>
                    <a:solidFill>
                      <a:srgbClr val="9E1B32"/>
                    </a:solidFill>
                  </a:tcPr>
                </a:tc>
                <a:tc>
                  <a:txBody>
                    <a:bodyPr/>
                    <a:lstStyle/>
                    <a:p>
                      <a:pPr marL="0" marR="0" lvl="0" indent="0" algn="ctr" defTabSz="914400" rtl="0" eaLnBrk="1" fontAlgn="base" latinLnBrk="0" hangingPunct="1">
                        <a:lnSpc>
                          <a:spcPct val="100000"/>
                        </a:lnSpc>
                        <a:spcBef>
                          <a:spcPct val="0"/>
                        </a:spcBef>
                        <a:spcAft>
                          <a:spcPct val="0"/>
                        </a:spcAft>
                        <a:buClrTx/>
                        <a:buSzPct val="90000"/>
                        <a:buFontTx/>
                        <a:buNone/>
                        <a:tabLst>
                          <a:tab pos="914400" algn="l"/>
                        </a:tabLst>
                      </a:pPr>
                      <a:r>
                        <a:rPr kumimoji="0" lang="en-US" sz="1800" b="1" i="0" u="none" strike="noStrike" cap="none" normalizeH="0" baseline="0" smtClean="0">
                          <a:ln>
                            <a:noFill/>
                          </a:ln>
                          <a:solidFill>
                            <a:srgbClr val="FFFFFF"/>
                          </a:solidFill>
                          <a:effectLst/>
                          <a:latin typeface="Lucida Grande" charset="0"/>
                          <a:ea typeface="Lucida Grande" charset="0"/>
                          <a:cs typeface="Lucida Grande" charset="0"/>
                          <a:sym typeface="Lucida Grande" charset="0"/>
                        </a:rPr>
                        <a:t>2010</a:t>
                      </a:r>
                    </a:p>
                  </a:txBody>
                  <a:tcPr marL="38100" marR="38100" marT="38100" marB="3810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a:noFill/>
                    </a:lnTlToBr>
                    <a:lnBlToTr>
                      <a:noFill/>
                    </a:lnBlToTr>
                    <a:solidFill>
                      <a:srgbClr val="9E1B32"/>
                    </a:solidFill>
                  </a:tcPr>
                </a:tc>
              </a:tr>
              <a:tr h="596900">
                <a:tc>
                  <a:txBody>
                    <a:bodyPr/>
                    <a:lstStyle/>
                    <a:p>
                      <a:pPr marL="0" marR="0" lvl="0" indent="0" algn="l" defTabSz="914400" rtl="0" eaLnBrk="1" fontAlgn="base" latinLnBrk="0" hangingPunct="1">
                        <a:lnSpc>
                          <a:spcPct val="100000"/>
                        </a:lnSpc>
                        <a:spcBef>
                          <a:spcPct val="0"/>
                        </a:spcBef>
                        <a:spcAft>
                          <a:spcPct val="0"/>
                        </a:spcAft>
                        <a:buClrTx/>
                        <a:buSzPct val="90000"/>
                        <a:buFontTx/>
                        <a:buNone/>
                        <a:tabLst>
                          <a:tab pos="914400" algn="l"/>
                        </a:tabLst>
                      </a:pPr>
                      <a:r>
                        <a:rPr kumimoji="0" lang="en-US" sz="1800" b="1" i="0" u="none" strike="noStrike" cap="none" normalizeH="0" baseline="0" smtClean="0">
                          <a:ln>
                            <a:noFill/>
                          </a:ln>
                          <a:solidFill>
                            <a:schemeClr val="tx1"/>
                          </a:solidFill>
                          <a:effectLst/>
                          <a:latin typeface="Lucida Grande" charset="0"/>
                          <a:ea typeface="Lucida Grande" charset="0"/>
                          <a:cs typeface="Lucida Grande" charset="0"/>
                          <a:sym typeface="Lucida Grande" charset="0"/>
                        </a:rPr>
                        <a:t>Under 25</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ACFD4"/>
                    </a:solidFill>
                  </a:tcPr>
                </a:tc>
                <a:tc>
                  <a:txBody>
                    <a:bodyPr/>
                    <a:lstStyle/>
                    <a:p>
                      <a:pPr marL="0" marR="0" lvl="0" indent="0" algn="ctr" defTabSz="914400" rtl="0" eaLnBrk="1" fontAlgn="base" latinLnBrk="0" hangingPunct="1">
                        <a:lnSpc>
                          <a:spcPct val="100000"/>
                        </a:lnSpc>
                        <a:spcBef>
                          <a:spcPct val="0"/>
                        </a:spcBef>
                        <a:spcAft>
                          <a:spcPct val="0"/>
                        </a:spcAft>
                        <a:buClrTx/>
                        <a:buSzPct val="90000"/>
                        <a:buFontTx/>
                        <a:buNone/>
                        <a:tabLst>
                          <a:tab pos="914400" algn="l"/>
                        </a:tabLst>
                      </a:pPr>
                      <a:r>
                        <a:rPr kumimoji="0" lang="en-US" sz="1800" b="1" i="0" u="none" strike="noStrike" cap="none" normalizeH="0" baseline="0" smtClean="0">
                          <a:ln>
                            <a:noFill/>
                          </a:ln>
                          <a:solidFill>
                            <a:schemeClr val="tx1"/>
                          </a:solidFill>
                          <a:effectLst/>
                          <a:latin typeface="Lucida Grande" charset="0"/>
                          <a:ea typeface="Lucida Grande" charset="0"/>
                          <a:cs typeface="Lucida Grande" charset="0"/>
                          <a:sym typeface="Lucida Grande" charset="0"/>
                        </a:rPr>
                        <a:t>$35,275</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ACFD4"/>
                    </a:solidFill>
                  </a:tcPr>
                </a:tc>
                <a:tc>
                  <a:txBody>
                    <a:bodyPr/>
                    <a:lstStyle/>
                    <a:p>
                      <a:pPr marL="0" marR="0" lvl="0" indent="0" algn="ctr" defTabSz="914400" rtl="0" eaLnBrk="1" fontAlgn="base" latinLnBrk="0" hangingPunct="1">
                        <a:lnSpc>
                          <a:spcPct val="100000"/>
                        </a:lnSpc>
                        <a:spcBef>
                          <a:spcPct val="0"/>
                        </a:spcBef>
                        <a:spcAft>
                          <a:spcPct val="0"/>
                        </a:spcAft>
                        <a:buClrTx/>
                        <a:buSzPct val="90000"/>
                        <a:buFontTx/>
                        <a:buNone/>
                        <a:tabLst>
                          <a:tab pos="914400" algn="l"/>
                        </a:tabLst>
                      </a:pPr>
                      <a:r>
                        <a:rPr kumimoji="0" lang="en-US" sz="1800" b="1" i="0" u="none" strike="noStrike" cap="none" normalizeH="0" baseline="0" smtClean="0">
                          <a:ln>
                            <a:noFill/>
                          </a:ln>
                          <a:solidFill>
                            <a:schemeClr val="tx1"/>
                          </a:solidFill>
                          <a:effectLst/>
                          <a:latin typeface="Lucida Grande" charset="0"/>
                          <a:ea typeface="Lucida Grande" charset="0"/>
                          <a:cs typeface="Lucida Grande" charset="0"/>
                          <a:sym typeface="Lucida Grande" charset="0"/>
                        </a:rPr>
                        <a:t>$28,300</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ACFD4"/>
                    </a:solidFill>
                  </a:tcPr>
                </a:tc>
              </a:tr>
              <a:tr h="623888">
                <a:tc>
                  <a:txBody>
                    <a:bodyPr/>
                    <a:lstStyle/>
                    <a:p>
                      <a:pPr marL="0" marR="0" lvl="0" indent="0" algn="l" defTabSz="914400" rtl="0" eaLnBrk="1" fontAlgn="base" latinLnBrk="0" hangingPunct="1">
                        <a:lnSpc>
                          <a:spcPct val="100000"/>
                        </a:lnSpc>
                        <a:spcBef>
                          <a:spcPct val="0"/>
                        </a:spcBef>
                        <a:spcAft>
                          <a:spcPct val="0"/>
                        </a:spcAft>
                        <a:buClrTx/>
                        <a:buSzPct val="90000"/>
                        <a:buFontTx/>
                        <a:buNone/>
                        <a:tabLst>
                          <a:tab pos="914400" algn="l"/>
                        </a:tabLst>
                      </a:pPr>
                      <a:r>
                        <a:rPr kumimoji="0" lang="en-US" sz="1800" b="1" i="0" u="none" strike="noStrike" cap="none" normalizeH="0" baseline="0" smtClean="0">
                          <a:ln>
                            <a:noFill/>
                          </a:ln>
                          <a:solidFill>
                            <a:schemeClr val="tx1"/>
                          </a:solidFill>
                          <a:effectLst/>
                          <a:latin typeface="Lucida Grande" charset="0"/>
                          <a:ea typeface="Lucida Grande" charset="0"/>
                          <a:cs typeface="Lucida Grande" charset="0"/>
                          <a:sym typeface="Lucida Grande" charset="0"/>
                        </a:rPr>
                        <a:t>25 – 34</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F5E9EB"/>
                    </a:solidFill>
                  </a:tcPr>
                </a:tc>
                <a:tc>
                  <a:txBody>
                    <a:bodyPr/>
                    <a:lstStyle/>
                    <a:p>
                      <a:pPr marL="0" marR="0" lvl="0" indent="0" algn="ctr" defTabSz="914400" rtl="0" eaLnBrk="1" fontAlgn="base" latinLnBrk="0" hangingPunct="1">
                        <a:lnSpc>
                          <a:spcPct val="100000"/>
                        </a:lnSpc>
                        <a:spcBef>
                          <a:spcPct val="0"/>
                        </a:spcBef>
                        <a:spcAft>
                          <a:spcPct val="0"/>
                        </a:spcAft>
                        <a:buClrTx/>
                        <a:buSzPct val="90000"/>
                        <a:buFontTx/>
                        <a:buNone/>
                        <a:tabLst>
                          <a:tab pos="914400" algn="l"/>
                        </a:tabLst>
                      </a:pPr>
                      <a:r>
                        <a:rPr kumimoji="0" lang="en-US" sz="1800" b="1" i="0" u="none" strike="noStrike" cap="none" normalizeH="0" baseline="0" smtClean="0">
                          <a:ln>
                            <a:noFill/>
                          </a:ln>
                          <a:solidFill>
                            <a:schemeClr val="tx1"/>
                          </a:solidFill>
                          <a:effectLst/>
                          <a:latin typeface="Lucida Grande" charset="0"/>
                          <a:ea typeface="Lucida Grande" charset="0"/>
                          <a:cs typeface="Lucida Grande" charset="0"/>
                          <a:sym typeface="Lucida Grande" charset="0"/>
                        </a:rPr>
                        <a:t>$56,233</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F5E9EB"/>
                    </a:solidFill>
                  </a:tcPr>
                </a:tc>
                <a:tc>
                  <a:txBody>
                    <a:bodyPr/>
                    <a:lstStyle/>
                    <a:p>
                      <a:pPr marL="0" marR="0" lvl="0" indent="0" algn="ctr" defTabSz="914400" rtl="0" eaLnBrk="1" fontAlgn="base" latinLnBrk="0" hangingPunct="1">
                        <a:lnSpc>
                          <a:spcPct val="100000"/>
                        </a:lnSpc>
                        <a:spcBef>
                          <a:spcPct val="0"/>
                        </a:spcBef>
                        <a:spcAft>
                          <a:spcPct val="0"/>
                        </a:spcAft>
                        <a:buClrTx/>
                        <a:buSzPct val="90000"/>
                        <a:buFontTx/>
                        <a:buNone/>
                        <a:tabLst>
                          <a:tab pos="914400" algn="l"/>
                        </a:tabLst>
                      </a:pPr>
                      <a:r>
                        <a:rPr kumimoji="0" lang="en-US" sz="1800" b="1" i="0" u="none" strike="noStrike" cap="none" normalizeH="0" baseline="0" smtClean="0">
                          <a:ln>
                            <a:noFill/>
                          </a:ln>
                          <a:solidFill>
                            <a:schemeClr val="tx1"/>
                          </a:solidFill>
                          <a:effectLst/>
                          <a:latin typeface="Lucida Grande" charset="0"/>
                          <a:ea typeface="Lucida Grande" charset="0"/>
                          <a:cs typeface="Lucida Grande" charset="0"/>
                          <a:sym typeface="Lucida Grande" charset="0"/>
                        </a:rPr>
                        <a:t>$50,059</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F5E9EB"/>
                    </a:solidFill>
                  </a:tcPr>
                </a:tc>
              </a:tr>
              <a:tr h="623888">
                <a:tc>
                  <a:txBody>
                    <a:bodyPr/>
                    <a:lstStyle/>
                    <a:p>
                      <a:pPr marL="0" marR="0" lvl="0" indent="0" algn="l" defTabSz="914400" rtl="0" eaLnBrk="1" fontAlgn="base" latinLnBrk="0" hangingPunct="1">
                        <a:lnSpc>
                          <a:spcPct val="100000"/>
                        </a:lnSpc>
                        <a:spcBef>
                          <a:spcPct val="0"/>
                        </a:spcBef>
                        <a:spcAft>
                          <a:spcPct val="0"/>
                        </a:spcAft>
                        <a:buClrTx/>
                        <a:buSzPct val="90000"/>
                        <a:buFontTx/>
                        <a:buNone/>
                        <a:tabLst>
                          <a:tab pos="914400" algn="l"/>
                        </a:tabLst>
                      </a:pPr>
                      <a:r>
                        <a:rPr kumimoji="0" lang="en-US" sz="1800" b="1" i="0" u="none" strike="noStrike" cap="none" normalizeH="0" baseline="0" smtClean="0">
                          <a:ln>
                            <a:noFill/>
                          </a:ln>
                          <a:solidFill>
                            <a:schemeClr val="tx1"/>
                          </a:solidFill>
                          <a:effectLst/>
                          <a:latin typeface="Lucida Grande" charset="0"/>
                          <a:ea typeface="Lucida Grande" charset="0"/>
                          <a:cs typeface="Lucida Grande" charset="0"/>
                          <a:sym typeface="Lucida Grande" charset="0"/>
                        </a:rPr>
                        <a:t>35 – 44</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ACFD4"/>
                    </a:solidFill>
                  </a:tcPr>
                </a:tc>
                <a:tc>
                  <a:txBody>
                    <a:bodyPr/>
                    <a:lstStyle/>
                    <a:p>
                      <a:pPr marL="0" marR="0" lvl="0" indent="0" algn="ctr" defTabSz="914400" rtl="0" eaLnBrk="1" fontAlgn="base" latinLnBrk="0" hangingPunct="1">
                        <a:lnSpc>
                          <a:spcPct val="100000"/>
                        </a:lnSpc>
                        <a:spcBef>
                          <a:spcPct val="0"/>
                        </a:spcBef>
                        <a:spcAft>
                          <a:spcPct val="0"/>
                        </a:spcAft>
                        <a:buClrTx/>
                        <a:buSzPct val="90000"/>
                        <a:buFontTx/>
                        <a:buNone/>
                        <a:tabLst>
                          <a:tab pos="914400" algn="l"/>
                        </a:tabLst>
                      </a:pPr>
                      <a:r>
                        <a:rPr kumimoji="0" lang="en-US" sz="1800" b="1" i="0" u="none" strike="noStrike" cap="none" normalizeH="0" baseline="0" smtClean="0">
                          <a:ln>
                            <a:noFill/>
                          </a:ln>
                          <a:solidFill>
                            <a:schemeClr val="tx1"/>
                          </a:solidFill>
                          <a:effectLst/>
                          <a:latin typeface="Lucida Grande" charset="0"/>
                          <a:ea typeface="Lucida Grande" charset="0"/>
                          <a:cs typeface="Lucida Grande" charset="0"/>
                          <a:sym typeface="Lucida Grande" charset="0"/>
                        </a:rPr>
                        <a:t>$68,069</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ACFD4"/>
                    </a:solidFill>
                  </a:tcPr>
                </a:tc>
                <a:tc>
                  <a:txBody>
                    <a:bodyPr/>
                    <a:lstStyle/>
                    <a:p>
                      <a:pPr marL="0" marR="0" lvl="0" indent="0" algn="ctr" defTabSz="914400" rtl="0" eaLnBrk="1" fontAlgn="base" latinLnBrk="0" hangingPunct="1">
                        <a:lnSpc>
                          <a:spcPct val="100000"/>
                        </a:lnSpc>
                        <a:spcBef>
                          <a:spcPct val="0"/>
                        </a:spcBef>
                        <a:spcAft>
                          <a:spcPct val="0"/>
                        </a:spcAft>
                        <a:buClrTx/>
                        <a:buSzPct val="90000"/>
                        <a:buFontTx/>
                        <a:buNone/>
                        <a:tabLst>
                          <a:tab pos="914400" algn="l"/>
                        </a:tabLst>
                      </a:pPr>
                      <a:r>
                        <a:rPr kumimoji="0" lang="en-US" sz="1800" b="1" i="0" u="none" strike="noStrike" cap="none" normalizeH="0" baseline="0" smtClean="0">
                          <a:ln>
                            <a:noFill/>
                          </a:ln>
                          <a:solidFill>
                            <a:schemeClr val="tx1"/>
                          </a:solidFill>
                          <a:effectLst/>
                          <a:latin typeface="Lucida Grande" charset="0"/>
                          <a:ea typeface="Lucida Grande" charset="0"/>
                          <a:cs typeface="Lucida Grande" charset="0"/>
                          <a:sym typeface="Lucida Grande" charset="0"/>
                        </a:rPr>
                        <a:t>$61,664</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ACFD4"/>
                    </a:solidFill>
                  </a:tcPr>
                </a:tc>
              </a:tr>
              <a:tr h="598488">
                <a:tc>
                  <a:txBody>
                    <a:bodyPr/>
                    <a:lstStyle/>
                    <a:p>
                      <a:pPr marL="0" marR="0" lvl="0" indent="0" algn="l" defTabSz="914400" rtl="0" eaLnBrk="1" fontAlgn="base" latinLnBrk="0" hangingPunct="1">
                        <a:lnSpc>
                          <a:spcPct val="100000"/>
                        </a:lnSpc>
                        <a:spcBef>
                          <a:spcPct val="0"/>
                        </a:spcBef>
                        <a:spcAft>
                          <a:spcPct val="0"/>
                        </a:spcAft>
                        <a:buClrTx/>
                        <a:buSzPct val="90000"/>
                        <a:buFontTx/>
                        <a:buNone/>
                        <a:tabLst>
                          <a:tab pos="914400" algn="l"/>
                        </a:tabLst>
                      </a:pPr>
                      <a:r>
                        <a:rPr kumimoji="0" lang="en-US" sz="1800" b="1" i="0" u="none" strike="noStrike" cap="none" normalizeH="0" baseline="0" smtClean="0">
                          <a:ln>
                            <a:noFill/>
                          </a:ln>
                          <a:solidFill>
                            <a:schemeClr val="tx1"/>
                          </a:solidFill>
                          <a:effectLst/>
                          <a:latin typeface="Lucida Grande" charset="0"/>
                          <a:ea typeface="Lucida Grande" charset="0"/>
                          <a:cs typeface="Lucida Grande" charset="0"/>
                          <a:sym typeface="Lucida Grande" charset="0"/>
                        </a:rPr>
                        <a:t>45 – 54</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F5E9EB"/>
                    </a:solidFill>
                  </a:tcPr>
                </a:tc>
                <a:tc>
                  <a:txBody>
                    <a:bodyPr/>
                    <a:lstStyle/>
                    <a:p>
                      <a:pPr marL="0" marR="0" lvl="0" indent="0" algn="ctr" defTabSz="914400" rtl="0" eaLnBrk="1" fontAlgn="base" latinLnBrk="0" hangingPunct="1">
                        <a:lnSpc>
                          <a:spcPct val="100000"/>
                        </a:lnSpc>
                        <a:spcBef>
                          <a:spcPct val="0"/>
                        </a:spcBef>
                        <a:spcAft>
                          <a:spcPct val="0"/>
                        </a:spcAft>
                        <a:buClrTx/>
                        <a:buSzPct val="90000"/>
                        <a:buFontTx/>
                        <a:buNone/>
                        <a:tabLst>
                          <a:tab pos="914400" algn="l"/>
                        </a:tabLst>
                      </a:pPr>
                      <a:r>
                        <a:rPr kumimoji="0" lang="en-US" sz="1800" b="1" i="0" u="none" strike="noStrike" cap="none" normalizeH="0" baseline="0" smtClean="0">
                          <a:ln>
                            <a:noFill/>
                          </a:ln>
                          <a:solidFill>
                            <a:schemeClr val="tx1"/>
                          </a:solidFill>
                          <a:effectLst/>
                          <a:latin typeface="Lucida Grande" charset="0"/>
                          <a:ea typeface="Lucida Grande" charset="0"/>
                          <a:cs typeface="Lucida Grande" charset="0"/>
                          <a:sym typeface="Lucida Grande" charset="0"/>
                        </a:rPr>
                        <a:t>$72,981</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F5E9EB"/>
                    </a:solidFill>
                  </a:tcPr>
                </a:tc>
                <a:tc>
                  <a:txBody>
                    <a:bodyPr/>
                    <a:lstStyle/>
                    <a:p>
                      <a:pPr marL="0" marR="0" lvl="0" indent="0" algn="ctr" defTabSz="914400" rtl="0" eaLnBrk="1" fontAlgn="base" latinLnBrk="0" hangingPunct="1">
                        <a:lnSpc>
                          <a:spcPct val="100000"/>
                        </a:lnSpc>
                        <a:spcBef>
                          <a:spcPct val="0"/>
                        </a:spcBef>
                        <a:spcAft>
                          <a:spcPct val="0"/>
                        </a:spcAft>
                        <a:buClrTx/>
                        <a:buSzPct val="90000"/>
                        <a:buFontTx/>
                        <a:buNone/>
                        <a:tabLst>
                          <a:tab pos="914400" algn="l"/>
                        </a:tabLst>
                      </a:pPr>
                      <a:r>
                        <a:rPr kumimoji="0" lang="en-US" sz="1800" b="1" i="0" u="none" strike="noStrike" cap="none" normalizeH="0" baseline="0" smtClean="0">
                          <a:ln>
                            <a:noFill/>
                          </a:ln>
                          <a:solidFill>
                            <a:schemeClr val="tx1"/>
                          </a:solidFill>
                          <a:effectLst/>
                          <a:latin typeface="Lucida Grande" charset="0"/>
                          <a:ea typeface="Lucida Grande" charset="0"/>
                          <a:cs typeface="Lucida Grande" charset="0"/>
                          <a:sym typeface="Lucida Grande" charset="0"/>
                        </a:rPr>
                        <a:t>$62,485</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F5E9EB"/>
                    </a:solidFill>
                  </a:tcPr>
                </a:tc>
              </a:tr>
              <a:tr h="666750">
                <a:tc>
                  <a:txBody>
                    <a:bodyPr/>
                    <a:lstStyle/>
                    <a:p>
                      <a:pPr marL="0" marR="0" lvl="0" indent="0" algn="l" defTabSz="914400" rtl="0" eaLnBrk="1" fontAlgn="base" latinLnBrk="0" hangingPunct="1">
                        <a:lnSpc>
                          <a:spcPct val="100000"/>
                        </a:lnSpc>
                        <a:spcBef>
                          <a:spcPct val="0"/>
                        </a:spcBef>
                        <a:spcAft>
                          <a:spcPct val="0"/>
                        </a:spcAft>
                        <a:buClrTx/>
                        <a:buSzPct val="90000"/>
                        <a:buFontTx/>
                        <a:buNone/>
                        <a:tabLst>
                          <a:tab pos="914400" algn="l"/>
                        </a:tabLst>
                      </a:pPr>
                      <a:r>
                        <a:rPr kumimoji="0" lang="en-US" sz="1800" b="1" i="0" u="none" strike="noStrike" cap="none" normalizeH="0" baseline="0" smtClean="0">
                          <a:ln>
                            <a:noFill/>
                          </a:ln>
                          <a:solidFill>
                            <a:schemeClr val="tx1"/>
                          </a:solidFill>
                          <a:effectLst/>
                          <a:latin typeface="Lucida Grande" charset="0"/>
                          <a:ea typeface="Lucida Grande" charset="0"/>
                          <a:cs typeface="Lucida Grande" charset="0"/>
                          <a:sym typeface="Lucida Grande" charset="0"/>
                        </a:rPr>
                        <a:t>55 – 64</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ACFD4"/>
                    </a:solidFill>
                  </a:tcPr>
                </a:tc>
                <a:tc>
                  <a:txBody>
                    <a:bodyPr/>
                    <a:lstStyle/>
                    <a:p>
                      <a:pPr marL="0" marR="0" lvl="0" indent="0" algn="ctr" defTabSz="914400" rtl="0" eaLnBrk="1" fontAlgn="base" latinLnBrk="0" hangingPunct="1">
                        <a:lnSpc>
                          <a:spcPct val="100000"/>
                        </a:lnSpc>
                        <a:spcBef>
                          <a:spcPct val="0"/>
                        </a:spcBef>
                        <a:spcAft>
                          <a:spcPct val="0"/>
                        </a:spcAft>
                        <a:buClrTx/>
                        <a:buSzPct val="90000"/>
                        <a:buFontTx/>
                        <a:buNone/>
                        <a:tabLst>
                          <a:tab pos="914400" algn="l"/>
                        </a:tabLst>
                      </a:pPr>
                      <a:r>
                        <a:rPr kumimoji="0" lang="en-US" sz="1800" b="1" i="0" u="none" strike="noStrike" cap="none" normalizeH="0" baseline="0" smtClean="0">
                          <a:ln>
                            <a:noFill/>
                          </a:ln>
                          <a:solidFill>
                            <a:schemeClr val="tx1"/>
                          </a:solidFill>
                          <a:effectLst/>
                          <a:latin typeface="Lucida Grande" charset="0"/>
                          <a:ea typeface="Lucida Grande" charset="0"/>
                          <a:cs typeface="Lucida Grande" charset="0"/>
                          <a:sym typeface="Lucida Grande" charset="0"/>
                        </a:rPr>
                        <a:t>$56,789</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ACFD4"/>
                    </a:solidFill>
                  </a:tcPr>
                </a:tc>
                <a:tc>
                  <a:txBody>
                    <a:bodyPr/>
                    <a:lstStyle/>
                    <a:p>
                      <a:pPr marL="0" marR="0" lvl="0" indent="0" algn="ctr" defTabSz="914400" rtl="0" eaLnBrk="1" fontAlgn="base" latinLnBrk="0" hangingPunct="1">
                        <a:lnSpc>
                          <a:spcPct val="100000"/>
                        </a:lnSpc>
                        <a:spcBef>
                          <a:spcPct val="0"/>
                        </a:spcBef>
                        <a:spcAft>
                          <a:spcPct val="0"/>
                        </a:spcAft>
                        <a:buClrTx/>
                        <a:buSzPct val="90000"/>
                        <a:buFontTx/>
                        <a:buNone/>
                        <a:tabLst>
                          <a:tab pos="914400" algn="l"/>
                        </a:tabLst>
                      </a:pPr>
                      <a:r>
                        <a:rPr kumimoji="0" lang="en-US" sz="1800" b="1" i="0" u="none" strike="noStrike" cap="none" normalizeH="0" baseline="0" smtClean="0">
                          <a:ln>
                            <a:noFill/>
                          </a:ln>
                          <a:solidFill>
                            <a:schemeClr val="tx1"/>
                          </a:solidFill>
                          <a:effectLst/>
                          <a:latin typeface="Lucida Grande" charset="0"/>
                          <a:ea typeface="Lucida Grande" charset="0"/>
                          <a:cs typeface="Lucida Grande" charset="0"/>
                          <a:sym typeface="Lucida Grande" charset="0"/>
                        </a:rPr>
                        <a:t>$56,575</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ACFD4"/>
                    </a:solidFill>
                  </a:tcPr>
                </a:tc>
              </a:tr>
              <a:tr h="720725">
                <a:tc>
                  <a:txBody>
                    <a:bodyPr/>
                    <a:lstStyle/>
                    <a:p>
                      <a:pPr marL="0" marR="0" lvl="0" indent="0" algn="l" defTabSz="914400" rtl="0" eaLnBrk="1" fontAlgn="base" latinLnBrk="0" hangingPunct="1">
                        <a:lnSpc>
                          <a:spcPct val="100000"/>
                        </a:lnSpc>
                        <a:spcBef>
                          <a:spcPct val="0"/>
                        </a:spcBef>
                        <a:spcAft>
                          <a:spcPct val="0"/>
                        </a:spcAft>
                        <a:buClrTx/>
                        <a:buSzPct val="90000"/>
                        <a:buFontTx/>
                        <a:buNone/>
                        <a:tabLst>
                          <a:tab pos="914400" algn="l"/>
                        </a:tabLst>
                      </a:pPr>
                      <a:r>
                        <a:rPr kumimoji="0" lang="en-US" sz="1800" b="1" i="0" u="none" strike="noStrike" cap="none" normalizeH="0" baseline="0" smtClean="0">
                          <a:ln>
                            <a:noFill/>
                          </a:ln>
                          <a:solidFill>
                            <a:schemeClr val="tx1"/>
                          </a:solidFill>
                          <a:effectLst/>
                          <a:latin typeface="Lucida Grande" charset="0"/>
                          <a:ea typeface="Lucida Grande" charset="0"/>
                          <a:cs typeface="Lucida Grande" charset="0"/>
                          <a:sym typeface="Lucida Grande" charset="0"/>
                        </a:rPr>
                        <a:t>65+</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F5E9EB"/>
                    </a:solidFill>
                  </a:tcPr>
                </a:tc>
                <a:tc>
                  <a:txBody>
                    <a:bodyPr/>
                    <a:lstStyle/>
                    <a:p>
                      <a:pPr marL="0" marR="0" lvl="0" indent="0" algn="ctr" defTabSz="914400" rtl="0" eaLnBrk="1" fontAlgn="base" latinLnBrk="0" hangingPunct="1">
                        <a:lnSpc>
                          <a:spcPct val="100000"/>
                        </a:lnSpc>
                        <a:spcBef>
                          <a:spcPct val="0"/>
                        </a:spcBef>
                        <a:spcAft>
                          <a:spcPct val="0"/>
                        </a:spcAft>
                        <a:buClrTx/>
                        <a:buSzPct val="90000"/>
                        <a:buFontTx/>
                        <a:buNone/>
                        <a:tabLst>
                          <a:tab pos="914400" algn="l"/>
                        </a:tabLst>
                      </a:pPr>
                      <a:r>
                        <a:rPr kumimoji="0" lang="en-US" sz="1800" b="1" i="0" u="none" strike="noStrike" cap="none" normalizeH="0" baseline="0" smtClean="0">
                          <a:ln>
                            <a:noFill/>
                          </a:ln>
                          <a:solidFill>
                            <a:schemeClr val="tx1"/>
                          </a:solidFill>
                          <a:effectLst/>
                          <a:latin typeface="Lucida Grande" charset="0"/>
                          <a:ea typeface="Lucida Grande" charset="0"/>
                          <a:cs typeface="Lucida Grande" charset="0"/>
                          <a:sym typeface="Lucida Grande" charset="0"/>
                        </a:rPr>
                        <a:t>$29,226</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F5E9EB"/>
                    </a:solidFill>
                  </a:tcPr>
                </a:tc>
                <a:tc>
                  <a:txBody>
                    <a:bodyPr/>
                    <a:lstStyle/>
                    <a:p>
                      <a:pPr marL="0" marR="0" lvl="0" indent="0" algn="ctr" defTabSz="914400" rtl="0" eaLnBrk="1" fontAlgn="base" latinLnBrk="0" hangingPunct="1">
                        <a:lnSpc>
                          <a:spcPct val="100000"/>
                        </a:lnSpc>
                        <a:spcBef>
                          <a:spcPct val="0"/>
                        </a:spcBef>
                        <a:spcAft>
                          <a:spcPct val="0"/>
                        </a:spcAft>
                        <a:buClrTx/>
                        <a:buSzPct val="90000"/>
                        <a:buFontTx/>
                        <a:buNone/>
                        <a:tabLst>
                          <a:tab pos="914400" algn="l"/>
                        </a:tabLst>
                      </a:pPr>
                      <a:r>
                        <a:rPr kumimoji="0" lang="en-US" sz="1800" b="1" i="0" u="none" strike="noStrike" cap="none" normalizeH="0" baseline="0" smtClean="0">
                          <a:ln>
                            <a:noFill/>
                          </a:ln>
                          <a:solidFill>
                            <a:schemeClr val="tx1"/>
                          </a:solidFill>
                          <a:effectLst/>
                          <a:latin typeface="Lucida Grande" charset="0"/>
                          <a:ea typeface="Lucida Grande" charset="0"/>
                          <a:cs typeface="Lucida Grande" charset="0"/>
                          <a:sym typeface="Lucida Grande" charset="0"/>
                        </a:rPr>
                        <a:t>$31,408</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F5E9EB"/>
                    </a:solidFill>
                  </a:tcPr>
                </a:tc>
              </a:tr>
              <a:tr h="396875">
                <a:tc>
                  <a:txBody>
                    <a:bodyPr/>
                    <a:lstStyle/>
                    <a:p>
                      <a:pPr marL="0" marR="0" lvl="0" indent="0" algn="l" defTabSz="914400" rtl="0" eaLnBrk="1" fontAlgn="base" latinLnBrk="0" hangingPunct="1">
                        <a:lnSpc>
                          <a:spcPct val="100000"/>
                        </a:lnSpc>
                        <a:spcBef>
                          <a:spcPct val="0"/>
                        </a:spcBef>
                        <a:spcAft>
                          <a:spcPct val="0"/>
                        </a:spcAft>
                        <a:buClrTx/>
                        <a:buSzPct val="90000"/>
                        <a:buFontTx/>
                        <a:buNone/>
                        <a:tabLst>
                          <a:tab pos="914400" algn="l"/>
                        </a:tabLst>
                      </a:pPr>
                      <a:r>
                        <a:rPr kumimoji="0" lang="en-US" sz="1800" b="1" i="0" u="none" strike="noStrike" cap="none" normalizeH="0" baseline="0" smtClean="0">
                          <a:ln>
                            <a:noFill/>
                          </a:ln>
                          <a:solidFill>
                            <a:schemeClr val="tx1"/>
                          </a:solidFill>
                          <a:effectLst/>
                          <a:latin typeface="Lucida Grande" charset="0"/>
                          <a:ea typeface="Lucida Grande" charset="0"/>
                          <a:cs typeface="Lucida Grande" charset="0"/>
                          <a:sym typeface="Lucida Grande" charset="0"/>
                        </a:rPr>
                        <a:t>Total</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ACFD4"/>
                    </a:solidFill>
                  </a:tcPr>
                </a:tc>
                <a:tc>
                  <a:txBody>
                    <a:bodyPr/>
                    <a:lstStyle/>
                    <a:p>
                      <a:pPr marL="0" marR="0" lvl="0" indent="0" algn="ctr" defTabSz="914400" rtl="0" eaLnBrk="1" fontAlgn="base" latinLnBrk="0" hangingPunct="1">
                        <a:lnSpc>
                          <a:spcPct val="100000"/>
                        </a:lnSpc>
                        <a:spcBef>
                          <a:spcPct val="0"/>
                        </a:spcBef>
                        <a:spcAft>
                          <a:spcPct val="0"/>
                        </a:spcAft>
                        <a:buClrTx/>
                        <a:buSzPct val="90000"/>
                        <a:buFontTx/>
                        <a:buNone/>
                        <a:tabLst>
                          <a:tab pos="914400" algn="l"/>
                        </a:tabLst>
                      </a:pPr>
                      <a:r>
                        <a:rPr kumimoji="0" lang="en-US" sz="1800" b="1" i="0" u="none" strike="noStrike" cap="none" normalizeH="0" baseline="0" smtClean="0">
                          <a:ln>
                            <a:noFill/>
                          </a:ln>
                          <a:solidFill>
                            <a:schemeClr val="tx1"/>
                          </a:solidFill>
                          <a:effectLst/>
                          <a:latin typeface="Lucida Grande" charset="0"/>
                          <a:ea typeface="Lucida Grande" charset="0"/>
                          <a:cs typeface="Lucida Grande" charset="0"/>
                          <a:sym typeface="Lucida Grande" charset="0"/>
                        </a:rPr>
                        <a:t>$53,164</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ACFD4"/>
                    </a:solidFill>
                  </a:tcPr>
                </a:tc>
                <a:tc>
                  <a:txBody>
                    <a:bodyPr/>
                    <a:lstStyle/>
                    <a:p>
                      <a:pPr marL="0" marR="0" lvl="0" indent="0" algn="ctr" defTabSz="914400" rtl="0" eaLnBrk="1" fontAlgn="base" latinLnBrk="0" hangingPunct="1">
                        <a:lnSpc>
                          <a:spcPct val="100000"/>
                        </a:lnSpc>
                        <a:spcBef>
                          <a:spcPct val="0"/>
                        </a:spcBef>
                        <a:spcAft>
                          <a:spcPct val="0"/>
                        </a:spcAft>
                        <a:buClrTx/>
                        <a:buSzPct val="90000"/>
                        <a:buFontTx/>
                        <a:buNone/>
                        <a:tabLst>
                          <a:tab pos="914400" algn="l"/>
                        </a:tabLst>
                      </a:pPr>
                      <a:r>
                        <a:rPr kumimoji="0" lang="en-US" sz="1800" b="1" i="0" u="none" strike="noStrike" cap="none" normalizeH="0" baseline="0" smtClean="0">
                          <a:ln>
                            <a:noFill/>
                          </a:ln>
                          <a:solidFill>
                            <a:schemeClr val="tx1"/>
                          </a:solidFill>
                          <a:effectLst/>
                          <a:latin typeface="Lucida Grande" charset="0"/>
                          <a:ea typeface="Lucida Grande" charset="0"/>
                          <a:cs typeface="Lucida Grande" charset="0"/>
                          <a:sym typeface="Lucida Grande" charset="0"/>
                        </a:rPr>
                        <a:t>$31,408</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ACFD4"/>
                    </a:solidFill>
                  </a:tcPr>
                </a:tc>
              </a:tr>
            </a:tbl>
          </a:graphicData>
        </a:graphic>
      </p:graphicFrame>
      <p:sp>
        <p:nvSpPr>
          <p:cNvPr id="69674" name="AutoShape 87"/>
          <p:cNvSpPr>
            <a:spLocks/>
          </p:cNvSpPr>
          <p:nvPr/>
        </p:nvSpPr>
        <p:spPr bwMode="auto">
          <a:xfrm>
            <a:off x="5702300" y="2330450"/>
            <a:ext cx="617538" cy="538163"/>
          </a:xfrm>
          <a:custGeom>
            <a:avLst/>
            <a:gdLst>
              <a:gd name="T0" fmla="*/ 0 w 21600"/>
              <a:gd name="T1" fmla="*/ 2147483647 h 21600"/>
              <a:gd name="T2" fmla="*/ 2147483647 w 21600"/>
              <a:gd name="T3" fmla="*/ 2147483647 h 21600"/>
              <a:gd name="T4" fmla="*/ 2147483647 w 21600"/>
              <a:gd name="T5" fmla="*/ 0 h 21600"/>
              <a:gd name="T6" fmla="*/ 2147483647 w 21600"/>
              <a:gd name="T7" fmla="*/ 0 h 21600"/>
              <a:gd name="T8" fmla="*/ 2147483647 w 21600"/>
              <a:gd name="T9" fmla="*/ 2147483647 h 21600"/>
              <a:gd name="T10" fmla="*/ 2147483647 w 21600"/>
              <a:gd name="T11" fmla="*/ 2147483647 h 21600"/>
              <a:gd name="T12" fmla="*/ 2147483647 w 21600"/>
              <a:gd name="T13" fmla="*/ 2147483647 h 21600"/>
              <a:gd name="T14" fmla="*/ 0 w 21600"/>
              <a:gd name="T15" fmla="*/ 2147483647 h 21600"/>
              <a:gd name="T16" fmla="*/ 0 w 21600"/>
              <a:gd name="T17" fmla="*/ 2147483647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00"/>
              <a:gd name="T28" fmla="*/ 0 h 21600"/>
              <a:gd name="T29" fmla="*/ 21600 w 21600"/>
              <a:gd name="T30" fmla="*/ 21600 h 216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00" h="21600">
                <a:moveTo>
                  <a:pt x="0" y="10800"/>
                </a:moveTo>
                <a:lnTo>
                  <a:pt x="5400" y="10800"/>
                </a:lnTo>
                <a:lnTo>
                  <a:pt x="5400" y="0"/>
                </a:lnTo>
                <a:lnTo>
                  <a:pt x="16200" y="0"/>
                </a:lnTo>
                <a:lnTo>
                  <a:pt x="16200" y="10800"/>
                </a:lnTo>
                <a:lnTo>
                  <a:pt x="21600" y="10800"/>
                </a:lnTo>
                <a:lnTo>
                  <a:pt x="10800" y="21600"/>
                </a:lnTo>
                <a:lnTo>
                  <a:pt x="0" y="10800"/>
                </a:lnTo>
                <a:close/>
                <a:moveTo>
                  <a:pt x="0" y="10800"/>
                </a:moveTo>
              </a:path>
            </a:pathLst>
          </a:custGeom>
          <a:solidFill>
            <a:srgbClr val="9E1B32"/>
          </a:solidFill>
          <a:ln>
            <a:noFill/>
          </a:ln>
          <a:extLst>
            <a:ext uri="{91240B29-F687-4F45-9708-019B960494DF}">
              <a14:hiddenLine xmlns:a14="http://schemas.microsoft.com/office/drawing/2010/main" xmlns="" w="31750" cap="flat">
                <a:solidFill>
                  <a:srgbClr val="000000"/>
                </a:solidFill>
                <a:round/>
                <a:headEnd type="none" w="med" len="med"/>
                <a:tailEnd type="none" w="med" len="med"/>
              </a14:hiddenLine>
            </a:ext>
          </a:extLst>
        </p:spPr>
        <p:txBody>
          <a:bodyPr lIns="0" tIns="0" rIns="0" bIns="0"/>
          <a:lstStyle/>
          <a:p>
            <a:endParaRPr lang="en-US"/>
          </a:p>
        </p:txBody>
      </p:sp>
      <p:sp>
        <p:nvSpPr>
          <p:cNvPr id="69675" name="Rectangle 88"/>
          <p:cNvSpPr>
            <a:spLocks/>
          </p:cNvSpPr>
          <p:nvPr/>
        </p:nvSpPr>
        <p:spPr bwMode="auto">
          <a:xfrm>
            <a:off x="6356350" y="2400300"/>
            <a:ext cx="879475" cy="342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txBody>
          <a:bodyPr wrap="none" lIns="38100" tIns="38100" rIns="38100" bIns="38100">
            <a:spAutoFit/>
          </a:bodyPr>
          <a:lstStyle/>
          <a:p>
            <a:r>
              <a:rPr lang="en-US" sz="1800">
                <a:solidFill>
                  <a:schemeClr val="tx1"/>
                </a:solidFill>
                <a:latin typeface="Lucida Grande" charset="0"/>
                <a:ea typeface="Lucida Grande" charset="0"/>
                <a:cs typeface="Lucida Grande" charset="0"/>
                <a:sym typeface="Lucida Grande" charset="0"/>
              </a:rPr>
              <a:t>-19.7%</a:t>
            </a:r>
          </a:p>
        </p:txBody>
      </p:sp>
      <p:sp>
        <p:nvSpPr>
          <p:cNvPr id="69676" name="Rectangle 89"/>
          <p:cNvSpPr>
            <a:spLocks/>
          </p:cNvSpPr>
          <p:nvPr/>
        </p:nvSpPr>
        <p:spPr bwMode="auto">
          <a:xfrm>
            <a:off x="6326188" y="2986088"/>
            <a:ext cx="966787"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txBody>
          <a:bodyPr wrap="none" lIns="38100" tIns="38100" rIns="38100" bIns="38100">
            <a:spAutoFit/>
          </a:bodyPr>
          <a:lstStyle/>
          <a:p>
            <a:r>
              <a:rPr lang="en-US" sz="2000">
                <a:solidFill>
                  <a:schemeClr val="tx1"/>
                </a:solidFill>
                <a:latin typeface="Lucida Grande" charset="0"/>
                <a:ea typeface="Lucida Grande" charset="0"/>
                <a:cs typeface="Lucida Grande" charset="0"/>
                <a:sym typeface="Lucida Grande" charset="0"/>
              </a:rPr>
              <a:t>-11.0%</a:t>
            </a:r>
          </a:p>
        </p:txBody>
      </p:sp>
      <p:sp>
        <p:nvSpPr>
          <p:cNvPr id="69677" name="Rectangle 90"/>
          <p:cNvSpPr>
            <a:spLocks/>
          </p:cNvSpPr>
          <p:nvPr/>
        </p:nvSpPr>
        <p:spPr bwMode="auto">
          <a:xfrm>
            <a:off x="6348413" y="4281488"/>
            <a:ext cx="966787"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txBody>
          <a:bodyPr wrap="none" lIns="38100" tIns="38100" rIns="38100" bIns="38100">
            <a:spAutoFit/>
          </a:bodyPr>
          <a:lstStyle/>
          <a:p>
            <a:r>
              <a:rPr lang="en-US" sz="2000">
                <a:solidFill>
                  <a:schemeClr val="tx1"/>
                </a:solidFill>
                <a:latin typeface="Lucida Grande" charset="0"/>
                <a:ea typeface="Lucida Grande" charset="0"/>
                <a:cs typeface="Lucida Grande" charset="0"/>
                <a:sym typeface="Lucida Grande" charset="0"/>
              </a:rPr>
              <a:t>-14.4%</a:t>
            </a:r>
          </a:p>
        </p:txBody>
      </p:sp>
      <p:sp>
        <p:nvSpPr>
          <p:cNvPr id="69678" name="Rectangle 91"/>
          <p:cNvSpPr>
            <a:spLocks/>
          </p:cNvSpPr>
          <p:nvPr/>
        </p:nvSpPr>
        <p:spPr bwMode="auto">
          <a:xfrm>
            <a:off x="6372225" y="4902200"/>
            <a:ext cx="80645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txBody>
          <a:bodyPr wrap="none" lIns="38100" tIns="38100" rIns="38100" bIns="38100">
            <a:spAutoFit/>
          </a:bodyPr>
          <a:lstStyle/>
          <a:p>
            <a:r>
              <a:rPr lang="en-US" sz="2000">
                <a:solidFill>
                  <a:schemeClr val="tx1"/>
                </a:solidFill>
                <a:latin typeface="Lucida Grande" charset="0"/>
                <a:ea typeface="Lucida Grande" charset="0"/>
                <a:cs typeface="Lucida Grande" charset="0"/>
                <a:sym typeface="Lucida Grande" charset="0"/>
              </a:rPr>
              <a:t>-0.4%</a:t>
            </a:r>
          </a:p>
        </p:txBody>
      </p:sp>
      <p:sp>
        <p:nvSpPr>
          <p:cNvPr id="69679" name="Rectangle 92"/>
          <p:cNvSpPr>
            <a:spLocks/>
          </p:cNvSpPr>
          <p:nvPr/>
        </p:nvSpPr>
        <p:spPr bwMode="auto">
          <a:xfrm>
            <a:off x="6380163" y="5557838"/>
            <a:ext cx="862012"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txBody>
          <a:bodyPr wrap="none" lIns="38100" tIns="38100" rIns="38100" bIns="38100">
            <a:spAutoFit/>
          </a:bodyPr>
          <a:lstStyle/>
          <a:p>
            <a:r>
              <a:rPr lang="en-US" sz="2000">
                <a:solidFill>
                  <a:schemeClr val="tx1"/>
                </a:solidFill>
                <a:latin typeface="Lucida Grande" charset="0"/>
                <a:ea typeface="Lucida Grande" charset="0"/>
                <a:cs typeface="Lucida Grande" charset="0"/>
                <a:sym typeface="Lucida Grande" charset="0"/>
              </a:rPr>
              <a:t>+7.5%</a:t>
            </a:r>
          </a:p>
        </p:txBody>
      </p:sp>
      <p:sp>
        <p:nvSpPr>
          <p:cNvPr id="69680" name="Rectangle 93"/>
          <p:cNvSpPr>
            <a:spLocks/>
          </p:cNvSpPr>
          <p:nvPr/>
        </p:nvSpPr>
        <p:spPr bwMode="auto">
          <a:xfrm>
            <a:off x="6369050" y="6134100"/>
            <a:ext cx="80645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txBody>
          <a:bodyPr wrap="none" lIns="38100" tIns="38100" rIns="38100" bIns="38100">
            <a:spAutoFit/>
          </a:bodyPr>
          <a:lstStyle/>
          <a:p>
            <a:r>
              <a:rPr lang="en-US" sz="2000">
                <a:solidFill>
                  <a:schemeClr val="tx1"/>
                </a:solidFill>
                <a:latin typeface="Lucida Grande" charset="0"/>
                <a:ea typeface="Lucida Grande" charset="0"/>
                <a:cs typeface="Lucida Grande" charset="0"/>
                <a:sym typeface="Lucida Grande" charset="0"/>
              </a:rPr>
              <a:t>-7.0%</a:t>
            </a:r>
          </a:p>
        </p:txBody>
      </p:sp>
      <p:sp>
        <p:nvSpPr>
          <p:cNvPr id="69681" name="Rectangle 94"/>
          <p:cNvSpPr>
            <a:spLocks/>
          </p:cNvSpPr>
          <p:nvPr/>
        </p:nvSpPr>
        <p:spPr bwMode="auto">
          <a:xfrm>
            <a:off x="6402388" y="3652838"/>
            <a:ext cx="808037"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txBody>
          <a:bodyPr wrap="none" lIns="38100" tIns="38100" rIns="38100" bIns="38100">
            <a:spAutoFit/>
          </a:bodyPr>
          <a:lstStyle/>
          <a:p>
            <a:r>
              <a:rPr lang="en-US" sz="2000">
                <a:solidFill>
                  <a:schemeClr val="tx1"/>
                </a:solidFill>
                <a:latin typeface="Lucida Grande" charset="0"/>
                <a:ea typeface="Lucida Grande" charset="0"/>
                <a:cs typeface="Lucida Grande" charset="0"/>
                <a:sym typeface="Lucida Grande" charset="0"/>
              </a:rPr>
              <a:t>-9.4%</a:t>
            </a:r>
          </a:p>
        </p:txBody>
      </p:sp>
      <p:sp>
        <p:nvSpPr>
          <p:cNvPr id="69682" name="AutoShape 95"/>
          <p:cNvSpPr>
            <a:spLocks/>
          </p:cNvSpPr>
          <p:nvPr/>
        </p:nvSpPr>
        <p:spPr bwMode="auto">
          <a:xfrm>
            <a:off x="5707063" y="2940050"/>
            <a:ext cx="617537" cy="538163"/>
          </a:xfrm>
          <a:custGeom>
            <a:avLst/>
            <a:gdLst>
              <a:gd name="T0" fmla="*/ 0 w 21600"/>
              <a:gd name="T1" fmla="*/ 2147483647 h 21600"/>
              <a:gd name="T2" fmla="*/ 2147483647 w 21600"/>
              <a:gd name="T3" fmla="*/ 2147483647 h 21600"/>
              <a:gd name="T4" fmla="*/ 2147483647 w 21600"/>
              <a:gd name="T5" fmla="*/ 0 h 21600"/>
              <a:gd name="T6" fmla="*/ 2147483647 w 21600"/>
              <a:gd name="T7" fmla="*/ 0 h 21600"/>
              <a:gd name="T8" fmla="*/ 2147483647 w 21600"/>
              <a:gd name="T9" fmla="*/ 2147483647 h 21600"/>
              <a:gd name="T10" fmla="*/ 2147483647 w 21600"/>
              <a:gd name="T11" fmla="*/ 2147483647 h 21600"/>
              <a:gd name="T12" fmla="*/ 2147483647 w 21600"/>
              <a:gd name="T13" fmla="*/ 2147483647 h 21600"/>
              <a:gd name="T14" fmla="*/ 0 w 21600"/>
              <a:gd name="T15" fmla="*/ 2147483647 h 21600"/>
              <a:gd name="T16" fmla="*/ 0 w 21600"/>
              <a:gd name="T17" fmla="*/ 2147483647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00"/>
              <a:gd name="T28" fmla="*/ 0 h 21600"/>
              <a:gd name="T29" fmla="*/ 21600 w 21600"/>
              <a:gd name="T30" fmla="*/ 21600 h 216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00" h="21600">
                <a:moveTo>
                  <a:pt x="0" y="10800"/>
                </a:moveTo>
                <a:lnTo>
                  <a:pt x="5400" y="10800"/>
                </a:lnTo>
                <a:lnTo>
                  <a:pt x="5400" y="0"/>
                </a:lnTo>
                <a:lnTo>
                  <a:pt x="16200" y="0"/>
                </a:lnTo>
                <a:lnTo>
                  <a:pt x="16200" y="10800"/>
                </a:lnTo>
                <a:lnTo>
                  <a:pt x="21600" y="10800"/>
                </a:lnTo>
                <a:lnTo>
                  <a:pt x="10800" y="21600"/>
                </a:lnTo>
                <a:lnTo>
                  <a:pt x="0" y="10800"/>
                </a:lnTo>
                <a:close/>
                <a:moveTo>
                  <a:pt x="0" y="10800"/>
                </a:moveTo>
              </a:path>
            </a:pathLst>
          </a:custGeom>
          <a:solidFill>
            <a:srgbClr val="9E1B32"/>
          </a:solidFill>
          <a:ln>
            <a:noFill/>
          </a:ln>
          <a:extLst>
            <a:ext uri="{91240B29-F687-4F45-9708-019B960494DF}">
              <a14:hiddenLine xmlns:a14="http://schemas.microsoft.com/office/drawing/2010/main" xmlns="" w="31750" cap="flat">
                <a:solidFill>
                  <a:srgbClr val="000000"/>
                </a:solidFill>
                <a:round/>
                <a:headEnd type="none" w="med" len="med"/>
                <a:tailEnd type="none" w="med" len="med"/>
              </a14:hiddenLine>
            </a:ext>
          </a:extLst>
        </p:spPr>
        <p:txBody>
          <a:bodyPr lIns="0" tIns="0" rIns="0" bIns="0"/>
          <a:lstStyle/>
          <a:p>
            <a:endParaRPr lang="en-US"/>
          </a:p>
        </p:txBody>
      </p:sp>
      <p:sp>
        <p:nvSpPr>
          <p:cNvPr id="69683" name="AutoShape 96"/>
          <p:cNvSpPr>
            <a:spLocks/>
          </p:cNvSpPr>
          <p:nvPr/>
        </p:nvSpPr>
        <p:spPr bwMode="auto">
          <a:xfrm>
            <a:off x="5695950" y="3557588"/>
            <a:ext cx="615950" cy="538162"/>
          </a:xfrm>
          <a:custGeom>
            <a:avLst/>
            <a:gdLst>
              <a:gd name="T0" fmla="*/ 0 w 21600"/>
              <a:gd name="T1" fmla="*/ 2147483647 h 21600"/>
              <a:gd name="T2" fmla="*/ 2147483647 w 21600"/>
              <a:gd name="T3" fmla="*/ 2147483647 h 21600"/>
              <a:gd name="T4" fmla="*/ 2147483647 w 21600"/>
              <a:gd name="T5" fmla="*/ 0 h 21600"/>
              <a:gd name="T6" fmla="*/ 2147483647 w 21600"/>
              <a:gd name="T7" fmla="*/ 0 h 21600"/>
              <a:gd name="T8" fmla="*/ 2147483647 w 21600"/>
              <a:gd name="T9" fmla="*/ 2147483647 h 21600"/>
              <a:gd name="T10" fmla="*/ 2147483647 w 21600"/>
              <a:gd name="T11" fmla="*/ 2147483647 h 21600"/>
              <a:gd name="T12" fmla="*/ 2147483647 w 21600"/>
              <a:gd name="T13" fmla="*/ 2147483647 h 21600"/>
              <a:gd name="T14" fmla="*/ 0 w 21600"/>
              <a:gd name="T15" fmla="*/ 2147483647 h 21600"/>
              <a:gd name="T16" fmla="*/ 0 w 21600"/>
              <a:gd name="T17" fmla="*/ 2147483647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00"/>
              <a:gd name="T28" fmla="*/ 0 h 21600"/>
              <a:gd name="T29" fmla="*/ 21600 w 21600"/>
              <a:gd name="T30" fmla="*/ 21600 h 216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00" h="21600">
                <a:moveTo>
                  <a:pt x="0" y="10800"/>
                </a:moveTo>
                <a:lnTo>
                  <a:pt x="5400" y="10800"/>
                </a:lnTo>
                <a:lnTo>
                  <a:pt x="5400" y="0"/>
                </a:lnTo>
                <a:lnTo>
                  <a:pt x="16200" y="0"/>
                </a:lnTo>
                <a:lnTo>
                  <a:pt x="16200" y="10800"/>
                </a:lnTo>
                <a:lnTo>
                  <a:pt x="21600" y="10800"/>
                </a:lnTo>
                <a:lnTo>
                  <a:pt x="10800" y="21600"/>
                </a:lnTo>
                <a:lnTo>
                  <a:pt x="0" y="10800"/>
                </a:lnTo>
                <a:close/>
                <a:moveTo>
                  <a:pt x="0" y="10800"/>
                </a:moveTo>
              </a:path>
            </a:pathLst>
          </a:custGeom>
          <a:solidFill>
            <a:srgbClr val="9E1B32"/>
          </a:solidFill>
          <a:ln>
            <a:noFill/>
          </a:ln>
          <a:extLst>
            <a:ext uri="{91240B29-F687-4F45-9708-019B960494DF}">
              <a14:hiddenLine xmlns:a14="http://schemas.microsoft.com/office/drawing/2010/main" xmlns="" w="31750" cap="flat">
                <a:solidFill>
                  <a:srgbClr val="000000"/>
                </a:solidFill>
                <a:round/>
                <a:headEnd type="none" w="med" len="med"/>
                <a:tailEnd type="none" w="med" len="med"/>
              </a14:hiddenLine>
            </a:ext>
          </a:extLst>
        </p:spPr>
        <p:txBody>
          <a:bodyPr lIns="0" tIns="0" rIns="0" bIns="0"/>
          <a:lstStyle/>
          <a:p>
            <a:endParaRPr lang="en-US"/>
          </a:p>
        </p:txBody>
      </p:sp>
      <p:sp>
        <p:nvSpPr>
          <p:cNvPr id="69684" name="AutoShape 97"/>
          <p:cNvSpPr>
            <a:spLocks/>
          </p:cNvSpPr>
          <p:nvPr/>
        </p:nvSpPr>
        <p:spPr bwMode="auto">
          <a:xfrm rot="10800000">
            <a:off x="5683250" y="5443538"/>
            <a:ext cx="617538" cy="538162"/>
          </a:xfrm>
          <a:custGeom>
            <a:avLst/>
            <a:gdLst>
              <a:gd name="T0" fmla="*/ 0 w 21600"/>
              <a:gd name="T1" fmla="*/ 2147483647 h 21600"/>
              <a:gd name="T2" fmla="*/ 2147483647 w 21600"/>
              <a:gd name="T3" fmla="*/ 2147483647 h 21600"/>
              <a:gd name="T4" fmla="*/ 2147483647 w 21600"/>
              <a:gd name="T5" fmla="*/ 0 h 21600"/>
              <a:gd name="T6" fmla="*/ 2147483647 w 21600"/>
              <a:gd name="T7" fmla="*/ 0 h 21600"/>
              <a:gd name="T8" fmla="*/ 2147483647 w 21600"/>
              <a:gd name="T9" fmla="*/ 2147483647 h 21600"/>
              <a:gd name="T10" fmla="*/ 2147483647 w 21600"/>
              <a:gd name="T11" fmla="*/ 2147483647 h 21600"/>
              <a:gd name="T12" fmla="*/ 2147483647 w 21600"/>
              <a:gd name="T13" fmla="*/ 2147483647 h 21600"/>
              <a:gd name="T14" fmla="*/ 0 w 21600"/>
              <a:gd name="T15" fmla="*/ 2147483647 h 21600"/>
              <a:gd name="T16" fmla="*/ 0 w 21600"/>
              <a:gd name="T17" fmla="*/ 2147483647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00"/>
              <a:gd name="T28" fmla="*/ 0 h 21600"/>
              <a:gd name="T29" fmla="*/ 21600 w 21600"/>
              <a:gd name="T30" fmla="*/ 21600 h 216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00" h="21600">
                <a:moveTo>
                  <a:pt x="0" y="10800"/>
                </a:moveTo>
                <a:lnTo>
                  <a:pt x="5400" y="10800"/>
                </a:lnTo>
                <a:lnTo>
                  <a:pt x="5400" y="0"/>
                </a:lnTo>
                <a:lnTo>
                  <a:pt x="16200" y="0"/>
                </a:lnTo>
                <a:lnTo>
                  <a:pt x="16200" y="10800"/>
                </a:lnTo>
                <a:lnTo>
                  <a:pt x="21600" y="10800"/>
                </a:lnTo>
                <a:lnTo>
                  <a:pt x="10800" y="21600"/>
                </a:lnTo>
                <a:lnTo>
                  <a:pt x="0" y="10800"/>
                </a:lnTo>
                <a:close/>
                <a:moveTo>
                  <a:pt x="0" y="10800"/>
                </a:moveTo>
              </a:path>
            </a:pathLst>
          </a:custGeom>
          <a:solidFill>
            <a:srgbClr val="FAB000"/>
          </a:solidFill>
          <a:ln>
            <a:noFill/>
          </a:ln>
          <a:extLst>
            <a:ext uri="{91240B29-F687-4F45-9708-019B960494DF}">
              <a14:hiddenLine xmlns:a14="http://schemas.microsoft.com/office/drawing/2010/main" xmlns="" w="31750" cap="flat">
                <a:solidFill>
                  <a:srgbClr val="000000"/>
                </a:solidFill>
                <a:round/>
                <a:headEnd type="none" w="med" len="med"/>
                <a:tailEnd type="none" w="med" len="med"/>
              </a14:hiddenLine>
            </a:ext>
          </a:extLst>
        </p:spPr>
        <p:txBody>
          <a:bodyPr lIns="0" tIns="0" rIns="0" bIns="0"/>
          <a:lstStyle/>
          <a:p>
            <a:endParaRPr lang="en-US"/>
          </a:p>
        </p:txBody>
      </p:sp>
      <p:sp>
        <p:nvSpPr>
          <p:cNvPr id="69685" name="AutoShape 98"/>
          <p:cNvSpPr>
            <a:spLocks/>
          </p:cNvSpPr>
          <p:nvPr/>
        </p:nvSpPr>
        <p:spPr bwMode="auto">
          <a:xfrm>
            <a:off x="5664200" y="4830763"/>
            <a:ext cx="617538" cy="536575"/>
          </a:xfrm>
          <a:custGeom>
            <a:avLst/>
            <a:gdLst>
              <a:gd name="T0" fmla="*/ 0 w 21600"/>
              <a:gd name="T1" fmla="*/ 2147483647 h 21600"/>
              <a:gd name="T2" fmla="*/ 2147483647 w 21600"/>
              <a:gd name="T3" fmla="*/ 2147483647 h 21600"/>
              <a:gd name="T4" fmla="*/ 2147483647 w 21600"/>
              <a:gd name="T5" fmla="*/ 0 h 21600"/>
              <a:gd name="T6" fmla="*/ 2147483647 w 21600"/>
              <a:gd name="T7" fmla="*/ 0 h 21600"/>
              <a:gd name="T8" fmla="*/ 2147483647 w 21600"/>
              <a:gd name="T9" fmla="*/ 2147483647 h 21600"/>
              <a:gd name="T10" fmla="*/ 2147483647 w 21600"/>
              <a:gd name="T11" fmla="*/ 2147483647 h 21600"/>
              <a:gd name="T12" fmla="*/ 2147483647 w 21600"/>
              <a:gd name="T13" fmla="*/ 2147483647 h 21600"/>
              <a:gd name="T14" fmla="*/ 0 w 21600"/>
              <a:gd name="T15" fmla="*/ 2147483647 h 21600"/>
              <a:gd name="T16" fmla="*/ 0 w 21600"/>
              <a:gd name="T17" fmla="*/ 2147483647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00"/>
              <a:gd name="T28" fmla="*/ 0 h 21600"/>
              <a:gd name="T29" fmla="*/ 21600 w 21600"/>
              <a:gd name="T30" fmla="*/ 21600 h 216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00" h="21600">
                <a:moveTo>
                  <a:pt x="0" y="10800"/>
                </a:moveTo>
                <a:lnTo>
                  <a:pt x="5400" y="10800"/>
                </a:lnTo>
                <a:lnTo>
                  <a:pt x="5400" y="0"/>
                </a:lnTo>
                <a:lnTo>
                  <a:pt x="16200" y="0"/>
                </a:lnTo>
                <a:lnTo>
                  <a:pt x="16200" y="10800"/>
                </a:lnTo>
                <a:lnTo>
                  <a:pt x="21600" y="10800"/>
                </a:lnTo>
                <a:lnTo>
                  <a:pt x="10800" y="21600"/>
                </a:lnTo>
                <a:lnTo>
                  <a:pt x="0" y="10800"/>
                </a:lnTo>
                <a:close/>
                <a:moveTo>
                  <a:pt x="0" y="10800"/>
                </a:moveTo>
              </a:path>
            </a:pathLst>
          </a:custGeom>
          <a:solidFill>
            <a:srgbClr val="9E1B32"/>
          </a:solidFill>
          <a:ln>
            <a:noFill/>
          </a:ln>
          <a:extLst>
            <a:ext uri="{91240B29-F687-4F45-9708-019B960494DF}">
              <a14:hiddenLine xmlns:a14="http://schemas.microsoft.com/office/drawing/2010/main" xmlns="" w="31750" cap="flat">
                <a:solidFill>
                  <a:srgbClr val="000000"/>
                </a:solidFill>
                <a:round/>
                <a:headEnd type="none" w="med" len="med"/>
                <a:tailEnd type="none" w="med" len="med"/>
              </a14:hiddenLine>
            </a:ext>
          </a:extLst>
        </p:spPr>
        <p:txBody>
          <a:bodyPr lIns="0" tIns="0" rIns="0" bIns="0"/>
          <a:lstStyle/>
          <a:p>
            <a:endParaRPr lang="en-US"/>
          </a:p>
        </p:txBody>
      </p:sp>
      <p:sp>
        <p:nvSpPr>
          <p:cNvPr id="69686" name="AutoShape 99"/>
          <p:cNvSpPr>
            <a:spLocks/>
          </p:cNvSpPr>
          <p:nvPr/>
        </p:nvSpPr>
        <p:spPr bwMode="auto">
          <a:xfrm>
            <a:off x="5691188" y="4148138"/>
            <a:ext cx="617537" cy="538162"/>
          </a:xfrm>
          <a:custGeom>
            <a:avLst/>
            <a:gdLst>
              <a:gd name="T0" fmla="*/ 0 w 21600"/>
              <a:gd name="T1" fmla="*/ 2147483647 h 21600"/>
              <a:gd name="T2" fmla="*/ 2147483647 w 21600"/>
              <a:gd name="T3" fmla="*/ 2147483647 h 21600"/>
              <a:gd name="T4" fmla="*/ 2147483647 w 21600"/>
              <a:gd name="T5" fmla="*/ 0 h 21600"/>
              <a:gd name="T6" fmla="*/ 2147483647 w 21600"/>
              <a:gd name="T7" fmla="*/ 0 h 21600"/>
              <a:gd name="T8" fmla="*/ 2147483647 w 21600"/>
              <a:gd name="T9" fmla="*/ 2147483647 h 21600"/>
              <a:gd name="T10" fmla="*/ 2147483647 w 21600"/>
              <a:gd name="T11" fmla="*/ 2147483647 h 21600"/>
              <a:gd name="T12" fmla="*/ 2147483647 w 21600"/>
              <a:gd name="T13" fmla="*/ 2147483647 h 21600"/>
              <a:gd name="T14" fmla="*/ 0 w 21600"/>
              <a:gd name="T15" fmla="*/ 2147483647 h 21600"/>
              <a:gd name="T16" fmla="*/ 0 w 21600"/>
              <a:gd name="T17" fmla="*/ 2147483647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00"/>
              <a:gd name="T28" fmla="*/ 0 h 21600"/>
              <a:gd name="T29" fmla="*/ 21600 w 21600"/>
              <a:gd name="T30" fmla="*/ 21600 h 216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00" h="21600">
                <a:moveTo>
                  <a:pt x="0" y="10800"/>
                </a:moveTo>
                <a:lnTo>
                  <a:pt x="5400" y="10800"/>
                </a:lnTo>
                <a:lnTo>
                  <a:pt x="5400" y="0"/>
                </a:lnTo>
                <a:lnTo>
                  <a:pt x="16200" y="0"/>
                </a:lnTo>
                <a:lnTo>
                  <a:pt x="16200" y="10800"/>
                </a:lnTo>
                <a:lnTo>
                  <a:pt x="21600" y="10800"/>
                </a:lnTo>
                <a:lnTo>
                  <a:pt x="10800" y="21600"/>
                </a:lnTo>
                <a:lnTo>
                  <a:pt x="0" y="10800"/>
                </a:lnTo>
                <a:close/>
                <a:moveTo>
                  <a:pt x="0" y="10800"/>
                </a:moveTo>
              </a:path>
            </a:pathLst>
          </a:custGeom>
          <a:solidFill>
            <a:srgbClr val="9E1B32"/>
          </a:solidFill>
          <a:ln>
            <a:noFill/>
          </a:ln>
          <a:extLst>
            <a:ext uri="{91240B29-F687-4F45-9708-019B960494DF}">
              <a14:hiddenLine xmlns:a14="http://schemas.microsoft.com/office/drawing/2010/main" xmlns="" w="31750" cap="flat">
                <a:solidFill>
                  <a:srgbClr val="000000"/>
                </a:solidFill>
                <a:round/>
                <a:headEnd type="none" w="med" len="med"/>
                <a:tailEnd type="none" w="med" len="med"/>
              </a14:hiddenLine>
            </a:ext>
          </a:extLst>
        </p:spPr>
        <p:txBody>
          <a:bodyPr lIns="0" tIns="0" rIns="0" bIns="0"/>
          <a:lstStyle/>
          <a:p>
            <a:endParaRPr lang="en-US"/>
          </a:p>
        </p:txBody>
      </p:sp>
      <p:sp>
        <p:nvSpPr>
          <p:cNvPr id="69687" name="AutoShape 100"/>
          <p:cNvSpPr>
            <a:spLocks/>
          </p:cNvSpPr>
          <p:nvPr/>
        </p:nvSpPr>
        <p:spPr bwMode="auto">
          <a:xfrm>
            <a:off x="5683250" y="6083300"/>
            <a:ext cx="617538" cy="538163"/>
          </a:xfrm>
          <a:custGeom>
            <a:avLst/>
            <a:gdLst>
              <a:gd name="T0" fmla="*/ 0 w 21600"/>
              <a:gd name="T1" fmla="*/ 2147483647 h 21600"/>
              <a:gd name="T2" fmla="*/ 2147483647 w 21600"/>
              <a:gd name="T3" fmla="*/ 2147483647 h 21600"/>
              <a:gd name="T4" fmla="*/ 2147483647 w 21600"/>
              <a:gd name="T5" fmla="*/ 0 h 21600"/>
              <a:gd name="T6" fmla="*/ 2147483647 w 21600"/>
              <a:gd name="T7" fmla="*/ 0 h 21600"/>
              <a:gd name="T8" fmla="*/ 2147483647 w 21600"/>
              <a:gd name="T9" fmla="*/ 2147483647 h 21600"/>
              <a:gd name="T10" fmla="*/ 2147483647 w 21600"/>
              <a:gd name="T11" fmla="*/ 2147483647 h 21600"/>
              <a:gd name="T12" fmla="*/ 2147483647 w 21600"/>
              <a:gd name="T13" fmla="*/ 2147483647 h 21600"/>
              <a:gd name="T14" fmla="*/ 0 w 21600"/>
              <a:gd name="T15" fmla="*/ 2147483647 h 21600"/>
              <a:gd name="T16" fmla="*/ 0 w 21600"/>
              <a:gd name="T17" fmla="*/ 2147483647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00"/>
              <a:gd name="T28" fmla="*/ 0 h 21600"/>
              <a:gd name="T29" fmla="*/ 21600 w 21600"/>
              <a:gd name="T30" fmla="*/ 21600 h 216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00" h="21600">
                <a:moveTo>
                  <a:pt x="0" y="10800"/>
                </a:moveTo>
                <a:lnTo>
                  <a:pt x="5400" y="10800"/>
                </a:lnTo>
                <a:lnTo>
                  <a:pt x="5400" y="0"/>
                </a:lnTo>
                <a:lnTo>
                  <a:pt x="16200" y="0"/>
                </a:lnTo>
                <a:lnTo>
                  <a:pt x="16200" y="10800"/>
                </a:lnTo>
                <a:lnTo>
                  <a:pt x="21600" y="10800"/>
                </a:lnTo>
                <a:lnTo>
                  <a:pt x="10800" y="21600"/>
                </a:lnTo>
                <a:lnTo>
                  <a:pt x="0" y="10800"/>
                </a:lnTo>
                <a:close/>
                <a:moveTo>
                  <a:pt x="0" y="10800"/>
                </a:moveTo>
              </a:path>
            </a:pathLst>
          </a:custGeom>
          <a:solidFill>
            <a:srgbClr val="9E1B32"/>
          </a:solidFill>
          <a:ln>
            <a:noFill/>
          </a:ln>
          <a:extLst>
            <a:ext uri="{91240B29-F687-4F45-9708-019B960494DF}">
              <a14:hiddenLine xmlns:a14="http://schemas.microsoft.com/office/drawing/2010/main" xmlns="" w="31750" cap="flat">
                <a:solidFill>
                  <a:srgbClr val="000000"/>
                </a:solidFill>
                <a:round/>
                <a:headEnd type="none" w="med" len="med"/>
                <a:tailEnd type="none" w="med" len="med"/>
              </a14:hiddenLine>
            </a:ext>
          </a:extLst>
        </p:spPr>
        <p:txBody>
          <a:bodyPr lIns="0" tIns="0" rIns="0" bIns="0"/>
          <a:lstStyle/>
          <a:p>
            <a:endParaRPr lang="en-US"/>
          </a:p>
        </p:txBody>
      </p:sp>
      <p:pic>
        <p:nvPicPr>
          <p:cNvPr id="69688" name="Picture 101">
            <a:hlinkClick r:id="rId4"/>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362825" y="3017838"/>
            <a:ext cx="1574800" cy="1576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pic>
      <p:sp>
        <p:nvSpPr>
          <p:cNvPr id="69689" name="Rectangle 102"/>
          <p:cNvSpPr>
            <a:spLocks/>
          </p:cNvSpPr>
          <p:nvPr/>
        </p:nvSpPr>
        <p:spPr bwMode="auto">
          <a:xfrm>
            <a:off x="285750" y="6580188"/>
            <a:ext cx="3797300" cy="266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38100" tIns="38100" rIns="38100" bIns="38100"/>
          <a:lstStyle/>
          <a:p>
            <a:pPr>
              <a:spcBef>
                <a:spcPts val="713"/>
              </a:spcBef>
            </a:pPr>
            <a:r>
              <a:rPr lang="en-US" sz="1200">
                <a:solidFill>
                  <a:schemeClr val="tx1"/>
                </a:solidFill>
                <a:latin typeface="Lucida Grande" charset="0"/>
                <a:ea typeface="Lucida Grande" charset="0"/>
                <a:cs typeface="Lucida Grande" charset="0"/>
                <a:sym typeface="Lucida Grande" charset="0"/>
              </a:rPr>
              <a:t>Source: Census Bureau, Current Population Survey</a:t>
            </a:r>
          </a:p>
        </p:txBody>
      </p:sp>
      <p:sp>
        <p:nvSpPr>
          <p:cNvPr id="69690" name="Rectangle 103"/>
          <p:cNvSpPr>
            <a:spLocks/>
          </p:cNvSpPr>
          <p:nvPr/>
        </p:nvSpPr>
        <p:spPr bwMode="auto">
          <a:xfrm>
            <a:off x="6981825" y="1828800"/>
            <a:ext cx="1928813" cy="292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txBody>
          <a:bodyPr wrap="none" lIns="38100" tIns="38100" rIns="38100" bIns="38100">
            <a:spAutoFit/>
          </a:bodyPr>
          <a:lstStyle/>
          <a:p>
            <a:r>
              <a:rPr lang="en-US" sz="1400">
                <a:solidFill>
                  <a:schemeClr val="tx1"/>
                </a:solidFill>
                <a:latin typeface="Lucida Grande" charset="0"/>
                <a:ea typeface="Lucida Grande" charset="0"/>
                <a:cs typeface="Lucida Grande" charset="0"/>
                <a:sym typeface="Lucida Grande" charset="0"/>
              </a:rPr>
              <a:t>Adjusted for inflation</a:t>
            </a:r>
          </a:p>
        </p:txBody>
      </p:sp>
    </p:spTree>
  </p:cSld>
  <p:clrMapOvr>
    <a:masterClrMapping/>
  </p:clrMapOvr>
  <p:transition>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p:cNvSpPr>
            <a:spLocks noGrp="1"/>
          </p:cNvSpPr>
          <p:nvPr>
            <p:ph type="sldNum" sz="quarter" idx="10"/>
          </p:nvPr>
        </p:nvSpPr>
        <p:spPr/>
        <p:txBody>
          <a:bodyPr/>
          <a:lstStyle/>
          <a:p>
            <a:pPr>
              <a:defRPr/>
            </a:pPr>
            <a:fld id="{04B1ABDD-A821-4829-AF7C-93550820ABCA}" type="slidenum">
              <a:rPr lang="en-US"/>
              <a:pPr>
                <a:defRPr/>
              </a:pPr>
              <a:t>31</a:t>
            </a:fld>
            <a:endParaRPr lang="en-US"/>
          </a:p>
        </p:txBody>
      </p:sp>
      <p:pic>
        <p:nvPicPr>
          <p:cNvPr id="15364" name="Picture 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0" y="5416550"/>
            <a:ext cx="9155113" cy="1452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pic>
      <p:sp>
        <p:nvSpPr>
          <p:cNvPr id="15365" name="Rectangle 2"/>
          <p:cNvSpPr>
            <a:spLocks noGrp="1" noChangeArrowheads="1"/>
          </p:cNvSpPr>
          <p:nvPr>
            <p:ph type="title"/>
          </p:nvPr>
        </p:nvSpPr>
        <p:spPr>
          <a:xfrm>
            <a:off x="457200" y="0"/>
            <a:ext cx="8229600" cy="1143000"/>
          </a:xfrm>
        </p:spPr>
        <p:txBody>
          <a:bodyPr/>
          <a:lstStyle/>
          <a:p>
            <a:pPr eaLnBrk="1" hangingPunct="1"/>
            <a:r>
              <a:rPr lang="en-US" sz="2800" smtClean="0"/>
              <a:t>Single-Person Households as a Percentage </a:t>
            </a:r>
            <a:br>
              <a:rPr lang="en-US" sz="2800" smtClean="0"/>
            </a:br>
            <a:r>
              <a:rPr lang="en-US" sz="2800" smtClean="0"/>
              <a:t>of All Households: 1940 to 2010</a:t>
            </a:r>
          </a:p>
        </p:txBody>
      </p:sp>
      <p:sp>
        <p:nvSpPr>
          <p:cNvPr id="15366" name="Text Box 3"/>
          <p:cNvSpPr txBox="1">
            <a:spLocks noChangeArrowheads="1"/>
          </p:cNvSpPr>
          <p:nvPr/>
        </p:nvSpPr>
        <p:spPr bwMode="auto">
          <a:xfrm>
            <a:off x="8428038" y="6467475"/>
            <a:ext cx="258762"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lvl1pPr eaLnBrk="0" hangingPunct="0">
              <a:defRPr sz="4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9pPr>
          </a:lstStyle>
          <a:p>
            <a:pPr algn="r" eaLnBrk="1" hangingPunct="1"/>
            <a:fld id="{43E8BAF6-3E4E-4D2D-B7ED-14DC2EC19CF9}" type="slidenum">
              <a:rPr lang="en-US" sz="1200">
                <a:solidFill>
                  <a:schemeClr val="tx1"/>
                </a:solidFill>
                <a:latin typeface="Arial" charset="0"/>
                <a:cs typeface="Arial" charset="0"/>
                <a:sym typeface="Arial" charset="0"/>
              </a:rPr>
              <a:pPr algn="r" eaLnBrk="1" hangingPunct="1"/>
              <a:t>31</a:t>
            </a:fld>
            <a:endParaRPr lang="en-US" sz="1200">
              <a:solidFill>
                <a:schemeClr val="tx1"/>
              </a:solidFill>
              <a:latin typeface="Arial" charset="0"/>
              <a:cs typeface="Arial" charset="0"/>
              <a:sym typeface="Arial" charset="0"/>
            </a:endParaRPr>
          </a:p>
        </p:txBody>
      </p:sp>
      <p:graphicFrame>
        <p:nvGraphicFramePr>
          <p:cNvPr id="15362" name="Object 4"/>
          <p:cNvGraphicFramePr>
            <a:graphicFrameLocks/>
          </p:cNvGraphicFramePr>
          <p:nvPr/>
        </p:nvGraphicFramePr>
        <p:xfrm>
          <a:off x="582613" y="1617663"/>
          <a:ext cx="7851775" cy="3754437"/>
        </p:xfrm>
        <a:graphic>
          <a:graphicData uri="http://schemas.openxmlformats.org/presentationml/2006/ole">
            <p:oleObj spid="_x0000_s15373" name="Chart" r:id="rId5" imgW="11031030" imgH="5276956" progId="MSGraph.Chart.8">
              <p:embed/>
            </p:oleObj>
          </a:graphicData>
        </a:graphic>
      </p:graphicFrame>
      <p:sp>
        <p:nvSpPr>
          <p:cNvPr id="15367" name="Rectangle 5"/>
          <p:cNvSpPr>
            <a:spLocks/>
          </p:cNvSpPr>
          <p:nvPr/>
        </p:nvSpPr>
        <p:spPr bwMode="auto">
          <a:xfrm>
            <a:off x="1651000" y="6354763"/>
            <a:ext cx="6680200" cy="27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txBody>
          <a:bodyPr lIns="38100" tIns="38100" rIns="38100" bIns="38100"/>
          <a:lstStyle/>
          <a:p>
            <a:pPr algn="l"/>
            <a:r>
              <a:rPr lang="en-US" sz="1400">
                <a:solidFill>
                  <a:schemeClr val="tx1"/>
                </a:solidFill>
                <a:latin typeface="Arial" charset="0"/>
                <a:cs typeface="Arial" charset="0"/>
                <a:sym typeface="Arial" charset="0"/>
              </a:rPr>
              <a:t>Source: U.S, Census Bureau, Decennial Censuses, 1940-2010. </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5588" cy="1711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pic>
      <p:pic>
        <p:nvPicPr>
          <p:cNvPr id="70659"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0" y="-228600"/>
            <a:ext cx="9170988" cy="7086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0660" name="Text Box 3"/>
          <p:cNvSpPr txBox="1">
            <a:spLocks noChangeArrowheads="1"/>
          </p:cNvSpPr>
          <p:nvPr/>
        </p:nvSpPr>
        <p:spPr bwMode="auto">
          <a:xfrm>
            <a:off x="8402638" y="6442075"/>
            <a:ext cx="284162" cy="27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lstStyle>
            <a:lvl1pPr eaLnBrk="0" hangingPunct="0">
              <a:defRPr sz="4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9pPr>
          </a:lstStyle>
          <a:p>
            <a:pPr algn="r" eaLnBrk="1" hangingPunct="1"/>
            <a:fld id="{1463E008-54AC-4D81-B8C6-B784D67F96FE}" type="slidenum">
              <a:rPr lang="en-US" sz="1200">
                <a:solidFill>
                  <a:schemeClr val="tx1"/>
                </a:solidFill>
                <a:latin typeface="Arial" charset="0"/>
                <a:cs typeface="Arial" charset="0"/>
                <a:sym typeface="Arial" charset="0"/>
              </a:rPr>
              <a:pPr algn="r" eaLnBrk="1" hangingPunct="1"/>
              <a:t>32</a:t>
            </a:fld>
            <a:endParaRPr lang="en-US" sz="1200">
              <a:solidFill>
                <a:schemeClr val="tx1"/>
              </a:solidFill>
              <a:latin typeface="Arial" charset="0"/>
              <a:cs typeface="Arial" charset="0"/>
              <a:sym typeface="Arial" charset="0"/>
            </a:endParaRPr>
          </a:p>
        </p:txBody>
      </p:sp>
      <p:pic>
        <p:nvPicPr>
          <p:cNvPr id="70661" name="Picture 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0" y="6248400"/>
            <a:ext cx="1465263"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5588" cy="1711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pic>
      <p:pic>
        <p:nvPicPr>
          <p:cNvPr id="71683"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0" y="-228600"/>
            <a:ext cx="9170988" cy="7086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1684" name="Text Box 3"/>
          <p:cNvSpPr txBox="1">
            <a:spLocks noChangeArrowheads="1"/>
          </p:cNvSpPr>
          <p:nvPr/>
        </p:nvSpPr>
        <p:spPr bwMode="auto">
          <a:xfrm>
            <a:off x="8402638" y="6442075"/>
            <a:ext cx="284162" cy="27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lstStyle>
            <a:lvl1pPr eaLnBrk="0" hangingPunct="0">
              <a:defRPr sz="4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9pPr>
          </a:lstStyle>
          <a:p>
            <a:pPr algn="r" eaLnBrk="1" hangingPunct="1"/>
            <a:fld id="{09223E21-DB25-426B-A813-3E47FBA44BB9}" type="slidenum">
              <a:rPr lang="en-US" sz="1200">
                <a:solidFill>
                  <a:schemeClr val="tx1"/>
                </a:solidFill>
                <a:latin typeface="Arial" charset="0"/>
                <a:cs typeface="Arial" charset="0"/>
                <a:sym typeface="Arial" charset="0"/>
              </a:rPr>
              <a:pPr algn="r" eaLnBrk="1" hangingPunct="1"/>
              <a:t>33</a:t>
            </a:fld>
            <a:endParaRPr lang="en-US" sz="1200">
              <a:solidFill>
                <a:schemeClr val="tx1"/>
              </a:solidFill>
              <a:latin typeface="Arial" charset="0"/>
              <a:cs typeface="Arial" charset="0"/>
              <a:sym typeface="Arial" charset="0"/>
            </a:endParaRPr>
          </a:p>
        </p:txBody>
      </p:sp>
      <p:pic>
        <p:nvPicPr>
          <p:cNvPr id="71685" name="Picture 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0" y="6248400"/>
            <a:ext cx="1465263"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1"/>
          <p:cNvSpPr>
            <a:spLocks/>
          </p:cNvSpPr>
          <p:nvPr/>
        </p:nvSpPr>
        <p:spPr bwMode="auto">
          <a:xfrm>
            <a:off x="320675" y="6534150"/>
            <a:ext cx="2247900" cy="139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txBody>
          <a:bodyPr lIns="0" tIns="0" rIns="0" bIns="0"/>
          <a:lstStyle/>
          <a:p>
            <a:pPr marL="176213" indent="-176213">
              <a:spcBef>
                <a:spcPts val="1200"/>
              </a:spcBef>
              <a:buClr>
                <a:srgbClr val="595959"/>
              </a:buClr>
              <a:buSzPct val="100000"/>
              <a:buFont typeface="Arial" charset="0"/>
              <a:buChar char="§"/>
            </a:pPr>
            <a:r>
              <a:rPr lang="en-US" sz="700">
                <a:solidFill>
                  <a:srgbClr val="595959"/>
                </a:solidFill>
                <a:latin typeface="Arial" charset="0"/>
                <a:cs typeface="Arial" charset="0"/>
                <a:sym typeface="Arial" charset="0"/>
              </a:rPr>
              <a:t>© The Futures Company 2011   </a:t>
            </a:r>
            <a:r>
              <a:rPr lang="he-IL" sz="1000">
                <a:solidFill>
                  <a:srgbClr val="595959"/>
                </a:solidFill>
                <a:latin typeface="Arial" charset="0"/>
                <a:cs typeface="Arial" charset="0"/>
                <a:sym typeface="Arial" charset="0"/>
              </a:rPr>
              <a:t>׀</a:t>
            </a:r>
            <a:r>
              <a:rPr lang="en-US" sz="700">
                <a:solidFill>
                  <a:srgbClr val="595959"/>
                </a:solidFill>
                <a:latin typeface="Arial" charset="0"/>
                <a:cs typeface="Arial" charset="0"/>
                <a:sym typeface="Arial" charset="0"/>
              </a:rPr>
              <a:t>  </a:t>
            </a:r>
          </a:p>
        </p:txBody>
      </p:sp>
      <p:sp>
        <p:nvSpPr>
          <p:cNvPr id="72707" name="Rectangle 2"/>
          <p:cNvSpPr>
            <a:spLocks noGrp="1" noChangeArrowheads="1"/>
          </p:cNvSpPr>
          <p:nvPr>
            <p:ph type="title"/>
          </p:nvPr>
        </p:nvSpPr>
        <p:spPr>
          <a:xfrm>
            <a:off x="812800" y="373063"/>
            <a:ext cx="8135938" cy="790575"/>
          </a:xfrm>
        </p:spPr>
        <p:txBody>
          <a:bodyPr/>
          <a:lstStyle/>
          <a:p>
            <a:pPr eaLnBrk="1" hangingPunct="1"/>
            <a:r>
              <a:rPr lang="en-US" sz="3200" smtClean="0">
                <a:latin typeface="Arial" charset="0"/>
                <a:cs typeface="Arial" charset="0"/>
                <a:sym typeface="Arial" charset="0"/>
              </a:rPr>
              <a:t>Personal Wellbeing is the Focus</a:t>
            </a:r>
            <a:endParaRPr lang="en-US" sz="3200" smtClean="0">
              <a:latin typeface="Arial" charset="0"/>
              <a:sym typeface="Arial" charset="0"/>
            </a:endParaRPr>
          </a:p>
        </p:txBody>
      </p:sp>
      <p:pic>
        <p:nvPicPr>
          <p:cNvPr id="72708"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81000" y="1217613"/>
            <a:ext cx="8610600" cy="5183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pic>
      <p:graphicFrame>
        <p:nvGraphicFramePr>
          <p:cNvPr id="116740" name="Group 4"/>
          <p:cNvGraphicFramePr>
            <a:graphicFrameLocks noGrp="1"/>
          </p:cNvGraphicFramePr>
          <p:nvPr/>
        </p:nvGraphicFramePr>
        <p:xfrm>
          <a:off x="3886200" y="1524000"/>
          <a:ext cx="4837113" cy="2508250"/>
        </p:xfrm>
        <a:graphic>
          <a:graphicData uri="http://schemas.openxmlformats.org/drawingml/2006/table">
            <a:tbl>
              <a:tblPr/>
              <a:tblGrid>
                <a:gridCol w="4181475"/>
                <a:gridCol w="655638"/>
              </a:tblGrid>
              <a:tr h="501650">
                <a:tc>
                  <a:txBody>
                    <a:bodyPr/>
                    <a:lstStyle/>
                    <a:p>
                      <a:pPr marL="0" marR="0" lvl="0" indent="0" algn="r" defTabSz="914400" rtl="0" eaLnBrk="1" fontAlgn="base" latinLnBrk="0" hangingPunct="1">
                        <a:lnSpc>
                          <a:spcPct val="100000"/>
                        </a:lnSpc>
                        <a:spcBef>
                          <a:spcPct val="0"/>
                        </a:spcBef>
                        <a:spcAft>
                          <a:spcPct val="0"/>
                        </a:spcAft>
                        <a:buClr>
                          <a:srgbClr val="000000"/>
                        </a:buClr>
                        <a:buSzPct val="100000"/>
                        <a:buFont typeface="Wingdings" charset="2"/>
                        <a:buNone/>
                        <a:tabLst>
                          <a:tab pos="914400" algn="l"/>
                        </a:tabLst>
                      </a:pPr>
                      <a:r>
                        <a:rPr kumimoji="0" lang="en-US" sz="1300" b="1" i="0" u="none" strike="noStrike" cap="none" normalizeH="0" baseline="0" smtClean="0">
                          <a:ln>
                            <a:noFill/>
                          </a:ln>
                          <a:solidFill>
                            <a:srgbClr val="FFFFFF"/>
                          </a:solidFill>
                          <a:effectLst/>
                          <a:latin typeface="Lucida Grande" charset="0"/>
                          <a:ea typeface="Lucida Grande" charset="0"/>
                          <a:cs typeface="Lucida Grande" charset="0"/>
                          <a:sym typeface="Lucida Grande" charset="0"/>
                        </a:rPr>
                        <a:t>Important in Life</a:t>
                      </a:r>
                    </a:p>
                  </a:txBody>
                  <a:tcPr marL="0" marR="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a:noFill/>
                    </a:lnTlToBr>
                    <a:lnBlToTr>
                      <a:noFill/>
                    </a:lnBlToTr>
                    <a:solidFill>
                      <a:srgbClr val="000000"/>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00000"/>
                        <a:buFont typeface="Wingdings" charset="2"/>
                        <a:buNone/>
                        <a:tabLst>
                          <a:tab pos="914400" algn="l"/>
                        </a:tabLst>
                      </a:pPr>
                      <a:r>
                        <a:rPr kumimoji="0" lang="en-US" sz="1300" b="1" i="0" u="none" strike="noStrike" cap="none" normalizeH="0" baseline="0" smtClean="0">
                          <a:ln>
                            <a:noFill/>
                          </a:ln>
                          <a:solidFill>
                            <a:srgbClr val="FFFFFF"/>
                          </a:solidFill>
                          <a:effectLst/>
                          <a:latin typeface="Lucida Grande" charset="0"/>
                          <a:ea typeface="Lucida Grande" charset="0"/>
                          <a:cs typeface="Lucida Grande" charset="0"/>
                          <a:sym typeface="Lucida Grande" charset="0"/>
                        </a:rPr>
                        <a:t>%</a:t>
                      </a:r>
                    </a:p>
                  </a:txBody>
                  <a:tcPr marL="0" marR="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a:noFill/>
                    </a:lnTlToBr>
                    <a:lnBlToTr>
                      <a:noFill/>
                    </a:lnBlToTr>
                    <a:solidFill>
                      <a:srgbClr val="000000"/>
                    </a:solidFill>
                  </a:tcPr>
                </a:tc>
              </a:tr>
              <a:tr h="501650">
                <a:tc>
                  <a:txBody>
                    <a:bodyPr/>
                    <a:lstStyle/>
                    <a:p>
                      <a:pPr marL="0" marR="0" lvl="0" indent="0" algn="r" defTabSz="914400" rtl="0" eaLnBrk="1" fontAlgn="base" latinLnBrk="0" hangingPunct="1">
                        <a:lnSpc>
                          <a:spcPct val="100000"/>
                        </a:lnSpc>
                        <a:spcBef>
                          <a:spcPct val="0"/>
                        </a:spcBef>
                        <a:spcAft>
                          <a:spcPct val="0"/>
                        </a:spcAft>
                        <a:buClr>
                          <a:srgbClr val="000000"/>
                        </a:buClr>
                        <a:buSzPct val="100000"/>
                        <a:buFont typeface="Wingdings" charset="2"/>
                        <a:buNone/>
                        <a:tabLst>
                          <a:tab pos="914400" algn="l"/>
                        </a:tabLst>
                      </a:pPr>
                      <a:r>
                        <a:rPr kumimoji="0" lang="en-US" sz="1300" b="1" i="0" u="none" strike="noStrike" cap="none" normalizeH="0" baseline="0" smtClean="0">
                          <a:ln>
                            <a:noFill/>
                          </a:ln>
                          <a:solidFill>
                            <a:schemeClr val="tx1"/>
                          </a:solidFill>
                          <a:effectLst/>
                          <a:latin typeface="Lucida Grande" charset="0"/>
                          <a:ea typeface="Lucida Grande" charset="0"/>
                          <a:cs typeface="Lucida Grande" charset="0"/>
                          <a:sym typeface="Lucida Grande" charset="0"/>
                        </a:rPr>
                        <a:t>Healthier and happier</a:t>
                      </a:r>
                    </a:p>
                  </a:txBody>
                  <a:tcPr marL="0" marR="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BCBCB"/>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00000"/>
                        <a:buFont typeface="Wingdings" charset="2"/>
                        <a:buNone/>
                        <a:tabLst>
                          <a:tab pos="914400" algn="l"/>
                        </a:tabLst>
                      </a:pPr>
                      <a:r>
                        <a:rPr kumimoji="0" lang="en-US" sz="1300" b="1" i="0" u="none" strike="noStrike" cap="none" normalizeH="0" baseline="0" smtClean="0">
                          <a:ln>
                            <a:noFill/>
                          </a:ln>
                          <a:solidFill>
                            <a:schemeClr val="tx1"/>
                          </a:solidFill>
                          <a:effectLst/>
                          <a:latin typeface="Lucida Grande" charset="0"/>
                          <a:ea typeface="Lucida Grande" charset="0"/>
                          <a:cs typeface="Lucida Grande" charset="0"/>
                          <a:sym typeface="Lucida Grande" charset="0"/>
                        </a:rPr>
                        <a:t>61</a:t>
                      </a:r>
                    </a:p>
                  </a:txBody>
                  <a:tcPr marL="0" marR="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BCBCB"/>
                    </a:solidFill>
                  </a:tcPr>
                </a:tc>
              </a:tr>
              <a:tr h="501650">
                <a:tc>
                  <a:txBody>
                    <a:bodyPr/>
                    <a:lstStyle/>
                    <a:p>
                      <a:pPr marL="0" marR="0" lvl="0" indent="0" algn="r" defTabSz="914400" rtl="0" eaLnBrk="1" fontAlgn="base" latinLnBrk="0" hangingPunct="1">
                        <a:lnSpc>
                          <a:spcPct val="100000"/>
                        </a:lnSpc>
                        <a:spcBef>
                          <a:spcPct val="0"/>
                        </a:spcBef>
                        <a:spcAft>
                          <a:spcPct val="0"/>
                        </a:spcAft>
                        <a:buClr>
                          <a:srgbClr val="000000"/>
                        </a:buClr>
                        <a:buSzPct val="100000"/>
                        <a:buFont typeface="Wingdings" charset="2"/>
                        <a:buNone/>
                        <a:tabLst>
                          <a:tab pos="914400" algn="l"/>
                        </a:tabLst>
                      </a:pPr>
                      <a:r>
                        <a:rPr kumimoji="0" lang="en-US" sz="1300" b="1" i="0" u="none" strike="noStrike" cap="none" normalizeH="0" baseline="0" smtClean="0">
                          <a:ln>
                            <a:noFill/>
                          </a:ln>
                          <a:solidFill>
                            <a:schemeClr val="tx1"/>
                          </a:solidFill>
                          <a:effectLst/>
                          <a:latin typeface="Lucida Grande" charset="0"/>
                          <a:ea typeface="Lucida Grande" charset="0"/>
                          <a:cs typeface="Lucida Grande" charset="0"/>
                          <a:sym typeface="Lucida Grande" charset="0"/>
                        </a:rPr>
                        <a:t>Simplify life</a:t>
                      </a:r>
                    </a:p>
                  </a:txBody>
                  <a:tcPr marL="0" marR="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00000"/>
                        <a:buFont typeface="Wingdings" charset="2"/>
                        <a:buNone/>
                        <a:tabLst>
                          <a:tab pos="914400" algn="l"/>
                        </a:tabLst>
                      </a:pPr>
                      <a:r>
                        <a:rPr kumimoji="0" lang="en-US" sz="1300" b="1" i="0" u="none" strike="noStrike" cap="none" normalizeH="0" baseline="0" smtClean="0">
                          <a:ln>
                            <a:noFill/>
                          </a:ln>
                          <a:solidFill>
                            <a:schemeClr val="tx1"/>
                          </a:solidFill>
                          <a:effectLst/>
                          <a:latin typeface="Lucida Grande" charset="0"/>
                          <a:ea typeface="Lucida Grande" charset="0"/>
                          <a:cs typeface="Lucida Grande" charset="0"/>
                          <a:sym typeface="Lucida Grande" charset="0"/>
                        </a:rPr>
                        <a:t>38</a:t>
                      </a:r>
                    </a:p>
                  </a:txBody>
                  <a:tcPr marL="0" marR="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7E7E7"/>
                    </a:solidFill>
                  </a:tcPr>
                </a:tc>
              </a:tr>
              <a:tr h="501650">
                <a:tc>
                  <a:txBody>
                    <a:bodyPr/>
                    <a:lstStyle/>
                    <a:p>
                      <a:pPr marL="0" marR="0" lvl="0" indent="0" algn="r" defTabSz="914400" rtl="0" eaLnBrk="1" fontAlgn="base" latinLnBrk="0" hangingPunct="1">
                        <a:lnSpc>
                          <a:spcPct val="100000"/>
                        </a:lnSpc>
                        <a:spcBef>
                          <a:spcPct val="0"/>
                        </a:spcBef>
                        <a:spcAft>
                          <a:spcPct val="0"/>
                        </a:spcAft>
                        <a:buClr>
                          <a:srgbClr val="000000"/>
                        </a:buClr>
                        <a:buSzPct val="100000"/>
                        <a:buFont typeface="Wingdings" charset="2"/>
                        <a:buNone/>
                        <a:tabLst>
                          <a:tab pos="914400" algn="l"/>
                        </a:tabLst>
                      </a:pPr>
                      <a:r>
                        <a:rPr kumimoji="0" lang="en-US" sz="1300" b="1" i="0" u="none" strike="noStrike" cap="none" normalizeH="0" baseline="0" smtClean="0">
                          <a:ln>
                            <a:noFill/>
                          </a:ln>
                          <a:solidFill>
                            <a:schemeClr val="tx1"/>
                          </a:solidFill>
                          <a:effectLst/>
                          <a:latin typeface="Lucida Grande" charset="0"/>
                          <a:ea typeface="Lucida Grande" charset="0"/>
                          <a:cs typeface="Lucida Grande" charset="0"/>
                          <a:sym typeface="Lucida Grande" charset="0"/>
                        </a:rPr>
                        <a:t>Financial security</a:t>
                      </a:r>
                    </a:p>
                  </a:txBody>
                  <a:tcPr marL="0" marR="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00000"/>
                        <a:buFont typeface="Wingdings" charset="2"/>
                        <a:buNone/>
                        <a:tabLst>
                          <a:tab pos="914400" algn="l"/>
                        </a:tabLst>
                      </a:pPr>
                      <a:r>
                        <a:rPr kumimoji="0" lang="en-US" sz="1300" b="1" i="0" u="none" strike="noStrike" cap="none" normalizeH="0" baseline="0" smtClean="0">
                          <a:ln>
                            <a:noFill/>
                          </a:ln>
                          <a:solidFill>
                            <a:schemeClr val="tx1"/>
                          </a:solidFill>
                          <a:effectLst/>
                          <a:latin typeface="Lucida Grande" charset="0"/>
                          <a:ea typeface="Lucida Grande" charset="0"/>
                          <a:cs typeface="Lucida Grande" charset="0"/>
                          <a:sym typeface="Lucida Grande" charset="0"/>
                        </a:rPr>
                        <a:t>36</a:t>
                      </a:r>
                    </a:p>
                  </a:txBody>
                  <a:tcPr marL="0" marR="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7E7E7"/>
                    </a:solidFill>
                  </a:tcPr>
                </a:tc>
              </a:tr>
              <a:tr h="501650">
                <a:tc>
                  <a:txBody>
                    <a:bodyPr/>
                    <a:lstStyle/>
                    <a:p>
                      <a:pPr marL="0" marR="0" lvl="0" indent="0" algn="r" defTabSz="914400" rtl="0" eaLnBrk="1" fontAlgn="base" latinLnBrk="0" hangingPunct="1">
                        <a:lnSpc>
                          <a:spcPct val="100000"/>
                        </a:lnSpc>
                        <a:spcBef>
                          <a:spcPct val="0"/>
                        </a:spcBef>
                        <a:spcAft>
                          <a:spcPct val="0"/>
                        </a:spcAft>
                        <a:buClr>
                          <a:srgbClr val="000000"/>
                        </a:buClr>
                        <a:buSzPct val="100000"/>
                        <a:buFont typeface="Wingdings" charset="2"/>
                        <a:buNone/>
                        <a:tabLst>
                          <a:tab pos="914400" algn="l"/>
                        </a:tabLst>
                      </a:pPr>
                      <a:r>
                        <a:rPr kumimoji="0" lang="en-US" sz="1300" b="1" i="0" u="none" strike="noStrike" cap="none" normalizeH="0" baseline="0" smtClean="0">
                          <a:ln>
                            <a:noFill/>
                          </a:ln>
                          <a:solidFill>
                            <a:schemeClr val="tx1"/>
                          </a:solidFill>
                          <a:effectLst/>
                          <a:latin typeface="Lucida Grande" charset="0"/>
                          <a:ea typeface="Lucida Grande" charset="0"/>
                          <a:cs typeface="Lucida Grande" charset="0"/>
                          <a:sym typeface="Lucida Grande" charset="0"/>
                        </a:rPr>
                        <a:t>Improve appearance</a:t>
                      </a:r>
                    </a:p>
                  </a:txBody>
                  <a:tcPr marL="0" marR="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7E7E7"/>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00000"/>
                        <a:buFont typeface="Wingdings" charset="2"/>
                        <a:buNone/>
                        <a:tabLst>
                          <a:tab pos="914400" algn="l"/>
                        </a:tabLst>
                      </a:pPr>
                      <a:r>
                        <a:rPr kumimoji="0" lang="en-US" sz="1300" b="1" i="0" u="none" strike="noStrike" cap="none" normalizeH="0" baseline="0" dirty="0" smtClean="0">
                          <a:ln>
                            <a:noFill/>
                          </a:ln>
                          <a:solidFill>
                            <a:schemeClr val="tx1"/>
                          </a:solidFill>
                          <a:effectLst/>
                          <a:latin typeface="Lucida Grande" charset="0"/>
                          <a:ea typeface="Lucida Grande" charset="0"/>
                          <a:cs typeface="Lucida Grande" charset="0"/>
                          <a:sym typeface="Lucida Grande" charset="0"/>
                        </a:rPr>
                        <a:t>31</a:t>
                      </a:r>
                    </a:p>
                  </a:txBody>
                  <a:tcPr marL="0" marR="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7E7E7"/>
                    </a:solidFill>
                  </a:tcPr>
                </a:tc>
              </a:tr>
            </a:tbl>
          </a:graphicData>
        </a:graphic>
      </p:graphicFrame>
      <p:sp>
        <p:nvSpPr>
          <p:cNvPr id="72729" name="Rectangle 1"/>
          <p:cNvSpPr>
            <a:spLocks noChangeArrowheads="1"/>
          </p:cNvSpPr>
          <p:nvPr/>
        </p:nvSpPr>
        <p:spPr bwMode="auto">
          <a:xfrm>
            <a:off x="8229600" y="2133600"/>
            <a:ext cx="304800" cy="304800"/>
          </a:xfrm>
          <a:prstGeom prst="rect">
            <a:avLst/>
          </a:prstGeom>
          <a:noFill/>
          <a:ln w="25400" algn="ctr">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72730" name="Rectangle 8"/>
          <p:cNvSpPr>
            <a:spLocks noChangeArrowheads="1"/>
          </p:cNvSpPr>
          <p:nvPr/>
        </p:nvSpPr>
        <p:spPr bwMode="auto">
          <a:xfrm>
            <a:off x="8229600" y="2590800"/>
            <a:ext cx="304800" cy="304800"/>
          </a:xfrm>
          <a:prstGeom prst="rect">
            <a:avLst/>
          </a:prstGeom>
          <a:noFill/>
          <a:ln w="25400" algn="ctr">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72731" name="Rectangle 9"/>
          <p:cNvSpPr>
            <a:spLocks noChangeArrowheads="1"/>
          </p:cNvSpPr>
          <p:nvPr/>
        </p:nvSpPr>
        <p:spPr bwMode="auto">
          <a:xfrm>
            <a:off x="8229600" y="3124200"/>
            <a:ext cx="304800" cy="304800"/>
          </a:xfrm>
          <a:prstGeom prst="rect">
            <a:avLst/>
          </a:prstGeom>
          <a:noFill/>
          <a:ln w="25400" algn="ctr">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Tree>
  </p:cSld>
  <p:clrMapOvr>
    <a:masterClrMapping/>
  </p:clrMapOvr>
  <p:transition>
    <p:fade thruBlk="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74938" y="2070100"/>
            <a:ext cx="3294062" cy="4186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pic>
      <p:sp>
        <p:nvSpPr>
          <p:cNvPr id="73731" name="Rectangle 2"/>
          <p:cNvSpPr>
            <a:spLocks/>
          </p:cNvSpPr>
          <p:nvPr/>
        </p:nvSpPr>
        <p:spPr bwMode="auto">
          <a:xfrm>
            <a:off x="330200" y="463550"/>
            <a:ext cx="6880225" cy="622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p>
            <a:pPr algn="l"/>
            <a:r>
              <a:rPr lang="en-US" sz="3600">
                <a:solidFill>
                  <a:srgbClr val="FFFFFF"/>
                </a:solidFill>
                <a:latin typeface="Arial" charset="0"/>
                <a:cs typeface="Arial" charset="0"/>
                <a:sym typeface="Arial" charset="0"/>
              </a:rPr>
              <a:t>On to the SWAGs, uh, Forecasts!</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6"/>
          <p:cNvSpPr>
            <a:spLocks noGrp="1"/>
          </p:cNvSpPr>
          <p:nvPr>
            <p:ph type="title"/>
          </p:nvPr>
        </p:nvSpPr>
        <p:spPr bwMode="auto">
          <a:xfrm>
            <a:off x="152400" y="457200"/>
            <a:ext cx="8229600" cy="11430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p>
            <a:pPr algn="l"/>
            <a:r>
              <a:rPr lang="en-US" sz="3200" smtClean="0">
                <a:solidFill>
                  <a:srgbClr val="FFFFFF"/>
                </a:solidFill>
                <a:latin typeface="Arial" charset="0"/>
                <a:cs typeface="Arial" charset="0"/>
                <a:sym typeface="Arial" charset="0"/>
              </a:rPr>
              <a:t>Moderate gains in domestic leisure travel…</a:t>
            </a:r>
            <a:br>
              <a:rPr lang="en-US" sz="3200" smtClean="0">
                <a:solidFill>
                  <a:srgbClr val="FFFFFF"/>
                </a:solidFill>
                <a:latin typeface="Arial" charset="0"/>
                <a:cs typeface="Arial" charset="0"/>
                <a:sym typeface="Arial" charset="0"/>
              </a:rPr>
            </a:br>
            <a:r>
              <a:rPr lang="en-US" sz="3200" smtClean="0">
                <a:solidFill>
                  <a:srgbClr val="FFFFFF"/>
                </a:solidFill>
                <a:latin typeface="Arial Italic" charset="0"/>
                <a:cs typeface="Arial Italic" charset="0"/>
                <a:sym typeface="Arial Italic" charset="0"/>
              </a:rPr>
              <a:t>After a wild ride during the past decade</a:t>
            </a:r>
            <a:r>
              <a:rPr lang="en-US" sz="3200" smtClean="0">
                <a:solidFill>
                  <a:srgbClr val="FFFFFF"/>
                </a:solidFill>
                <a:latin typeface="Arial" charset="0"/>
                <a:sym typeface="Arial" charset="0"/>
              </a:rPr>
              <a:t/>
            </a:r>
            <a:br>
              <a:rPr lang="en-US" sz="3200" smtClean="0">
                <a:solidFill>
                  <a:srgbClr val="FFFFFF"/>
                </a:solidFill>
                <a:latin typeface="Arial" charset="0"/>
                <a:sym typeface="Arial" charset="0"/>
              </a:rPr>
            </a:br>
            <a:endParaRPr lang="en-US" sz="3200" smtClean="0">
              <a:solidFill>
                <a:srgbClr val="FFFFFF"/>
              </a:solidFill>
              <a:latin typeface="Arial" charset="0"/>
              <a:sym typeface="Arial" charset="0"/>
            </a:endParaRPr>
          </a:p>
        </p:txBody>
      </p:sp>
      <p:graphicFrame>
        <p:nvGraphicFramePr>
          <p:cNvPr id="16386" name="Content Placeholder 4"/>
          <p:cNvGraphicFramePr>
            <a:graphicFrameLocks noGrp="1"/>
          </p:cNvGraphicFramePr>
          <p:nvPr>
            <p:ph idx="1"/>
          </p:nvPr>
        </p:nvGraphicFramePr>
        <p:xfrm>
          <a:off x="500063" y="1600200"/>
          <a:ext cx="8143875" cy="4525963"/>
        </p:xfrm>
        <a:graphic>
          <a:graphicData uri="http://schemas.openxmlformats.org/presentationml/2006/ole">
            <p:oleObj spid="_x0000_s16396" r:id="rId4" imgW="8327858" imgH="4627265" progId="Excel.Sheet.8">
              <p:embed/>
            </p:oleObj>
          </a:graphicData>
        </a:graphic>
      </p:graphicFrame>
      <p:cxnSp>
        <p:nvCxnSpPr>
          <p:cNvPr id="16388" name="Straight Connector 6"/>
          <p:cNvCxnSpPr>
            <a:cxnSpLocks noChangeShapeType="1"/>
          </p:cNvCxnSpPr>
          <p:nvPr/>
        </p:nvCxnSpPr>
        <p:spPr bwMode="auto">
          <a:xfrm>
            <a:off x="7010400" y="2438400"/>
            <a:ext cx="0" cy="2819400"/>
          </a:xfrm>
          <a:prstGeom prst="line">
            <a:avLst/>
          </a:prstGeom>
          <a:noFill/>
          <a:ln w="25400" algn="ctr">
            <a:solidFill>
              <a:srgbClr val="000000"/>
            </a:solidFill>
            <a:prstDash val="sysDash"/>
            <a:round/>
            <a:headEnd/>
            <a:tailEnd/>
          </a:ln>
          <a:extLst>
            <a:ext uri="{909E8E84-426E-40DD-AFC4-6F175D3DCCD1}">
              <a14:hiddenFill xmlns:a14="http://schemas.microsoft.com/office/drawing/2010/main" xmlns="">
                <a:noFill/>
              </a14:hiddenFill>
            </a:ext>
          </a:extLst>
        </p:spPr>
      </p:cxnSp>
      <p:pic>
        <p:nvPicPr>
          <p:cNvPr id="16389"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362825" y="1949450"/>
            <a:ext cx="1457325" cy="1311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pic>
      <p:sp>
        <p:nvSpPr>
          <p:cNvPr id="16390" name="Rectangle 4"/>
          <p:cNvSpPr>
            <a:spLocks/>
          </p:cNvSpPr>
          <p:nvPr/>
        </p:nvSpPr>
        <p:spPr bwMode="auto">
          <a:xfrm>
            <a:off x="7265988" y="4695825"/>
            <a:ext cx="1189037" cy="342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txBody>
          <a:bodyPr wrap="none" lIns="38100" tIns="38100" rIns="38100" bIns="38100">
            <a:spAutoFit/>
          </a:bodyPr>
          <a:lstStyle/>
          <a:p>
            <a:r>
              <a:rPr lang="en-US" sz="1800" b="1">
                <a:solidFill>
                  <a:schemeClr val="tx1"/>
                </a:solidFill>
                <a:ea typeface="Gill Sans" charset="0"/>
                <a:cs typeface="Gill Sans" charset="0"/>
              </a:rPr>
              <a:t>Forecasts</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eaLnBrk="1" hangingPunct="1">
              <a:defRPr/>
            </a:pPr>
            <a:r>
              <a:rPr lang="en-US" sz="3200" kern="1200" dirty="0" smtClean="0">
                <a:solidFill>
                  <a:srgbClr val="FFFFFF"/>
                </a:solidFill>
                <a:latin typeface="Arial" charset="0"/>
                <a:cs typeface="Arial" charset="0"/>
                <a:sym typeface="Arial" charset="0"/>
              </a:rPr>
              <a:t>Domestic Leisure Visitors…</a:t>
            </a:r>
            <a:br>
              <a:rPr lang="en-US" sz="3200" kern="1200" dirty="0" smtClean="0">
                <a:solidFill>
                  <a:srgbClr val="FFFFFF"/>
                </a:solidFill>
                <a:latin typeface="Arial" charset="0"/>
                <a:cs typeface="Arial" charset="0"/>
                <a:sym typeface="Arial" charset="0"/>
              </a:rPr>
            </a:br>
            <a:r>
              <a:rPr lang="en-US" sz="3200" kern="1200" dirty="0" smtClean="0">
                <a:solidFill>
                  <a:srgbClr val="FFFFFF"/>
                </a:solidFill>
                <a:latin typeface="Arial Italic" charset="0"/>
                <a:cs typeface="Arial Italic" charset="0"/>
                <a:sym typeface="Arial Italic" charset="0"/>
              </a:rPr>
              <a:t>Will continue to set new records</a:t>
            </a:r>
            <a:br>
              <a:rPr lang="en-US" sz="3200" kern="1200" dirty="0" smtClean="0">
                <a:solidFill>
                  <a:srgbClr val="FFFFFF"/>
                </a:solidFill>
                <a:latin typeface="Arial Italic" charset="0"/>
                <a:cs typeface="Arial Italic" charset="0"/>
                <a:sym typeface="Arial Italic" charset="0"/>
              </a:rPr>
            </a:br>
            <a:endParaRPr lang="en-US" dirty="0"/>
          </a:p>
        </p:txBody>
      </p:sp>
      <p:graphicFrame>
        <p:nvGraphicFramePr>
          <p:cNvPr id="17410" name="Content Placeholder 3"/>
          <p:cNvGraphicFramePr>
            <a:graphicFrameLocks noGrp="1"/>
          </p:cNvGraphicFramePr>
          <p:nvPr>
            <p:ph idx="1"/>
          </p:nvPr>
        </p:nvGraphicFramePr>
        <p:xfrm>
          <a:off x="496888" y="1600200"/>
          <a:ext cx="8150225" cy="4525963"/>
        </p:xfrm>
        <a:graphic>
          <a:graphicData uri="http://schemas.openxmlformats.org/presentationml/2006/ole">
            <p:oleObj spid="_x0000_s17419" r:id="rId4" imgW="8333954" imgH="4627265" progId="Excel.Sheet.8">
              <p:embed/>
            </p:oleObj>
          </a:graphicData>
        </a:graphic>
      </p:graphicFrame>
      <p:sp>
        <p:nvSpPr>
          <p:cNvPr id="17412" name="Rectangle 2"/>
          <p:cNvSpPr>
            <a:spLocks/>
          </p:cNvSpPr>
          <p:nvPr/>
        </p:nvSpPr>
        <p:spPr bwMode="auto">
          <a:xfrm>
            <a:off x="671513" y="6334125"/>
            <a:ext cx="3319462"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38100" tIns="38100" rIns="38100" bIns="38100">
            <a:spAutoFit/>
          </a:bodyPr>
          <a:lstStyle/>
          <a:p>
            <a:pPr algn="l"/>
            <a:r>
              <a:rPr lang="en-US" sz="1000">
                <a:solidFill>
                  <a:schemeClr val="tx1"/>
                </a:solidFill>
                <a:ea typeface="Gill Sans" charset="0"/>
                <a:cs typeface="Gill Sans" charset="0"/>
              </a:rPr>
              <a:t>* Forecast as of October 2011</a:t>
            </a:r>
            <a:endParaRPr lang="en-US" sz="3200" b="1">
              <a:solidFill>
                <a:schemeClr val="tx1"/>
              </a:solidFill>
              <a:ea typeface="Gill Sans" charset="0"/>
              <a:cs typeface="Gill Sans" charset="0"/>
            </a:endParaRPr>
          </a:p>
          <a:p>
            <a:pPr algn="l"/>
            <a:r>
              <a:rPr lang="en-US" sz="1000">
                <a:solidFill>
                  <a:schemeClr val="tx1"/>
                </a:solidFill>
                <a:ea typeface="Gill Sans" charset="0"/>
                <a:cs typeface="Gill Sans" charset="0"/>
              </a:rPr>
              <a:t>Source:  U.S. Travel Association and Tourism Economics</a:t>
            </a:r>
          </a:p>
        </p:txBody>
      </p:sp>
      <p:sp>
        <p:nvSpPr>
          <p:cNvPr id="17413" name="Rectangle 3"/>
          <p:cNvSpPr>
            <a:spLocks/>
          </p:cNvSpPr>
          <p:nvPr/>
        </p:nvSpPr>
        <p:spPr bwMode="auto">
          <a:xfrm>
            <a:off x="1290638" y="1817688"/>
            <a:ext cx="1790700" cy="261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38100" tIns="38100" rIns="38100" bIns="38100">
            <a:spAutoFit/>
          </a:bodyPr>
          <a:lstStyle/>
          <a:p>
            <a:r>
              <a:rPr lang="en-US" sz="1200" b="1">
                <a:solidFill>
                  <a:schemeClr val="tx1"/>
                </a:solidFill>
                <a:ea typeface="Gill Sans" charset="0"/>
                <a:cs typeface="Gill Sans" charset="0"/>
              </a:rPr>
              <a:t>Millions of Person-trips</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eaLnBrk="1" hangingPunct="1">
              <a:defRPr/>
            </a:pPr>
            <a:r>
              <a:rPr lang="en-US" sz="3200" kern="1200" dirty="0" smtClean="0">
                <a:solidFill>
                  <a:srgbClr val="FFFFFF"/>
                </a:solidFill>
                <a:latin typeface="Arial" charset="0"/>
                <a:cs typeface="Arial" charset="0"/>
                <a:sym typeface="Arial" charset="0"/>
              </a:rPr>
              <a:t>Slow but steady growth in business travel…</a:t>
            </a:r>
            <a:br>
              <a:rPr lang="en-US" sz="3200" kern="1200" dirty="0" smtClean="0">
                <a:solidFill>
                  <a:srgbClr val="FFFFFF"/>
                </a:solidFill>
                <a:latin typeface="Arial" charset="0"/>
                <a:cs typeface="Arial" charset="0"/>
                <a:sym typeface="Arial" charset="0"/>
              </a:rPr>
            </a:br>
            <a:r>
              <a:rPr lang="en-US" sz="3200" kern="1200" dirty="0" smtClean="0">
                <a:solidFill>
                  <a:srgbClr val="FFFFFF"/>
                </a:solidFill>
                <a:latin typeface="Arial Italic" charset="0"/>
                <a:cs typeface="Arial Italic" charset="0"/>
                <a:sym typeface="Arial Italic" charset="0"/>
              </a:rPr>
              <a:t>At this point up is really good!</a:t>
            </a:r>
            <a:br>
              <a:rPr lang="en-US" sz="3200" kern="1200" dirty="0" smtClean="0">
                <a:solidFill>
                  <a:srgbClr val="FFFFFF"/>
                </a:solidFill>
                <a:latin typeface="Arial Italic" charset="0"/>
                <a:cs typeface="Arial Italic" charset="0"/>
                <a:sym typeface="Arial Italic" charset="0"/>
              </a:rPr>
            </a:br>
            <a:endParaRPr lang="en-US" dirty="0"/>
          </a:p>
        </p:txBody>
      </p:sp>
      <p:graphicFrame>
        <p:nvGraphicFramePr>
          <p:cNvPr id="18434" name="Content Placeholder 3"/>
          <p:cNvGraphicFramePr>
            <a:graphicFrameLocks noGrp="1"/>
          </p:cNvGraphicFramePr>
          <p:nvPr>
            <p:ph idx="1"/>
          </p:nvPr>
        </p:nvGraphicFramePr>
        <p:xfrm>
          <a:off x="500063" y="1600200"/>
          <a:ext cx="8143875" cy="4525963"/>
        </p:xfrm>
        <a:graphic>
          <a:graphicData uri="http://schemas.openxmlformats.org/presentationml/2006/ole">
            <p:oleObj spid="_x0000_s18444" r:id="rId4" imgW="8327858" imgH="4627265" progId="Excel.Sheet.8">
              <p:embed/>
            </p:oleObj>
          </a:graphicData>
        </a:graphic>
      </p:graphicFrame>
      <p:cxnSp>
        <p:nvCxnSpPr>
          <p:cNvPr id="18436" name="Straight Connector 4"/>
          <p:cNvCxnSpPr>
            <a:cxnSpLocks noChangeShapeType="1"/>
          </p:cNvCxnSpPr>
          <p:nvPr/>
        </p:nvCxnSpPr>
        <p:spPr bwMode="auto">
          <a:xfrm>
            <a:off x="7010400" y="2438400"/>
            <a:ext cx="0" cy="2819400"/>
          </a:xfrm>
          <a:prstGeom prst="line">
            <a:avLst/>
          </a:prstGeom>
          <a:noFill/>
          <a:ln w="25400" algn="ctr">
            <a:solidFill>
              <a:srgbClr val="000000"/>
            </a:solidFill>
            <a:prstDash val="sysDash"/>
            <a:round/>
            <a:headEnd/>
            <a:tailEnd/>
          </a:ln>
          <a:extLst>
            <a:ext uri="{909E8E84-426E-40DD-AFC4-6F175D3DCCD1}">
              <a14:hiddenFill xmlns:a14="http://schemas.microsoft.com/office/drawing/2010/main" xmlns="">
                <a:noFill/>
              </a14:hiddenFill>
            </a:ext>
          </a:extLst>
        </p:spPr>
      </p:cxnSp>
      <p:sp>
        <p:nvSpPr>
          <p:cNvPr id="18437" name="Rectangle 4"/>
          <p:cNvSpPr>
            <a:spLocks/>
          </p:cNvSpPr>
          <p:nvPr/>
        </p:nvSpPr>
        <p:spPr bwMode="auto">
          <a:xfrm>
            <a:off x="7285038" y="2095500"/>
            <a:ext cx="1189037" cy="342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txBody>
          <a:bodyPr wrap="none" lIns="38100" tIns="38100" rIns="38100" bIns="38100">
            <a:spAutoFit/>
          </a:bodyPr>
          <a:lstStyle/>
          <a:p>
            <a:r>
              <a:rPr lang="en-US" sz="1800" b="1">
                <a:solidFill>
                  <a:schemeClr val="tx1"/>
                </a:solidFill>
                <a:ea typeface="Gill Sans" charset="0"/>
                <a:cs typeface="Gill Sans" charset="0"/>
              </a:rPr>
              <a:t>Forecasts</a:t>
            </a:r>
          </a:p>
        </p:txBody>
      </p:sp>
      <p:pic>
        <p:nvPicPr>
          <p:cNvPr id="18438"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150100" y="3505200"/>
            <a:ext cx="1457325" cy="1311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pic>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eaLnBrk="1" hangingPunct="1">
              <a:defRPr/>
            </a:pPr>
            <a:r>
              <a:rPr lang="en-US" sz="3200" kern="1200" dirty="0" smtClean="0">
                <a:solidFill>
                  <a:srgbClr val="FFFFFF"/>
                </a:solidFill>
                <a:latin typeface="Arial" charset="0"/>
                <a:cs typeface="Arial" charset="0"/>
                <a:sym typeface="Arial" charset="0"/>
              </a:rPr>
              <a:t>Domestic business travel improves…</a:t>
            </a:r>
            <a:br>
              <a:rPr lang="en-US" sz="3200" kern="1200" dirty="0" smtClean="0">
                <a:solidFill>
                  <a:srgbClr val="FFFFFF"/>
                </a:solidFill>
                <a:latin typeface="Arial" charset="0"/>
                <a:cs typeface="Arial" charset="0"/>
                <a:sym typeface="Arial" charset="0"/>
              </a:rPr>
            </a:br>
            <a:r>
              <a:rPr lang="en-US" sz="3200" kern="1200" dirty="0" smtClean="0">
                <a:solidFill>
                  <a:srgbClr val="FFFFFF"/>
                </a:solidFill>
                <a:latin typeface="Arial Italic" charset="0"/>
                <a:cs typeface="Arial Italic" charset="0"/>
                <a:sym typeface="Arial Italic" charset="0"/>
              </a:rPr>
              <a:t>But still well below 1998 record high</a:t>
            </a:r>
            <a:br>
              <a:rPr lang="en-US" sz="3200" kern="1200" dirty="0" smtClean="0">
                <a:solidFill>
                  <a:srgbClr val="FFFFFF"/>
                </a:solidFill>
                <a:latin typeface="Arial Italic" charset="0"/>
                <a:cs typeface="Arial Italic" charset="0"/>
                <a:sym typeface="Arial Italic" charset="0"/>
              </a:rPr>
            </a:br>
            <a:endParaRPr lang="en-US" dirty="0"/>
          </a:p>
        </p:txBody>
      </p:sp>
      <p:graphicFrame>
        <p:nvGraphicFramePr>
          <p:cNvPr id="19458" name="Content Placeholder 3"/>
          <p:cNvGraphicFramePr>
            <a:graphicFrameLocks noGrp="1"/>
          </p:cNvGraphicFramePr>
          <p:nvPr>
            <p:ph idx="1"/>
          </p:nvPr>
        </p:nvGraphicFramePr>
        <p:xfrm>
          <a:off x="500063" y="1600200"/>
          <a:ext cx="8143875" cy="4525963"/>
        </p:xfrm>
        <a:graphic>
          <a:graphicData uri="http://schemas.openxmlformats.org/presentationml/2006/ole">
            <p:oleObj spid="_x0000_s19468" r:id="rId4" imgW="8327858" imgH="4627265" progId="Excel.Sheet.8">
              <p:embed/>
            </p:oleObj>
          </a:graphicData>
        </a:graphic>
      </p:graphicFrame>
      <p:sp>
        <p:nvSpPr>
          <p:cNvPr id="19460" name="Rectangle 3"/>
          <p:cNvSpPr>
            <a:spLocks/>
          </p:cNvSpPr>
          <p:nvPr/>
        </p:nvSpPr>
        <p:spPr bwMode="auto">
          <a:xfrm>
            <a:off x="460375" y="6334125"/>
            <a:ext cx="3321050"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38100" tIns="38100" rIns="38100" bIns="38100">
            <a:spAutoFit/>
          </a:bodyPr>
          <a:lstStyle/>
          <a:p>
            <a:pPr algn="l"/>
            <a:r>
              <a:rPr lang="en-US" sz="1000">
                <a:solidFill>
                  <a:schemeClr val="tx1"/>
                </a:solidFill>
                <a:ea typeface="Gill Sans" charset="0"/>
                <a:cs typeface="Gill Sans" charset="0"/>
              </a:rPr>
              <a:t>(f) Forecast as of May 11, 2011</a:t>
            </a:r>
            <a:endParaRPr lang="en-US" sz="3200" b="1">
              <a:solidFill>
                <a:schemeClr val="tx1"/>
              </a:solidFill>
              <a:ea typeface="Gill Sans" charset="0"/>
              <a:cs typeface="Gill Sans" charset="0"/>
            </a:endParaRPr>
          </a:p>
          <a:p>
            <a:pPr algn="l"/>
            <a:r>
              <a:rPr lang="en-US" sz="1000">
                <a:solidFill>
                  <a:schemeClr val="tx1"/>
                </a:solidFill>
                <a:ea typeface="Gill Sans" charset="0"/>
                <a:cs typeface="Gill Sans" charset="0"/>
              </a:rPr>
              <a:t>Source:  U.S. Travel Association and Tourism Economics</a:t>
            </a:r>
          </a:p>
        </p:txBody>
      </p:sp>
      <p:cxnSp>
        <p:nvCxnSpPr>
          <p:cNvPr id="19461" name="Straight Arrow Connector 6"/>
          <p:cNvCxnSpPr>
            <a:cxnSpLocks noChangeShapeType="1"/>
          </p:cNvCxnSpPr>
          <p:nvPr/>
        </p:nvCxnSpPr>
        <p:spPr bwMode="auto">
          <a:xfrm flipV="1">
            <a:off x="3581400" y="2030361"/>
            <a:ext cx="4648200" cy="304800"/>
          </a:xfrm>
          <a:prstGeom prst="straightConnector1">
            <a:avLst/>
          </a:prstGeom>
          <a:noFill/>
          <a:ln w="25400" algn="ctr">
            <a:solidFill>
              <a:srgbClr val="000000"/>
            </a:solidFill>
            <a:prstDash val="sysDash"/>
            <a:round/>
            <a:headEnd/>
            <a:tailEnd type="arrow" w="med" len="med"/>
          </a:ln>
          <a:extLst>
            <a:ext uri="{909E8E84-426E-40DD-AFC4-6F175D3DCCD1}">
              <a14:hiddenFill xmlns:a14="http://schemas.microsoft.com/office/drawing/2010/main" xmlns="">
                <a:noFill/>
              </a14:hiddenFill>
            </a:ext>
          </a:extLst>
        </p:spPr>
      </p:cxn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eaLnBrk="1" hangingPunct="1">
              <a:defRPr/>
            </a:pPr>
            <a:r>
              <a:rPr lang="en-US" sz="3600" kern="1200" dirty="0" smtClean="0">
                <a:solidFill>
                  <a:srgbClr val="FFFFFF"/>
                </a:solidFill>
                <a:latin typeface="Arial" charset="0"/>
                <a:cs typeface="Arial" charset="0"/>
                <a:sym typeface="Arial" charset="0"/>
              </a:rPr>
              <a:t>Total domestic visitors…</a:t>
            </a:r>
            <a:br>
              <a:rPr lang="en-US" sz="3600" kern="1200" dirty="0" smtClean="0">
                <a:solidFill>
                  <a:srgbClr val="FFFFFF"/>
                </a:solidFill>
                <a:latin typeface="Arial" charset="0"/>
                <a:cs typeface="Arial" charset="0"/>
                <a:sym typeface="Arial" charset="0"/>
              </a:rPr>
            </a:br>
            <a:r>
              <a:rPr lang="en-US" sz="3200" kern="1200" dirty="0" smtClean="0">
                <a:solidFill>
                  <a:srgbClr val="FFFFFF"/>
                </a:solidFill>
                <a:latin typeface="Arial Italic" charset="0"/>
                <a:cs typeface="Arial Italic" charset="0"/>
                <a:sym typeface="Arial Italic" charset="0"/>
              </a:rPr>
              <a:t>Modest, but declining growth</a:t>
            </a:r>
            <a:br>
              <a:rPr lang="en-US" sz="3200" kern="1200" dirty="0" smtClean="0">
                <a:solidFill>
                  <a:srgbClr val="FFFFFF"/>
                </a:solidFill>
                <a:latin typeface="Arial Italic" charset="0"/>
                <a:cs typeface="Arial Italic" charset="0"/>
                <a:sym typeface="Arial Italic" charset="0"/>
              </a:rPr>
            </a:br>
            <a:endParaRPr lang="en-US" dirty="0"/>
          </a:p>
        </p:txBody>
      </p:sp>
      <p:graphicFrame>
        <p:nvGraphicFramePr>
          <p:cNvPr id="20482" name="Content Placeholder 3"/>
          <p:cNvGraphicFramePr>
            <a:graphicFrameLocks noGrp="1"/>
          </p:cNvGraphicFramePr>
          <p:nvPr>
            <p:ph idx="1"/>
          </p:nvPr>
        </p:nvGraphicFramePr>
        <p:xfrm>
          <a:off x="500063" y="1600200"/>
          <a:ext cx="8143875" cy="4525963"/>
        </p:xfrm>
        <a:graphic>
          <a:graphicData uri="http://schemas.openxmlformats.org/presentationml/2006/ole">
            <p:oleObj spid="_x0000_s20490" r:id="rId4" imgW="8327858" imgH="4627265" progId="Excel.Sheet.8">
              <p:embed/>
            </p:oleObj>
          </a:graphicData>
        </a:graphic>
      </p:graphicFrame>
      <p:sp>
        <p:nvSpPr>
          <p:cNvPr id="20484" name="Rectangle 3"/>
          <p:cNvSpPr>
            <a:spLocks/>
          </p:cNvSpPr>
          <p:nvPr/>
        </p:nvSpPr>
        <p:spPr bwMode="auto">
          <a:xfrm>
            <a:off x="460375" y="6334125"/>
            <a:ext cx="3321050"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38100" tIns="38100" rIns="38100" bIns="38100">
            <a:spAutoFit/>
          </a:bodyPr>
          <a:lstStyle/>
          <a:p>
            <a:pPr algn="l"/>
            <a:r>
              <a:rPr lang="en-US" sz="1000">
                <a:solidFill>
                  <a:schemeClr val="tx1"/>
                </a:solidFill>
                <a:ea typeface="Gill Sans" charset="0"/>
                <a:cs typeface="Gill Sans" charset="0"/>
              </a:rPr>
              <a:t>(f) Forecast as of October 2011</a:t>
            </a:r>
            <a:endParaRPr lang="en-US" sz="3200" b="1">
              <a:solidFill>
                <a:schemeClr val="tx1"/>
              </a:solidFill>
              <a:ea typeface="Gill Sans" charset="0"/>
              <a:cs typeface="Gill Sans" charset="0"/>
            </a:endParaRPr>
          </a:p>
          <a:p>
            <a:pPr algn="l"/>
            <a:r>
              <a:rPr lang="en-US" sz="1000">
                <a:solidFill>
                  <a:schemeClr val="tx1"/>
                </a:solidFill>
                <a:ea typeface="Gill Sans" charset="0"/>
                <a:cs typeface="Gill Sans" charset="0"/>
              </a:rPr>
              <a:t>Source:  U.S. Travel Association and Tourism Economics</a:t>
            </a: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eaLnBrk="1" hangingPunct="1">
              <a:defRPr/>
            </a:pPr>
            <a:r>
              <a:rPr lang="en-US" sz="3200" kern="1200" dirty="0" smtClean="0">
                <a:solidFill>
                  <a:srgbClr val="FFFFFF"/>
                </a:solidFill>
                <a:latin typeface="Arial" charset="0"/>
                <a:cs typeface="Arial" charset="0"/>
                <a:sym typeface="Arial" charset="0"/>
              </a:rPr>
              <a:t>Good News… </a:t>
            </a:r>
            <a:r>
              <a:rPr lang="en-US" sz="2800" kern="1200" dirty="0" smtClean="0">
                <a:solidFill>
                  <a:srgbClr val="FFFFFF"/>
                </a:solidFill>
                <a:latin typeface="Arial" charset="0"/>
                <a:sym typeface="Arial" charset="0"/>
              </a:rPr>
              <a:t/>
            </a:r>
            <a:br>
              <a:rPr lang="en-US" sz="2800" kern="1200" dirty="0" smtClean="0">
                <a:solidFill>
                  <a:srgbClr val="FFFFFF"/>
                </a:solidFill>
                <a:latin typeface="Arial" charset="0"/>
                <a:sym typeface="Arial" charset="0"/>
              </a:rPr>
            </a:br>
            <a:r>
              <a:rPr lang="en-US" sz="3200" kern="1200" dirty="0" smtClean="0">
                <a:solidFill>
                  <a:srgbClr val="FFFFFF"/>
                </a:solidFill>
                <a:latin typeface="Arial Italic" charset="0"/>
                <a:cs typeface="Arial Italic" charset="0"/>
                <a:sym typeface="Arial Italic" charset="0"/>
              </a:rPr>
              <a:t>Travel spending on the rebound</a:t>
            </a:r>
            <a:br>
              <a:rPr lang="en-US" sz="3200" kern="1200" dirty="0" smtClean="0">
                <a:solidFill>
                  <a:srgbClr val="FFFFFF"/>
                </a:solidFill>
                <a:latin typeface="Arial Italic" charset="0"/>
                <a:cs typeface="Arial Italic" charset="0"/>
                <a:sym typeface="Arial Italic" charset="0"/>
              </a:rPr>
            </a:br>
            <a:endParaRPr lang="en-US" dirty="0"/>
          </a:p>
        </p:txBody>
      </p:sp>
      <p:graphicFrame>
        <p:nvGraphicFramePr>
          <p:cNvPr id="21506" name="Content Placeholder 3"/>
          <p:cNvGraphicFramePr>
            <a:graphicFrameLocks noGrp="1"/>
          </p:cNvGraphicFramePr>
          <p:nvPr>
            <p:ph idx="1"/>
          </p:nvPr>
        </p:nvGraphicFramePr>
        <p:xfrm>
          <a:off x="500063" y="1600200"/>
          <a:ext cx="8143875" cy="4525963"/>
        </p:xfrm>
        <a:graphic>
          <a:graphicData uri="http://schemas.openxmlformats.org/presentationml/2006/ole">
            <p:oleObj spid="_x0000_s21515" r:id="rId4" imgW="8327858" imgH="4627265" progId="Excel.Sheet.8">
              <p:embed/>
            </p:oleObj>
          </a:graphicData>
        </a:graphic>
      </p:graphicFrame>
      <p:sp>
        <p:nvSpPr>
          <p:cNvPr id="21508" name="Rectangle 3"/>
          <p:cNvSpPr>
            <a:spLocks/>
          </p:cNvSpPr>
          <p:nvPr/>
        </p:nvSpPr>
        <p:spPr bwMode="auto">
          <a:xfrm>
            <a:off x="1314450" y="1871663"/>
            <a:ext cx="12255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38100" tIns="38100" rIns="38100" bIns="38100">
            <a:spAutoFit/>
          </a:bodyPr>
          <a:lstStyle/>
          <a:p>
            <a:r>
              <a:rPr lang="en-US" sz="1200">
                <a:solidFill>
                  <a:schemeClr val="tx1"/>
                </a:solidFill>
                <a:ea typeface="Gill Sans" charset="0"/>
                <a:cs typeface="Gill Sans" charset="0"/>
              </a:rPr>
              <a:t>Billions of Dollars </a:t>
            </a:r>
          </a:p>
        </p:txBody>
      </p:sp>
      <p:sp>
        <p:nvSpPr>
          <p:cNvPr id="21509" name="Rectangle 2"/>
          <p:cNvSpPr>
            <a:spLocks/>
          </p:cNvSpPr>
          <p:nvPr/>
        </p:nvSpPr>
        <p:spPr bwMode="auto">
          <a:xfrm>
            <a:off x="381000" y="6478588"/>
            <a:ext cx="6832600" cy="355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38100" tIns="38100" rIns="38100" bIns="38100" anchor="ctr"/>
          <a:lstStyle/>
          <a:p>
            <a:pPr algn="l"/>
            <a:r>
              <a:rPr lang="en-US" sz="1000">
                <a:solidFill>
                  <a:schemeClr val="tx1"/>
                </a:solidFill>
                <a:ea typeface="Gill Sans" charset="0"/>
                <a:cs typeface="Gill Sans" charset="0"/>
              </a:rPr>
              <a:t>F = Forecast</a:t>
            </a:r>
            <a:endParaRPr lang="en-US" sz="2800">
              <a:solidFill>
                <a:schemeClr val="tx1"/>
              </a:solidFill>
              <a:ea typeface="Gill Sans" charset="0"/>
              <a:cs typeface="Gill Sans" charset="0"/>
            </a:endParaRPr>
          </a:p>
          <a:p>
            <a:pPr algn="l"/>
            <a:r>
              <a:rPr lang="en-US" sz="1000">
                <a:solidFill>
                  <a:schemeClr val="tx1"/>
                </a:solidFill>
                <a:ea typeface="Gill Sans" charset="0"/>
                <a:cs typeface="Gill Sans" charset="0"/>
              </a:rPr>
              <a:t>Source:  U.S. Travel Association and Tourism Economics</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1"/>
          <p:cNvSpPr>
            <a:spLocks noGrp="1" noChangeArrowheads="1"/>
          </p:cNvSpPr>
          <p:nvPr>
            <p:ph type="title"/>
          </p:nvPr>
        </p:nvSpPr>
        <p:spPr>
          <a:xfrm>
            <a:off x="228600" y="152400"/>
            <a:ext cx="8458200" cy="2857500"/>
          </a:xfrm>
        </p:spPr>
        <p:txBody>
          <a:bodyPr/>
          <a:lstStyle/>
          <a:p>
            <a:pPr eaLnBrk="1" hangingPunct="1"/>
            <a:r>
              <a:rPr lang="en-US" sz="2400" smtClean="0">
                <a:latin typeface="Arial" charset="0"/>
                <a:cs typeface="Arial" charset="0"/>
                <a:sym typeface="Arial" charset="0"/>
              </a:rPr>
              <a:t>Total United States 2011 Projection</a:t>
            </a:r>
            <a:r>
              <a:rPr lang="en-US" sz="1800" smtClean="0">
                <a:latin typeface="Arial" charset="0"/>
                <a:sym typeface="Arial" charset="0"/>
              </a:rPr>
              <a:t/>
            </a:r>
            <a:br>
              <a:rPr lang="en-US" sz="1800" smtClean="0">
                <a:latin typeface="Arial" charset="0"/>
                <a:sym typeface="Arial" charset="0"/>
              </a:rPr>
            </a:br>
            <a:r>
              <a:rPr lang="en-US" sz="1800" smtClean="0">
                <a:latin typeface="Arial" charset="0"/>
                <a:cs typeface="Arial" charset="0"/>
                <a:sym typeface="Arial" charset="0"/>
              </a:rPr>
              <a:t>Key Performance Indicator Outlook Scenario (% change vs. Prior Year)</a:t>
            </a:r>
            <a:r>
              <a:rPr lang="en-US" sz="1800" smtClean="0">
                <a:latin typeface="Arial" charset="0"/>
                <a:sym typeface="Arial" charset="0"/>
              </a:rPr>
              <a:t/>
            </a:r>
            <a:br>
              <a:rPr lang="en-US" sz="1800" smtClean="0">
                <a:latin typeface="Arial" charset="0"/>
                <a:sym typeface="Arial" charset="0"/>
              </a:rPr>
            </a:br>
            <a:r>
              <a:rPr lang="en-US" sz="2000" smtClean="0">
                <a:latin typeface="Lucida Grande" charset="0"/>
                <a:sym typeface="Lucida Grande" charset="0"/>
              </a:rPr>
              <a:t/>
            </a:r>
            <a:br>
              <a:rPr lang="en-US" sz="2000" smtClean="0">
                <a:latin typeface="Lucida Grande" charset="0"/>
                <a:sym typeface="Lucida Grande" charset="0"/>
              </a:rPr>
            </a:br>
            <a:r>
              <a:rPr lang="en-US" sz="2400" smtClean="0">
                <a:latin typeface="Arial" charset="0"/>
                <a:sym typeface="Arial" charset="0"/>
              </a:rPr>
              <a:t/>
            </a:r>
            <a:br>
              <a:rPr lang="en-US" sz="2400" smtClean="0">
                <a:latin typeface="Arial" charset="0"/>
                <a:sym typeface="Arial" charset="0"/>
              </a:rPr>
            </a:br>
            <a:endParaRPr lang="en-US" sz="2400" smtClean="0">
              <a:latin typeface="Arial" charset="0"/>
              <a:sym typeface="Arial" charset="0"/>
            </a:endParaRPr>
          </a:p>
        </p:txBody>
      </p:sp>
      <p:graphicFrame>
        <p:nvGraphicFramePr>
          <p:cNvPr id="125954" name="Group 2"/>
          <p:cNvGraphicFramePr>
            <a:graphicFrameLocks noGrp="1"/>
          </p:cNvGraphicFramePr>
          <p:nvPr/>
        </p:nvGraphicFramePr>
        <p:xfrm>
          <a:off x="304800" y="1141413"/>
          <a:ext cx="8610600" cy="4719639"/>
        </p:xfrm>
        <a:graphic>
          <a:graphicData uri="http://schemas.openxmlformats.org/drawingml/2006/table">
            <a:tbl>
              <a:tblPr/>
              <a:tblGrid>
                <a:gridCol w="2870200"/>
                <a:gridCol w="1933575"/>
                <a:gridCol w="1773238"/>
                <a:gridCol w="2033587"/>
              </a:tblGrid>
              <a:tr h="519113">
                <a:tc gridSpan="4">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1800" b="0" i="0" u="none" strike="noStrike" cap="none" normalizeH="0" baseline="0" smtClean="0">
                          <a:ln>
                            <a:noFill/>
                          </a:ln>
                          <a:solidFill>
                            <a:schemeClr val="tx1"/>
                          </a:solidFill>
                          <a:effectLst/>
                          <a:latin typeface="Arial" charset="0"/>
                          <a:ea typeface="ヒラギノ角ゴ ProN W3" charset="0"/>
                          <a:cs typeface="ヒラギノ角ゴ ProN W3" charset="0"/>
                          <a:sym typeface="Arial" charset="0"/>
                        </a:rPr>
                        <a:t>Hotel Industry Performance Scenarios</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a:noFill/>
                    </a:lnTlToBr>
                    <a:lnBlToTr>
                      <a:noFill/>
                    </a:lnBlToTr>
                    <a:solidFill>
                      <a:srgbClr val="0070C0"/>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422275">
                <a:tc rowSpan="2">
                  <a:txBody>
                    <a:bodyPr/>
                    <a:lstStyle/>
                    <a:p>
                      <a:pPr marL="0" marR="0" lvl="0" indent="0" algn="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endParaRPr kumimoji="0" lang="en-US" sz="1800" b="0" i="0" u="none" strike="noStrike" cap="none" normalizeH="0" baseline="0" smtClean="0">
                        <a:ln>
                          <a:noFill/>
                        </a:ln>
                        <a:solidFill>
                          <a:schemeClr val="tx1"/>
                        </a:solidFill>
                        <a:effectLst/>
                        <a:latin typeface="Arial" charset="0"/>
                        <a:ea typeface="ヒラギノ角ゴ ProN W3" charset="0"/>
                        <a:cs typeface="ヒラギノ角ゴ ProN W3" charset="0"/>
                        <a:sym typeface="Arial" charset="0"/>
                      </a:endParaRPr>
                    </a:p>
                  </a:txBody>
                  <a:tcPr marL="0" marR="0" marT="0" marB="0" anchor="b"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0070C0"/>
                    </a:solidFill>
                  </a:tcPr>
                </a:tc>
                <a:tc gridSpan="3">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2000" b="0" i="0" u="none" strike="noStrike" cap="none" normalizeH="0" baseline="0" smtClean="0">
                          <a:ln>
                            <a:noFill/>
                          </a:ln>
                          <a:solidFill>
                            <a:schemeClr val="tx1"/>
                          </a:solidFill>
                          <a:effectLst/>
                          <a:latin typeface="Arial Bold" charset="0"/>
                          <a:cs typeface="Arial Bold" charset="0"/>
                          <a:sym typeface="Arial Bold" charset="0"/>
                        </a:rPr>
                        <a:t>2011</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0070C0"/>
                    </a:solidFill>
                  </a:tcPr>
                </a:tc>
                <a:tc hMerge="1">
                  <a:txBody>
                    <a:bodyPr/>
                    <a:lstStyle/>
                    <a:p>
                      <a:endParaRPr lang="en-US"/>
                    </a:p>
                  </a:txBody>
                  <a:tcPr/>
                </a:tc>
                <a:tc hMerge="1">
                  <a:txBody>
                    <a:bodyPr/>
                    <a:lstStyle/>
                    <a:p>
                      <a:endParaRPr lang="en-US"/>
                    </a:p>
                  </a:txBody>
                  <a:tcPr/>
                </a:tc>
              </a:tr>
              <a:tr h="550863">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 pos="914400" algn="l"/>
                        </a:tabLst>
                      </a:pPr>
                      <a:r>
                        <a:rPr kumimoji="0" lang="en-US" sz="1400" b="0" i="0" u="none" strike="noStrike" cap="none" normalizeH="0" baseline="0" dirty="0" smtClean="0">
                          <a:ln>
                            <a:noFill/>
                          </a:ln>
                          <a:solidFill>
                            <a:schemeClr val="tx1"/>
                          </a:solidFill>
                          <a:effectLst/>
                          <a:latin typeface="Arial" charset="0"/>
                          <a:ea typeface="ヒラギノ角ゴ ProN W3" charset="0"/>
                          <a:cs typeface="ヒラギノ角ゴ ProN W3" charset="0"/>
                          <a:sym typeface="Arial" charset="0"/>
                        </a:rPr>
                        <a:t>Low RevPAR</a:t>
                      </a:r>
                      <a:endParaRPr kumimoji="0" lang="en-US" sz="1800" b="0" i="0" u="none" strike="noStrike" cap="none" normalizeH="0" baseline="0" dirty="0" smtClean="0">
                        <a:ln>
                          <a:noFill/>
                        </a:ln>
                        <a:solidFill>
                          <a:srgbClr val="DDDDDD"/>
                        </a:solidFill>
                        <a:effectLst/>
                        <a:latin typeface="Arial" charset="0"/>
                        <a:ea typeface="Lucida Grande" charset="0"/>
                        <a:cs typeface="Lucida Grande" charset="0"/>
                        <a:sym typeface="Arial" charset="0"/>
                      </a:endParaRPr>
                    </a:p>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 pos="914400" algn="l"/>
                        </a:tabLst>
                      </a:pPr>
                      <a:r>
                        <a:rPr kumimoji="0" lang="en-US" sz="1400" b="0" i="0" u="none" strike="noStrike" cap="none" normalizeH="0" baseline="0" dirty="0" smtClean="0">
                          <a:ln>
                            <a:noFill/>
                          </a:ln>
                          <a:solidFill>
                            <a:schemeClr val="tx1"/>
                          </a:solidFill>
                          <a:effectLst/>
                          <a:latin typeface="Arial" charset="0"/>
                          <a:ea typeface="ヒラギノ角ゴ ProN W3" charset="0"/>
                          <a:cs typeface="ヒラギノ角ゴ ProN W3" charset="0"/>
                          <a:sym typeface="Arial" charset="0"/>
                        </a:rPr>
                        <a:t>Growth</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0070C0"/>
                    </a:solidFill>
                  </a:tcPr>
                </a:tc>
                <a:tc>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2000" b="0" i="0" u="none" strike="noStrike" cap="none" normalizeH="0" baseline="0" smtClean="0">
                          <a:ln>
                            <a:noFill/>
                          </a:ln>
                          <a:solidFill>
                            <a:schemeClr val="tx1"/>
                          </a:solidFill>
                          <a:effectLst/>
                          <a:latin typeface="Arial Bold" charset="0"/>
                          <a:cs typeface="Arial Bold" charset="0"/>
                          <a:sym typeface="Arial Bold" charset="0"/>
                        </a:rPr>
                        <a:t>Forecast</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0070C0"/>
                    </a:solidFill>
                  </a:tcPr>
                </a:tc>
                <a:tc>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 pos="914400" algn="l"/>
                        </a:tabLst>
                      </a:pPr>
                      <a:r>
                        <a:rPr kumimoji="0" lang="en-US" sz="1400" b="0" i="0" u="none" strike="noStrike" cap="none" normalizeH="0" baseline="0" dirty="0" smtClean="0">
                          <a:ln>
                            <a:noFill/>
                          </a:ln>
                          <a:solidFill>
                            <a:schemeClr val="tx1"/>
                          </a:solidFill>
                          <a:effectLst/>
                          <a:latin typeface="Arial" charset="0"/>
                          <a:ea typeface="ヒラギノ角ゴ ProN W3" charset="0"/>
                          <a:cs typeface="ヒラギノ角ゴ ProN W3" charset="0"/>
                          <a:sym typeface="Arial" charset="0"/>
                        </a:rPr>
                        <a:t>High RevPAR</a:t>
                      </a:r>
                      <a:endParaRPr kumimoji="0" lang="en-US" sz="1800" b="0" i="0" u="none" strike="noStrike" cap="none" normalizeH="0" baseline="0" dirty="0" smtClean="0">
                        <a:ln>
                          <a:noFill/>
                        </a:ln>
                        <a:solidFill>
                          <a:srgbClr val="DDDDDD"/>
                        </a:solidFill>
                        <a:effectLst/>
                        <a:latin typeface="Arial" charset="0"/>
                        <a:ea typeface="Lucida Grande" charset="0"/>
                        <a:cs typeface="Lucida Grande" charset="0"/>
                        <a:sym typeface="Arial" charset="0"/>
                      </a:endParaRPr>
                    </a:p>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 pos="914400" algn="l"/>
                        </a:tabLst>
                      </a:pPr>
                      <a:r>
                        <a:rPr kumimoji="0" lang="en-US" sz="1400" b="0" i="0" u="none" strike="noStrike" cap="none" normalizeH="0" baseline="0" dirty="0" smtClean="0">
                          <a:ln>
                            <a:noFill/>
                          </a:ln>
                          <a:solidFill>
                            <a:schemeClr val="tx1"/>
                          </a:solidFill>
                          <a:effectLst/>
                          <a:latin typeface="Arial" charset="0"/>
                          <a:ea typeface="ヒラギノ角ゴ ProN W3" charset="0"/>
                          <a:cs typeface="ヒラギノ角ゴ ProN W3" charset="0"/>
                          <a:sym typeface="Arial" charset="0"/>
                        </a:rPr>
                        <a:t>Growth</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0070C0"/>
                    </a:solidFill>
                  </a:tcPr>
                </a:tc>
              </a:tr>
              <a:tr h="647700">
                <a:tc>
                  <a:txBody>
                    <a:bodyPr/>
                    <a:lstStyle/>
                    <a:p>
                      <a:pPr marL="0" marR="0" lvl="0" indent="0" algn="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2000" b="0" i="0" u="none" strike="noStrike" cap="none" normalizeH="0" baseline="0" smtClean="0">
                          <a:ln>
                            <a:noFill/>
                          </a:ln>
                          <a:solidFill>
                            <a:schemeClr val="tx1"/>
                          </a:solidFill>
                          <a:effectLst/>
                          <a:latin typeface="Arial Bold" charset="0"/>
                          <a:cs typeface="Arial Bold" charset="0"/>
                          <a:sym typeface="Arial Bold" charset="0"/>
                        </a:rPr>
                        <a:t>Supply</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0070C0"/>
                    </a:solidFill>
                  </a:tcPr>
                </a:tc>
                <a:tc>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1800" b="0" i="0" u="none" strike="noStrike" cap="none" normalizeH="0" baseline="0" smtClean="0">
                          <a:ln>
                            <a:noFill/>
                          </a:ln>
                          <a:solidFill>
                            <a:srgbClr val="000000"/>
                          </a:solidFill>
                          <a:effectLst/>
                          <a:latin typeface="Arial Bold" charset="0"/>
                          <a:cs typeface="Arial Bold" charset="0"/>
                          <a:sym typeface="Arial Bold" charset="0"/>
                        </a:rPr>
                        <a:t>0.9</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4C4C4"/>
                    </a:solidFill>
                  </a:tcPr>
                </a:tc>
                <a:tc>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2000" b="0" i="0" u="none" strike="noStrike" cap="none" normalizeH="0" baseline="0" smtClean="0">
                          <a:ln>
                            <a:noFill/>
                          </a:ln>
                          <a:solidFill>
                            <a:srgbClr val="FF0000"/>
                          </a:solidFill>
                          <a:effectLst/>
                          <a:latin typeface="Arial Bold" charset="0"/>
                          <a:cs typeface="Arial Bold" charset="0"/>
                          <a:sym typeface="Arial Bold" charset="0"/>
                        </a:rPr>
                        <a:t>0.7</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F1E4DB"/>
                    </a:solidFill>
                  </a:tcPr>
                </a:tc>
                <a:tc>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1800" b="0" i="0" u="none" strike="noStrike" cap="none" normalizeH="0" baseline="0" smtClean="0">
                          <a:ln>
                            <a:noFill/>
                          </a:ln>
                          <a:solidFill>
                            <a:srgbClr val="000000"/>
                          </a:solidFill>
                          <a:effectLst/>
                          <a:latin typeface="Arial Bold" charset="0"/>
                          <a:cs typeface="Arial Bold" charset="0"/>
                          <a:sym typeface="Arial Bold" charset="0"/>
                        </a:rPr>
                        <a:t>0.4</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4C4C4"/>
                    </a:solidFill>
                  </a:tcPr>
                </a:tc>
              </a:tr>
              <a:tr h="601663">
                <a:tc>
                  <a:txBody>
                    <a:bodyPr/>
                    <a:lstStyle/>
                    <a:p>
                      <a:pPr marL="0" marR="0" lvl="0" indent="0" algn="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2000" b="0" i="0" u="none" strike="noStrike" cap="none" normalizeH="0" baseline="0" smtClean="0">
                          <a:ln>
                            <a:noFill/>
                          </a:ln>
                          <a:solidFill>
                            <a:schemeClr val="tx1"/>
                          </a:solidFill>
                          <a:effectLst/>
                          <a:latin typeface="Arial Bold" charset="0"/>
                          <a:cs typeface="Arial Bold" charset="0"/>
                          <a:sym typeface="Arial Bold" charset="0"/>
                        </a:rPr>
                        <a:t>Demand</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0070C0"/>
                    </a:solidFill>
                  </a:tcPr>
                </a:tc>
                <a:tc>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1800" b="0" i="0" u="none" strike="noStrike" cap="none" normalizeH="0" baseline="0" smtClean="0">
                          <a:ln>
                            <a:noFill/>
                          </a:ln>
                          <a:solidFill>
                            <a:srgbClr val="000000"/>
                          </a:solidFill>
                          <a:effectLst/>
                          <a:latin typeface="Arial Bold" charset="0"/>
                          <a:cs typeface="Arial Bold" charset="0"/>
                          <a:sym typeface="Arial Bold" charset="0"/>
                        </a:rPr>
                        <a:t>4.0</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4C4C4"/>
                    </a:solidFill>
                  </a:tcPr>
                </a:tc>
                <a:tc>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2000" b="0" i="0" u="none" strike="noStrike" cap="none" normalizeH="0" baseline="0" smtClean="0">
                          <a:ln>
                            <a:noFill/>
                          </a:ln>
                          <a:solidFill>
                            <a:srgbClr val="FF0000"/>
                          </a:solidFill>
                          <a:effectLst/>
                          <a:latin typeface="Arial Bold" charset="0"/>
                          <a:cs typeface="Arial Bold" charset="0"/>
                          <a:sym typeface="Arial Bold" charset="0"/>
                        </a:rPr>
                        <a:t>4.7</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F1E4DB"/>
                    </a:solidFill>
                  </a:tcPr>
                </a:tc>
                <a:tc>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1800" b="0" i="0" u="none" strike="noStrike" cap="none" normalizeH="0" baseline="0" smtClean="0">
                          <a:ln>
                            <a:noFill/>
                          </a:ln>
                          <a:solidFill>
                            <a:srgbClr val="000000"/>
                          </a:solidFill>
                          <a:effectLst/>
                          <a:latin typeface="Arial Bold" charset="0"/>
                          <a:cs typeface="Arial Bold" charset="0"/>
                          <a:sym typeface="Arial Bold" charset="0"/>
                        </a:rPr>
                        <a:t>5.3</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4C4C4"/>
                    </a:solidFill>
                  </a:tcPr>
                </a:tc>
              </a:tr>
              <a:tr h="647700">
                <a:tc>
                  <a:txBody>
                    <a:bodyPr/>
                    <a:lstStyle/>
                    <a:p>
                      <a:pPr marL="0" marR="0" lvl="0" indent="0" algn="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2000" b="0" i="0" u="none" strike="noStrike" cap="none" normalizeH="0" baseline="0" smtClean="0">
                          <a:ln>
                            <a:noFill/>
                          </a:ln>
                          <a:solidFill>
                            <a:schemeClr val="tx1"/>
                          </a:solidFill>
                          <a:effectLst/>
                          <a:latin typeface="Arial Bold" charset="0"/>
                          <a:cs typeface="Arial Bold" charset="0"/>
                          <a:sym typeface="Arial Bold" charset="0"/>
                        </a:rPr>
                        <a:t>Occupancy</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0070C0"/>
                    </a:solidFill>
                  </a:tcPr>
                </a:tc>
                <a:tc>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1800" b="0" i="0" u="none" strike="noStrike" cap="none" normalizeH="0" baseline="0" smtClean="0">
                          <a:ln>
                            <a:noFill/>
                          </a:ln>
                          <a:solidFill>
                            <a:srgbClr val="000000"/>
                          </a:solidFill>
                          <a:effectLst/>
                          <a:latin typeface="Arial Bold" charset="0"/>
                          <a:cs typeface="Arial Bold" charset="0"/>
                          <a:sym typeface="Arial Bold" charset="0"/>
                        </a:rPr>
                        <a:t>3.2</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4C4C4"/>
                    </a:solidFill>
                  </a:tcPr>
                </a:tc>
                <a:tc>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2000" b="0" i="0" u="none" strike="noStrike" cap="none" normalizeH="0" baseline="0" smtClean="0">
                          <a:ln>
                            <a:noFill/>
                          </a:ln>
                          <a:solidFill>
                            <a:srgbClr val="FF0000"/>
                          </a:solidFill>
                          <a:effectLst/>
                          <a:latin typeface="Arial Bold" charset="0"/>
                          <a:cs typeface="Arial Bold" charset="0"/>
                          <a:sym typeface="Arial Bold" charset="0"/>
                        </a:rPr>
                        <a:t>3.9</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F1E4DB"/>
                    </a:solidFill>
                  </a:tcPr>
                </a:tc>
                <a:tc>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1800" b="0" i="0" u="none" strike="noStrike" cap="none" normalizeH="0" baseline="0" smtClean="0">
                          <a:ln>
                            <a:noFill/>
                          </a:ln>
                          <a:solidFill>
                            <a:srgbClr val="000000"/>
                          </a:solidFill>
                          <a:effectLst/>
                          <a:latin typeface="Arial Bold" charset="0"/>
                          <a:cs typeface="Arial Bold" charset="0"/>
                          <a:sym typeface="Arial Bold" charset="0"/>
                        </a:rPr>
                        <a:t>4.6</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4C4C4"/>
                    </a:solidFill>
                  </a:tcPr>
                </a:tc>
              </a:tr>
              <a:tr h="682625">
                <a:tc>
                  <a:txBody>
                    <a:bodyPr/>
                    <a:lstStyle/>
                    <a:p>
                      <a:pPr marL="0" marR="0" lvl="0" indent="0" algn="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2000" b="0" i="0" u="none" strike="noStrike" cap="none" normalizeH="0" baseline="0" smtClean="0">
                          <a:ln>
                            <a:noFill/>
                          </a:ln>
                          <a:solidFill>
                            <a:schemeClr val="tx1"/>
                          </a:solidFill>
                          <a:effectLst/>
                          <a:latin typeface="Arial Bold" charset="0"/>
                          <a:cs typeface="Arial Bold" charset="0"/>
                          <a:sym typeface="Arial Bold" charset="0"/>
                        </a:rPr>
                        <a:t>ADR</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0070C0"/>
                    </a:solidFill>
                  </a:tcPr>
                </a:tc>
                <a:tc>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1800" b="0" i="0" u="none" strike="noStrike" cap="none" normalizeH="0" baseline="0" smtClean="0">
                          <a:ln>
                            <a:noFill/>
                          </a:ln>
                          <a:solidFill>
                            <a:srgbClr val="000000"/>
                          </a:solidFill>
                          <a:effectLst/>
                          <a:latin typeface="Arial Bold" charset="0"/>
                          <a:cs typeface="Arial Bold" charset="0"/>
                          <a:sym typeface="Arial Bold" charset="0"/>
                        </a:rPr>
                        <a:t>3.2</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4C4C4"/>
                    </a:solidFill>
                  </a:tcPr>
                </a:tc>
                <a:tc>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2000" b="0" i="0" u="none" strike="noStrike" cap="none" normalizeH="0" baseline="0" smtClean="0">
                          <a:ln>
                            <a:noFill/>
                          </a:ln>
                          <a:solidFill>
                            <a:srgbClr val="FF0000"/>
                          </a:solidFill>
                          <a:effectLst/>
                          <a:latin typeface="Arial Bold" charset="0"/>
                          <a:cs typeface="Arial Bold" charset="0"/>
                          <a:sym typeface="Arial Bold" charset="0"/>
                        </a:rPr>
                        <a:t>3.7</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F1E4DB"/>
                    </a:solidFill>
                  </a:tcPr>
                </a:tc>
                <a:tc>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1800" b="0" i="0" u="none" strike="noStrike" cap="none" normalizeH="0" baseline="0" smtClean="0">
                          <a:ln>
                            <a:noFill/>
                          </a:ln>
                          <a:solidFill>
                            <a:srgbClr val="000000"/>
                          </a:solidFill>
                          <a:effectLst/>
                          <a:latin typeface="Arial Bold" charset="0"/>
                          <a:cs typeface="Arial Bold" charset="0"/>
                          <a:sym typeface="Arial Bold" charset="0"/>
                        </a:rPr>
                        <a:t>4.5</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4C4C4"/>
                    </a:solidFill>
                  </a:tcPr>
                </a:tc>
              </a:tr>
              <a:tr h="647700">
                <a:tc>
                  <a:txBody>
                    <a:bodyPr/>
                    <a:lstStyle/>
                    <a:p>
                      <a:pPr marL="0" marR="0" lvl="0" indent="0" algn="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2000" b="0" i="0" u="none" strike="noStrike" cap="none" normalizeH="0" baseline="0" dirty="0" smtClean="0">
                          <a:ln>
                            <a:noFill/>
                          </a:ln>
                          <a:solidFill>
                            <a:schemeClr val="tx1"/>
                          </a:solidFill>
                          <a:effectLst/>
                          <a:latin typeface="Arial Bold" charset="0"/>
                          <a:cs typeface="Arial Bold" charset="0"/>
                          <a:sym typeface="Arial Bold" charset="0"/>
                        </a:rPr>
                        <a:t>RevPAR</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0070C0"/>
                    </a:solidFill>
                  </a:tcPr>
                </a:tc>
                <a:tc>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1800" b="0" i="0" u="none" strike="noStrike" cap="none" normalizeH="0" baseline="0" smtClean="0">
                          <a:ln>
                            <a:noFill/>
                          </a:ln>
                          <a:solidFill>
                            <a:srgbClr val="000000"/>
                          </a:solidFill>
                          <a:effectLst/>
                          <a:latin typeface="Arial Bold" charset="0"/>
                          <a:cs typeface="Arial Bold" charset="0"/>
                          <a:sym typeface="Arial Bold" charset="0"/>
                        </a:rPr>
                        <a:t>6.5</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4C4C4"/>
                    </a:solidFill>
                  </a:tcPr>
                </a:tc>
                <a:tc>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2000" b="0" i="0" u="none" strike="noStrike" cap="none" normalizeH="0" baseline="0" smtClean="0">
                          <a:ln>
                            <a:noFill/>
                          </a:ln>
                          <a:solidFill>
                            <a:srgbClr val="FF0000"/>
                          </a:solidFill>
                          <a:effectLst/>
                          <a:latin typeface="Arial Bold" charset="0"/>
                          <a:cs typeface="Arial Bold" charset="0"/>
                          <a:sym typeface="Arial Bold" charset="0"/>
                        </a:rPr>
                        <a:t>7.8</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F1E4DB"/>
                    </a:solidFill>
                  </a:tcPr>
                </a:tc>
                <a:tc>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1800" b="0" i="0" u="none" strike="noStrike" cap="none" normalizeH="0" baseline="0" smtClean="0">
                          <a:ln>
                            <a:noFill/>
                          </a:ln>
                          <a:solidFill>
                            <a:srgbClr val="000000"/>
                          </a:solidFill>
                          <a:effectLst/>
                          <a:latin typeface="Arial Bold" charset="0"/>
                          <a:cs typeface="Arial Bold" charset="0"/>
                          <a:sym typeface="Arial Bold" charset="0"/>
                        </a:rPr>
                        <a:t>9.1</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4C4C4"/>
                    </a:solidFill>
                  </a:tcPr>
                </a:tc>
              </a:tr>
            </a:tbl>
          </a:graphicData>
        </a:graphic>
      </p:graphicFrame>
      <p:sp>
        <p:nvSpPr>
          <p:cNvPr id="74796" name="Rectangle 93"/>
          <p:cNvSpPr>
            <a:spLocks/>
          </p:cNvSpPr>
          <p:nvPr/>
        </p:nvSpPr>
        <p:spPr bwMode="auto">
          <a:xfrm>
            <a:off x="5105400" y="2133600"/>
            <a:ext cx="1841500" cy="3733800"/>
          </a:xfrm>
          <a:prstGeom prst="rect">
            <a:avLst/>
          </a:prstGeom>
          <a:noFill/>
          <a:ln w="38100">
            <a:solidFill>
              <a:srgbClr val="FF0000"/>
            </a:solidFill>
            <a:round/>
            <a:headEnd/>
            <a:tailEnd type="triangle" w="med" len="med"/>
          </a:ln>
          <a:extLst>
            <a:ext uri="{909E8E84-426E-40DD-AFC4-6F175D3DCCD1}">
              <a14:hiddenFill xmlns:a14="http://schemas.microsoft.com/office/drawing/2010/main" xmlns="">
                <a:solidFill>
                  <a:srgbClr val="FFFFFF"/>
                </a:solidFill>
              </a14:hiddenFill>
            </a:ext>
          </a:extLst>
        </p:spPr>
        <p:txBody>
          <a:bodyPr wrap="none" lIns="0" tIns="0" rIns="0" bIns="0"/>
          <a:lstStyle/>
          <a:p>
            <a:endParaRPr lang="en-US"/>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1"/>
          <p:cNvSpPr>
            <a:spLocks noGrp="1" noChangeArrowheads="1"/>
          </p:cNvSpPr>
          <p:nvPr>
            <p:ph type="title"/>
          </p:nvPr>
        </p:nvSpPr>
        <p:spPr>
          <a:xfrm>
            <a:off x="228600" y="152400"/>
            <a:ext cx="8458200" cy="2857500"/>
          </a:xfrm>
        </p:spPr>
        <p:txBody>
          <a:bodyPr/>
          <a:lstStyle/>
          <a:p>
            <a:pPr eaLnBrk="1" hangingPunct="1"/>
            <a:r>
              <a:rPr lang="en-US" sz="2400" smtClean="0">
                <a:latin typeface="Arial" charset="0"/>
                <a:cs typeface="Arial" charset="0"/>
                <a:sym typeface="Arial" charset="0"/>
              </a:rPr>
              <a:t>Total United States 2012 Projection</a:t>
            </a:r>
            <a:r>
              <a:rPr lang="en-US" sz="1800" smtClean="0">
                <a:latin typeface="Arial" charset="0"/>
                <a:sym typeface="Arial" charset="0"/>
              </a:rPr>
              <a:t/>
            </a:r>
            <a:br>
              <a:rPr lang="en-US" sz="1800" smtClean="0">
                <a:latin typeface="Arial" charset="0"/>
                <a:sym typeface="Arial" charset="0"/>
              </a:rPr>
            </a:br>
            <a:r>
              <a:rPr lang="en-US" sz="1800" smtClean="0">
                <a:latin typeface="Arial" charset="0"/>
                <a:cs typeface="Arial" charset="0"/>
                <a:sym typeface="Arial" charset="0"/>
              </a:rPr>
              <a:t>Key Performance Indicator Outlook Scenario (% change vs. Prior Year)</a:t>
            </a:r>
            <a:r>
              <a:rPr lang="en-US" sz="2000" smtClean="0">
                <a:latin typeface="Lucida Grande" charset="0"/>
                <a:sym typeface="Lucida Grande" charset="0"/>
              </a:rPr>
              <a:t/>
            </a:r>
            <a:br>
              <a:rPr lang="en-US" sz="2000" smtClean="0">
                <a:latin typeface="Lucida Grande" charset="0"/>
                <a:sym typeface="Lucida Grande" charset="0"/>
              </a:rPr>
            </a:br>
            <a:r>
              <a:rPr lang="en-US" sz="2400" smtClean="0">
                <a:latin typeface="Arial" charset="0"/>
                <a:sym typeface="Arial" charset="0"/>
              </a:rPr>
              <a:t/>
            </a:r>
            <a:br>
              <a:rPr lang="en-US" sz="2400" smtClean="0">
                <a:latin typeface="Arial" charset="0"/>
                <a:sym typeface="Arial" charset="0"/>
              </a:rPr>
            </a:br>
            <a:endParaRPr lang="en-US" sz="2400" smtClean="0">
              <a:latin typeface="Arial" charset="0"/>
              <a:sym typeface="Arial" charset="0"/>
            </a:endParaRPr>
          </a:p>
        </p:txBody>
      </p:sp>
      <p:graphicFrame>
        <p:nvGraphicFramePr>
          <p:cNvPr id="126978" name="Group 2"/>
          <p:cNvGraphicFramePr>
            <a:graphicFrameLocks noGrp="1"/>
          </p:cNvGraphicFramePr>
          <p:nvPr/>
        </p:nvGraphicFramePr>
        <p:xfrm>
          <a:off x="303213" y="1143000"/>
          <a:ext cx="8610600" cy="4567240"/>
        </p:xfrm>
        <a:graphic>
          <a:graphicData uri="http://schemas.openxmlformats.org/drawingml/2006/table">
            <a:tbl>
              <a:tblPr/>
              <a:tblGrid>
                <a:gridCol w="2870200"/>
                <a:gridCol w="1933575"/>
                <a:gridCol w="1773237"/>
                <a:gridCol w="2033588"/>
              </a:tblGrid>
              <a:tr h="501650">
                <a:tc gridSpan="4">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1800" b="0" i="0" u="none" strike="noStrike" cap="none" normalizeH="0" baseline="0" smtClean="0">
                          <a:ln>
                            <a:noFill/>
                          </a:ln>
                          <a:solidFill>
                            <a:schemeClr val="tx1"/>
                          </a:solidFill>
                          <a:effectLst/>
                          <a:latin typeface="Arial" charset="0"/>
                          <a:ea typeface="ヒラギノ角ゴ ProN W3" charset="0"/>
                          <a:cs typeface="ヒラギノ角ゴ ProN W3" charset="0"/>
                          <a:sym typeface="Arial" charset="0"/>
                        </a:rPr>
                        <a:t>Hotel Industry Performance Scenarios</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a:noFill/>
                    </a:lnTlToBr>
                    <a:lnBlToTr>
                      <a:noFill/>
                    </a:lnBlToTr>
                    <a:solidFill>
                      <a:srgbClr val="0070C0"/>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407988">
                <a:tc rowSpan="2">
                  <a:txBody>
                    <a:bodyPr/>
                    <a:lstStyle/>
                    <a:p>
                      <a:pPr marL="0" marR="0" lvl="0" indent="0" algn="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endParaRPr kumimoji="0" lang="en-US" sz="1800" b="0" i="0" u="none" strike="noStrike" cap="none" normalizeH="0" baseline="0" smtClean="0">
                        <a:ln>
                          <a:noFill/>
                        </a:ln>
                        <a:solidFill>
                          <a:schemeClr val="tx1"/>
                        </a:solidFill>
                        <a:effectLst/>
                        <a:latin typeface="Arial" charset="0"/>
                        <a:ea typeface="ヒラギノ角ゴ ProN W3" charset="0"/>
                        <a:cs typeface="ヒラギノ角ゴ ProN W3" charset="0"/>
                        <a:sym typeface="Arial" charset="0"/>
                      </a:endParaRPr>
                    </a:p>
                  </a:txBody>
                  <a:tcPr marL="0" marR="0" marT="0" marB="0" anchor="b"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0070C0"/>
                    </a:solidFill>
                  </a:tcPr>
                </a:tc>
                <a:tc gridSpan="3">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2000" b="0" i="0" u="none" strike="noStrike" cap="none" normalizeH="0" baseline="0" smtClean="0">
                          <a:ln>
                            <a:noFill/>
                          </a:ln>
                          <a:solidFill>
                            <a:schemeClr val="tx1"/>
                          </a:solidFill>
                          <a:effectLst/>
                          <a:latin typeface="Arial Bold" charset="0"/>
                          <a:cs typeface="Arial Bold" charset="0"/>
                          <a:sym typeface="Arial Bold" charset="0"/>
                        </a:rPr>
                        <a:t>2012</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0070C0"/>
                    </a:solidFill>
                  </a:tcPr>
                </a:tc>
                <a:tc hMerge="1">
                  <a:txBody>
                    <a:bodyPr/>
                    <a:lstStyle/>
                    <a:p>
                      <a:endParaRPr lang="en-US"/>
                    </a:p>
                  </a:txBody>
                  <a:tcPr/>
                </a:tc>
                <a:tc hMerge="1">
                  <a:txBody>
                    <a:bodyPr/>
                    <a:lstStyle/>
                    <a:p>
                      <a:endParaRPr lang="en-US"/>
                    </a:p>
                  </a:txBody>
                  <a:tcPr/>
                </a:tc>
              </a:tr>
              <a:tr h="533400">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 pos="914400" algn="l"/>
                        </a:tabLst>
                      </a:pPr>
                      <a:r>
                        <a:rPr kumimoji="0" lang="en-US" sz="1400" b="0" i="0" u="none" strike="noStrike" cap="none" normalizeH="0" baseline="0" dirty="0" smtClean="0">
                          <a:ln>
                            <a:noFill/>
                          </a:ln>
                          <a:solidFill>
                            <a:schemeClr val="tx1"/>
                          </a:solidFill>
                          <a:effectLst/>
                          <a:latin typeface="Arial" charset="0"/>
                          <a:ea typeface="ヒラギノ角ゴ ProN W3" charset="0"/>
                          <a:cs typeface="ヒラギノ角ゴ ProN W3" charset="0"/>
                          <a:sym typeface="Arial" charset="0"/>
                        </a:rPr>
                        <a:t>Low RevPAR</a:t>
                      </a:r>
                      <a:endParaRPr kumimoji="0" lang="en-US" sz="1800" b="0" i="0" u="none" strike="noStrike" cap="none" normalizeH="0" baseline="0" dirty="0" smtClean="0">
                        <a:ln>
                          <a:noFill/>
                        </a:ln>
                        <a:solidFill>
                          <a:srgbClr val="DDDDDD"/>
                        </a:solidFill>
                        <a:effectLst/>
                        <a:latin typeface="Arial" charset="0"/>
                        <a:ea typeface="Lucida Grande" charset="0"/>
                        <a:cs typeface="Lucida Grande" charset="0"/>
                        <a:sym typeface="Arial" charset="0"/>
                      </a:endParaRPr>
                    </a:p>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 pos="914400" algn="l"/>
                        </a:tabLst>
                      </a:pPr>
                      <a:r>
                        <a:rPr kumimoji="0" lang="en-US" sz="1400" b="0" i="0" u="none" strike="noStrike" cap="none" normalizeH="0" baseline="0" dirty="0" smtClean="0">
                          <a:ln>
                            <a:noFill/>
                          </a:ln>
                          <a:solidFill>
                            <a:schemeClr val="tx1"/>
                          </a:solidFill>
                          <a:effectLst/>
                          <a:latin typeface="Arial" charset="0"/>
                          <a:ea typeface="ヒラギノ角ゴ ProN W3" charset="0"/>
                          <a:cs typeface="ヒラギノ角ゴ ProN W3" charset="0"/>
                          <a:sym typeface="Arial" charset="0"/>
                        </a:rPr>
                        <a:t>Growth</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0070C0"/>
                    </a:solidFill>
                  </a:tcPr>
                </a:tc>
                <a:tc>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1800" b="0" i="0" u="none" strike="noStrike" cap="none" normalizeH="0" baseline="0" smtClean="0">
                          <a:ln>
                            <a:noFill/>
                          </a:ln>
                          <a:solidFill>
                            <a:schemeClr val="tx1"/>
                          </a:solidFill>
                          <a:effectLst/>
                          <a:latin typeface="Arial Bold" charset="0"/>
                          <a:cs typeface="Arial Bold" charset="0"/>
                          <a:sym typeface="Arial Bold" charset="0"/>
                        </a:rPr>
                        <a:t>Forecast</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0070C0"/>
                    </a:solidFill>
                  </a:tcPr>
                </a:tc>
                <a:tc>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 pos="914400" algn="l"/>
                        </a:tabLst>
                      </a:pPr>
                      <a:r>
                        <a:rPr kumimoji="0" lang="en-US" sz="1400" b="0" i="0" u="none" strike="noStrike" cap="none" normalizeH="0" baseline="0" dirty="0" smtClean="0">
                          <a:ln>
                            <a:noFill/>
                          </a:ln>
                          <a:solidFill>
                            <a:schemeClr val="tx1"/>
                          </a:solidFill>
                          <a:effectLst/>
                          <a:latin typeface="Arial" charset="0"/>
                          <a:ea typeface="ヒラギノ角ゴ ProN W3" charset="0"/>
                          <a:cs typeface="ヒラギノ角ゴ ProN W3" charset="0"/>
                          <a:sym typeface="Arial" charset="0"/>
                        </a:rPr>
                        <a:t>High RevPAR</a:t>
                      </a:r>
                      <a:endParaRPr kumimoji="0" lang="en-US" sz="1800" b="0" i="0" u="none" strike="noStrike" cap="none" normalizeH="0" baseline="0" dirty="0" smtClean="0">
                        <a:ln>
                          <a:noFill/>
                        </a:ln>
                        <a:solidFill>
                          <a:srgbClr val="DDDDDD"/>
                        </a:solidFill>
                        <a:effectLst/>
                        <a:latin typeface="Arial" charset="0"/>
                        <a:ea typeface="Lucida Grande" charset="0"/>
                        <a:cs typeface="Lucida Grande" charset="0"/>
                        <a:sym typeface="Arial" charset="0"/>
                      </a:endParaRPr>
                    </a:p>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 pos="914400" algn="l"/>
                        </a:tabLst>
                      </a:pPr>
                      <a:r>
                        <a:rPr kumimoji="0" lang="en-US" sz="1400" b="0" i="0" u="none" strike="noStrike" cap="none" normalizeH="0" baseline="0" dirty="0" smtClean="0">
                          <a:ln>
                            <a:noFill/>
                          </a:ln>
                          <a:solidFill>
                            <a:schemeClr val="tx1"/>
                          </a:solidFill>
                          <a:effectLst/>
                          <a:latin typeface="Arial" charset="0"/>
                          <a:ea typeface="ヒラギノ角ゴ ProN W3" charset="0"/>
                          <a:cs typeface="ヒラギノ角ゴ ProN W3" charset="0"/>
                          <a:sym typeface="Arial" charset="0"/>
                        </a:rPr>
                        <a:t>Growth</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0070C0"/>
                    </a:solidFill>
                  </a:tcPr>
                </a:tc>
              </a:tr>
              <a:tr h="627063">
                <a:tc>
                  <a:txBody>
                    <a:bodyPr/>
                    <a:lstStyle/>
                    <a:p>
                      <a:pPr marL="0" marR="0" lvl="0" indent="0" algn="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2000" b="0" i="0" u="none" strike="noStrike" cap="none" normalizeH="0" baseline="0" smtClean="0">
                          <a:ln>
                            <a:noFill/>
                          </a:ln>
                          <a:solidFill>
                            <a:schemeClr val="tx1"/>
                          </a:solidFill>
                          <a:effectLst/>
                          <a:latin typeface="Arial Bold" charset="0"/>
                          <a:cs typeface="Arial Bold" charset="0"/>
                          <a:sym typeface="Arial Bold" charset="0"/>
                        </a:rPr>
                        <a:t>Supply</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0070C0"/>
                    </a:solidFill>
                  </a:tcPr>
                </a:tc>
                <a:tc>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1800" b="0" i="0" u="none" strike="noStrike" cap="none" normalizeH="0" baseline="0" smtClean="0">
                          <a:ln>
                            <a:noFill/>
                          </a:ln>
                          <a:solidFill>
                            <a:srgbClr val="000000"/>
                          </a:solidFill>
                          <a:effectLst/>
                          <a:latin typeface="Arial Bold" charset="0"/>
                          <a:cs typeface="Arial Bold" charset="0"/>
                          <a:sym typeface="Arial Bold" charset="0"/>
                        </a:rPr>
                        <a:t>0.8</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4C4C4"/>
                    </a:solidFill>
                  </a:tcPr>
                </a:tc>
                <a:tc>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2000" b="0" i="0" u="none" strike="noStrike" cap="none" normalizeH="0" baseline="0" smtClean="0">
                          <a:ln>
                            <a:noFill/>
                          </a:ln>
                          <a:solidFill>
                            <a:srgbClr val="FF0000"/>
                          </a:solidFill>
                          <a:effectLst/>
                          <a:latin typeface="Arial Bold" charset="0"/>
                          <a:cs typeface="Arial Bold" charset="0"/>
                          <a:sym typeface="Arial Bold" charset="0"/>
                        </a:rPr>
                        <a:t>0.5</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F1E4DB"/>
                    </a:solidFill>
                  </a:tcPr>
                </a:tc>
                <a:tc>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1800" b="0" i="0" u="none" strike="noStrike" cap="none" normalizeH="0" baseline="0" smtClean="0">
                          <a:ln>
                            <a:noFill/>
                          </a:ln>
                          <a:solidFill>
                            <a:srgbClr val="000000"/>
                          </a:solidFill>
                          <a:effectLst/>
                          <a:latin typeface="Arial Bold" charset="0"/>
                          <a:cs typeface="Arial Bold" charset="0"/>
                          <a:sym typeface="Arial Bold" charset="0"/>
                        </a:rPr>
                        <a:t>0.3</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4C4C4"/>
                    </a:solidFill>
                  </a:tcPr>
                </a:tc>
              </a:tr>
              <a:tr h="582613">
                <a:tc>
                  <a:txBody>
                    <a:bodyPr/>
                    <a:lstStyle/>
                    <a:p>
                      <a:pPr marL="0" marR="0" lvl="0" indent="0" algn="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1800" b="0" i="0" u="none" strike="noStrike" cap="none" normalizeH="0" baseline="0" smtClean="0">
                          <a:ln>
                            <a:noFill/>
                          </a:ln>
                          <a:solidFill>
                            <a:schemeClr val="tx1"/>
                          </a:solidFill>
                          <a:effectLst/>
                          <a:latin typeface="Arial Bold" charset="0"/>
                          <a:cs typeface="Arial Bold" charset="0"/>
                          <a:sym typeface="Arial Bold" charset="0"/>
                        </a:rPr>
                        <a:t>Demand</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0070C0"/>
                    </a:solidFill>
                  </a:tcPr>
                </a:tc>
                <a:tc>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1800" b="0" i="0" u="none" strike="noStrike" cap="none" normalizeH="0" baseline="0" smtClean="0">
                          <a:ln>
                            <a:noFill/>
                          </a:ln>
                          <a:solidFill>
                            <a:srgbClr val="000000"/>
                          </a:solidFill>
                          <a:effectLst/>
                          <a:latin typeface="Arial Bold" charset="0"/>
                          <a:cs typeface="Arial Bold" charset="0"/>
                          <a:sym typeface="Arial Bold" charset="0"/>
                        </a:rPr>
                        <a:t>2.0</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4C4C4"/>
                    </a:solidFill>
                  </a:tcPr>
                </a:tc>
                <a:tc>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2000" b="0" i="0" u="none" strike="noStrike" cap="none" normalizeH="0" baseline="0" smtClean="0">
                          <a:ln>
                            <a:noFill/>
                          </a:ln>
                          <a:solidFill>
                            <a:srgbClr val="FF0000"/>
                          </a:solidFill>
                          <a:effectLst/>
                          <a:latin typeface="Arial Bold" charset="0"/>
                          <a:cs typeface="Arial Bold" charset="0"/>
                          <a:sym typeface="Arial Bold" charset="0"/>
                        </a:rPr>
                        <a:t>2.5</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F1E4DB"/>
                    </a:solidFill>
                  </a:tcPr>
                </a:tc>
                <a:tc>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1800" b="0" i="0" u="none" strike="noStrike" cap="none" normalizeH="0" baseline="0" smtClean="0">
                          <a:ln>
                            <a:noFill/>
                          </a:ln>
                          <a:solidFill>
                            <a:srgbClr val="000000"/>
                          </a:solidFill>
                          <a:effectLst/>
                          <a:latin typeface="Arial Bold" charset="0"/>
                          <a:cs typeface="Arial Bold" charset="0"/>
                          <a:sym typeface="Arial Bold" charset="0"/>
                        </a:rPr>
                        <a:t>2.9</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4C4C4"/>
                    </a:solidFill>
                  </a:tcPr>
                </a:tc>
              </a:tr>
              <a:tr h="627063">
                <a:tc>
                  <a:txBody>
                    <a:bodyPr/>
                    <a:lstStyle/>
                    <a:p>
                      <a:pPr marL="0" marR="0" lvl="0" indent="0" algn="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2000" b="0" i="0" u="none" strike="noStrike" cap="none" normalizeH="0" baseline="0" smtClean="0">
                          <a:ln>
                            <a:noFill/>
                          </a:ln>
                          <a:solidFill>
                            <a:schemeClr val="tx1"/>
                          </a:solidFill>
                          <a:effectLst/>
                          <a:latin typeface="Arial Bold" charset="0"/>
                          <a:cs typeface="Arial Bold" charset="0"/>
                          <a:sym typeface="Arial Bold" charset="0"/>
                        </a:rPr>
                        <a:t>Occupancy</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0070C0"/>
                    </a:solidFill>
                  </a:tcPr>
                </a:tc>
                <a:tc>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1800" b="0" i="0" u="none" strike="noStrike" cap="none" normalizeH="0" baseline="0" smtClean="0">
                          <a:ln>
                            <a:noFill/>
                          </a:ln>
                          <a:solidFill>
                            <a:srgbClr val="000000"/>
                          </a:solidFill>
                          <a:effectLst/>
                          <a:latin typeface="Arial Bold" charset="0"/>
                          <a:cs typeface="Arial Bold" charset="0"/>
                          <a:sym typeface="Arial Bold" charset="0"/>
                        </a:rPr>
                        <a:t>1.3</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4C4C4"/>
                    </a:solidFill>
                  </a:tcPr>
                </a:tc>
                <a:tc>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2000" b="0" i="0" u="none" strike="noStrike" cap="none" normalizeH="0" baseline="0" smtClean="0">
                          <a:ln>
                            <a:noFill/>
                          </a:ln>
                          <a:solidFill>
                            <a:srgbClr val="FF0000"/>
                          </a:solidFill>
                          <a:effectLst/>
                          <a:latin typeface="Arial Bold" charset="0"/>
                          <a:cs typeface="Arial Bold" charset="0"/>
                          <a:sym typeface="Arial Bold" charset="0"/>
                        </a:rPr>
                        <a:t>2.0</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F1E4DB"/>
                    </a:solidFill>
                  </a:tcPr>
                </a:tc>
                <a:tc>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1800" b="0" i="0" u="none" strike="noStrike" cap="none" normalizeH="0" baseline="0" smtClean="0">
                          <a:ln>
                            <a:noFill/>
                          </a:ln>
                          <a:solidFill>
                            <a:srgbClr val="000000"/>
                          </a:solidFill>
                          <a:effectLst/>
                          <a:latin typeface="Arial Bold" charset="0"/>
                          <a:cs typeface="Arial Bold" charset="0"/>
                          <a:sym typeface="Arial Bold" charset="0"/>
                        </a:rPr>
                        <a:t>2.7</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4C4C4"/>
                    </a:solidFill>
                  </a:tcPr>
                </a:tc>
              </a:tr>
              <a:tr h="660400">
                <a:tc>
                  <a:txBody>
                    <a:bodyPr/>
                    <a:lstStyle/>
                    <a:p>
                      <a:pPr marL="0" marR="0" lvl="0" indent="0" algn="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2000" b="0" i="0" u="none" strike="noStrike" cap="none" normalizeH="0" baseline="0" smtClean="0">
                          <a:ln>
                            <a:noFill/>
                          </a:ln>
                          <a:solidFill>
                            <a:schemeClr val="tx1"/>
                          </a:solidFill>
                          <a:effectLst/>
                          <a:latin typeface="Arial Bold" charset="0"/>
                          <a:cs typeface="Arial Bold" charset="0"/>
                          <a:sym typeface="Arial Bold" charset="0"/>
                        </a:rPr>
                        <a:t>ADR</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0070C0"/>
                    </a:solidFill>
                  </a:tcPr>
                </a:tc>
                <a:tc>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1800" b="0" i="0" u="none" strike="noStrike" cap="none" normalizeH="0" baseline="0" smtClean="0">
                          <a:ln>
                            <a:noFill/>
                          </a:ln>
                          <a:solidFill>
                            <a:srgbClr val="000000"/>
                          </a:solidFill>
                          <a:effectLst/>
                          <a:latin typeface="Arial Bold" charset="0"/>
                          <a:cs typeface="Arial Bold" charset="0"/>
                          <a:sym typeface="Arial Bold" charset="0"/>
                        </a:rPr>
                        <a:t>4.3</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4C4C4"/>
                    </a:solidFill>
                  </a:tcPr>
                </a:tc>
                <a:tc>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2000" b="0" i="0" u="none" strike="noStrike" cap="none" normalizeH="0" baseline="0" smtClean="0">
                          <a:ln>
                            <a:noFill/>
                          </a:ln>
                          <a:solidFill>
                            <a:srgbClr val="FF0000"/>
                          </a:solidFill>
                          <a:effectLst/>
                          <a:latin typeface="Arial Bold" charset="0"/>
                          <a:cs typeface="Arial Bold" charset="0"/>
                          <a:sym typeface="Arial Bold" charset="0"/>
                        </a:rPr>
                        <a:t>4.9</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F1E4DB"/>
                    </a:solidFill>
                  </a:tcPr>
                </a:tc>
                <a:tc>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1800" b="0" i="0" u="none" strike="noStrike" cap="none" normalizeH="0" baseline="0" smtClean="0">
                          <a:ln>
                            <a:noFill/>
                          </a:ln>
                          <a:solidFill>
                            <a:srgbClr val="000000"/>
                          </a:solidFill>
                          <a:effectLst/>
                          <a:latin typeface="Arial Bold" charset="0"/>
                          <a:cs typeface="Arial Bold" charset="0"/>
                          <a:sym typeface="Arial Bold" charset="0"/>
                        </a:rPr>
                        <a:t>5.7</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4C4C4"/>
                    </a:solidFill>
                  </a:tcPr>
                </a:tc>
              </a:tr>
              <a:tr h="627063">
                <a:tc>
                  <a:txBody>
                    <a:bodyPr/>
                    <a:lstStyle/>
                    <a:p>
                      <a:pPr marL="0" marR="0" lvl="0" indent="0" algn="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2000" b="0" i="0" u="none" strike="noStrike" cap="none" normalizeH="0" baseline="0" dirty="0" smtClean="0">
                          <a:ln>
                            <a:noFill/>
                          </a:ln>
                          <a:solidFill>
                            <a:schemeClr val="tx1"/>
                          </a:solidFill>
                          <a:effectLst/>
                          <a:latin typeface="Arial Bold" charset="0"/>
                          <a:cs typeface="Arial Bold" charset="0"/>
                          <a:sym typeface="Arial Bold" charset="0"/>
                        </a:rPr>
                        <a:t>RevPAR</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0070C0"/>
                    </a:solidFill>
                  </a:tcPr>
                </a:tc>
                <a:tc>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1800" b="0" i="0" u="none" strike="noStrike" cap="none" normalizeH="0" baseline="0" smtClean="0">
                          <a:ln>
                            <a:noFill/>
                          </a:ln>
                          <a:solidFill>
                            <a:srgbClr val="000000"/>
                          </a:solidFill>
                          <a:effectLst/>
                          <a:latin typeface="Arial Bold" charset="0"/>
                          <a:cs typeface="Arial Bold" charset="0"/>
                          <a:sym typeface="Arial Bold" charset="0"/>
                        </a:rPr>
                        <a:t>5.6</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4C4C4"/>
                    </a:solidFill>
                  </a:tcPr>
                </a:tc>
                <a:tc>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2000" b="0" i="0" u="none" strike="noStrike" cap="none" normalizeH="0" baseline="0" smtClean="0">
                          <a:ln>
                            <a:noFill/>
                          </a:ln>
                          <a:solidFill>
                            <a:srgbClr val="FF0000"/>
                          </a:solidFill>
                          <a:effectLst/>
                          <a:latin typeface="Arial Bold" charset="0"/>
                          <a:cs typeface="Arial Bold" charset="0"/>
                          <a:sym typeface="Arial Bold" charset="0"/>
                        </a:rPr>
                        <a:t>7.0</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F1E4DB"/>
                    </a:solidFill>
                  </a:tcPr>
                </a:tc>
                <a:tc>
                  <a:txBody>
                    <a:bodyPr/>
                    <a:lstStyle/>
                    <a:p>
                      <a:pPr marL="0" marR="0" lvl="0" indent="0" algn="ctr" defTabSz="914400" rtl="0" eaLnBrk="1" fontAlgn="base" latinLnBrk="0" hangingPunct="1">
                        <a:lnSpc>
                          <a:spcPct val="100000"/>
                        </a:lnSpc>
                        <a:spcBef>
                          <a:spcPct val="0"/>
                        </a:spcBef>
                        <a:spcAft>
                          <a:spcPct val="0"/>
                        </a:spcAft>
                        <a:buClr>
                          <a:srgbClr val="FFFFFF"/>
                        </a:buClr>
                        <a:buSzPct val="100000"/>
                        <a:buFont typeface="Arial" charset="0"/>
                        <a:buNone/>
                        <a:tabLst>
                          <a:tab pos="914400" algn="l"/>
                        </a:tabLst>
                      </a:pPr>
                      <a:r>
                        <a:rPr kumimoji="0" lang="en-US" sz="1800" b="0" i="0" u="none" strike="noStrike" cap="none" normalizeH="0" baseline="0" smtClean="0">
                          <a:ln>
                            <a:noFill/>
                          </a:ln>
                          <a:solidFill>
                            <a:srgbClr val="000000"/>
                          </a:solidFill>
                          <a:effectLst/>
                          <a:latin typeface="Arial Bold" charset="0"/>
                          <a:cs typeface="Arial Bold" charset="0"/>
                          <a:sym typeface="Arial Bold" charset="0"/>
                        </a:rPr>
                        <a:t>8.4</a:t>
                      </a:r>
                    </a:p>
                  </a:txBody>
                  <a:tcPr marL="38100" marR="38100" marT="38100" marB="381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4C4C4"/>
                    </a:solidFill>
                  </a:tcPr>
                </a:tc>
              </a:tr>
            </a:tbl>
          </a:graphicData>
        </a:graphic>
      </p:graphicFrame>
      <p:sp>
        <p:nvSpPr>
          <p:cNvPr id="75820" name="Rectangle 93"/>
          <p:cNvSpPr>
            <a:spLocks/>
          </p:cNvSpPr>
          <p:nvPr/>
        </p:nvSpPr>
        <p:spPr bwMode="auto">
          <a:xfrm>
            <a:off x="5105400" y="2133600"/>
            <a:ext cx="1841500" cy="3581400"/>
          </a:xfrm>
          <a:prstGeom prst="rect">
            <a:avLst/>
          </a:prstGeom>
          <a:noFill/>
          <a:ln w="38100">
            <a:solidFill>
              <a:srgbClr val="FF0000"/>
            </a:solidFill>
            <a:round/>
            <a:headEnd/>
            <a:tailEnd type="triangle" w="med" len="med"/>
          </a:ln>
          <a:extLst>
            <a:ext uri="{909E8E84-426E-40DD-AFC4-6F175D3DCCD1}">
              <a14:hiddenFill xmlns:a14="http://schemas.microsoft.com/office/drawing/2010/main" xmlns="">
                <a:solidFill>
                  <a:srgbClr val="FFFFFF"/>
                </a:solidFill>
              </a14:hiddenFill>
            </a:ext>
          </a:extLst>
        </p:spPr>
        <p:txBody>
          <a:bodyPr wrap="none" lIns="0" tIns="0" rIns="0" bIns="0"/>
          <a:lstStyle/>
          <a:p>
            <a:endParaRPr lang="en-US"/>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eaLnBrk="1" hangingPunct="1">
              <a:defRPr/>
            </a:pPr>
            <a:r>
              <a:rPr lang="en-US" sz="3200" kern="1200" dirty="0" smtClean="0">
                <a:solidFill>
                  <a:srgbClr val="FFFFFF"/>
                </a:solidFill>
                <a:latin typeface="Arial" charset="0"/>
                <a:cs typeface="Arial" charset="0"/>
                <a:sym typeface="Arial" charset="0"/>
              </a:rPr>
              <a:t>International and Overseas arrivals… </a:t>
            </a:r>
            <a:br>
              <a:rPr lang="en-US" sz="3200" kern="1200" dirty="0" smtClean="0">
                <a:solidFill>
                  <a:srgbClr val="FFFFFF"/>
                </a:solidFill>
                <a:latin typeface="Arial" charset="0"/>
                <a:cs typeface="Arial" charset="0"/>
                <a:sym typeface="Arial" charset="0"/>
              </a:rPr>
            </a:br>
            <a:r>
              <a:rPr lang="en-US" sz="3200" kern="1200" dirty="0" smtClean="0">
                <a:solidFill>
                  <a:srgbClr val="FFFFFF"/>
                </a:solidFill>
                <a:latin typeface="Arial Italic" charset="0"/>
                <a:cs typeface="Arial Italic" charset="0"/>
                <a:sym typeface="Arial Italic" charset="0"/>
              </a:rPr>
              <a:t>Slowing growth expected</a:t>
            </a:r>
            <a:br>
              <a:rPr lang="en-US" sz="3200" kern="1200" dirty="0" smtClean="0">
                <a:solidFill>
                  <a:srgbClr val="FFFFFF"/>
                </a:solidFill>
                <a:latin typeface="Arial Italic" charset="0"/>
                <a:cs typeface="Arial Italic" charset="0"/>
                <a:sym typeface="Arial Italic" charset="0"/>
              </a:rPr>
            </a:br>
            <a:endParaRPr lang="en-US" dirty="0"/>
          </a:p>
        </p:txBody>
      </p:sp>
      <p:graphicFrame>
        <p:nvGraphicFramePr>
          <p:cNvPr id="22530" name="Content Placeholder 3"/>
          <p:cNvGraphicFramePr>
            <a:graphicFrameLocks noGrp="1"/>
          </p:cNvGraphicFramePr>
          <p:nvPr>
            <p:ph idx="1"/>
          </p:nvPr>
        </p:nvGraphicFramePr>
        <p:xfrm>
          <a:off x="500063" y="1600200"/>
          <a:ext cx="8143875" cy="4525963"/>
        </p:xfrm>
        <a:graphic>
          <a:graphicData uri="http://schemas.openxmlformats.org/presentationml/2006/ole">
            <p:oleObj spid="_x0000_s22539" r:id="rId4" imgW="8327858" imgH="4627265" progId="Excel.Sheet.8">
              <p:embed/>
            </p:oleObj>
          </a:graphicData>
        </a:graphic>
      </p:graphicFrame>
      <p:sp>
        <p:nvSpPr>
          <p:cNvPr id="22532" name="Rectangle 2"/>
          <p:cNvSpPr>
            <a:spLocks/>
          </p:cNvSpPr>
          <p:nvPr/>
        </p:nvSpPr>
        <p:spPr bwMode="auto">
          <a:xfrm>
            <a:off x="952500" y="6188075"/>
            <a:ext cx="3108325"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38100" tIns="38100" rIns="38100" bIns="38100">
            <a:spAutoFit/>
          </a:bodyPr>
          <a:lstStyle/>
          <a:p>
            <a:pPr algn="l"/>
            <a:r>
              <a:rPr lang="en-US" sz="1000">
                <a:solidFill>
                  <a:schemeClr val="tx1"/>
                </a:solidFill>
                <a:ea typeface="Gill Sans" charset="0"/>
                <a:cs typeface="Gill Sans" charset="0"/>
              </a:rPr>
              <a:t>(f) Forecasts as of October 2011</a:t>
            </a:r>
            <a:endParaRPr lang="en-US" sz="3200" b="1">
              <a:solidFill>
                <a:schemeClr val="tx1"/>
              </a:solidFill>
              <a:ea typeface="Gill Sans" charset="0"/>
              <a:cs typeface="Gill Sans" charset="0"/>
            </a:endParaRPr>
          </a:p>
          <a:p>
            <a:pPr algn="l"/>
            <a:r>
              <a:rPr lang="en-US" sz="1000">
                <a:solidFill>
                  <a:schemeClr val="tx1"/>
                </a:solidFill>
                <a:ea typeface="Gill Sans" charset="0"/>
                <a:cs typeface="Gill Sans" charset="0"/>
              </a:rPr>
              <a:t>Source:  U.S. Travel Association; Tourism Economics</a:t>
            </a:r>
          </a:p>
        </p:txBody>
      </p:sp>
      <p:pic>
        <p:nvPicPr>
          <p:cNvPr id="22533"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413625" y="169863"/>
            <a:ext cx="1730375" cy="3246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pic>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5588" cy="1711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pic>
      <p:pic>
        <p:nvPicPr>
          <p:cNvPr id="76803"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75" y="0"/>
            <a:ext cx="9139238" cy="685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130051" name="Rectangle 3"/>
          <p:cNvSpPr>
            <a:spLocks/>
          </p:cNvSpPr>
          <p:nvPr/>
        </p:nvSpPr>
        <p:spPr bwMode="auto">
          <a:xfrm>
            <a:off x="3275013" y="527050"/>
            <a:ext cx="5854700" cy="698500"/>
          </a:xfrm>
          <a:prstGeom prst="rect">
            <a:avLst/>
          </a:prstGeom>
          <a:noFill/>
          <a:ln>
            <a:noFill/>
          </a:ln>
          <a:effectLst>
            <a:outerShdw blurRad="50800" dist="38099" dir="2700000" algn="ctr" rotWithShape="0">
              <a:schemeClr val="bg2">
                <a:alpha val="39999"/>
              </a:schemeClr>
            </a:outerShdw>
          </a:effectLst>
          <a:extLst/>
        </p:spPr>
        <p:txBody>
          <a:bodyPr lIns="38100" tIns="38100" rIns="38100" bIns="38100" anchor="ctr"/>
          <a:lstStyle/>
          <a:p>
            <a:pPr>
              <a:lnSpc>
                <a:spcPct val="80000"/>
              </a:lnSpc>
              <a:defRPr/>
            </a:pPr>
            <a:r>
              <a:rPr lang="en-US" sz="4400">
                <a:solidFill>
                  <a:srgbClr val="9E1B32"/>
                </a:solidFill>
                <a:latin typeface="Arial Bold" charset="0"/>
                <a:cs typeface="Arial Bold" charset="0"/>
                <a:sym typeface="Arial Bold" charset="0"/>
              </a:rPr>
              <a:t>Keep looking ahead.</a:t>
            </a:r>
          </a:p>
        </p:txBody>
      </p:sp>
    </p:spTree>
  </p:cSld>
  <p:clrMapOvr>
    <a:masterClrMapping/>
  </p:clrMapOvr>
  <p:transition spd="med">
    <p:fade thruBlk="1"/>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5" name="Picture 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0" y="5640388"/>
            <a:ext cx="7923213" cy="1117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3556" name="Rectangle 11"/>
          <p:cNvSpPr>
            <a:spLocks/>
          </p:cNvSpPr>
          <p:nvPr/>
        </p:nvSpPr>
        <p:spPr bwMode="auto">
          <a:xfrm>
            <a:off x="3124200" y="5715000"/>
            <a:ext cx="33401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38100" tIns="38100" rIns="38100" bIns="38100"/>
          <a:lstStyle/>
          <a:p>
            <a:r>
              <a:rPr lang="en-US" sz="1600" b="1">
                <a:solidFill>
                  <a:srgbClr val="141313"/>
                </a:solidFill>
                <a:latin typeface="Lucida Grande" charset="0"/>
                <a:ea typeface="Lucida Grande" charset="0"/>
                <a:cs typeface="Lucida Grande" charset="0"/>
                <a:sym typeface="Lucida Grande" charset="0"/>
              </a:rPr>
              <a:t>I’ve become </a:t>
            </a:r>
            <a:br>
              <a:rPr lang="en-US" sz="1600" b="1">
                <a:solidFill>
                  <a:srgbClr val="141313"/>
                </a:solidFill>
                <a:latin typeface="Lucida Grande" charset="0"/>
                <a:ea typeface="Lucida Grande" charset="0"/>
                <a:cs typeface="Lucida Grande" charset="0"/>
                <a:sym typeface="Lucida Grande" charset="0"/>
              </a:rPr>
            </a:br>
            <a:r>
              <a:rPr lang="en-US" sz="1600" b="1">
                <a:solidFill>
                  <a:srgbClr val="FF0000"/>
                </a:solidFill>
                <a:latin typeface="Lucida Grande" charset="0"/>
                <a:ea typeface="Lucida Grande" charset="0"/>
                <a:cs typeface="Lucida Grande" charset="0"/>
                <a:sym typeface="Lucida Grande" charset="0"/>
              </a:rPr>
              <a:t>miserable</a:t>
            </a:r>
          </a:p>
        </p:txBody>
      </p:sp>
      <p:sp>
        <p:nvSpPr>
          <p:cNvPr id="23557" name="Rectangle 12"/>
          <p:cNvSpPr>
            <a:spLocks/>
          </p:cNvSpPr>
          <p:nvPr/>
        </p:nvSpPr>
        <p:spPr bwMode="auto">
          <a:xfrm>
            <a:off x="5486400" y="5638800"/>
            <a:ext cx="24511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38100" tIns="38100" rIns="38100" bIns="38100"/>
          <a:lstStyle/>
          <a:p>
            <a:r>
              <a:rPr lang="en-US" sz="1600" b="1">
                <a:solidFill>
                  <a:srgbClr val="141313"/>
                </a:solidFill>
                <a:latin typeface="Lucida Grande" charset="0"/>
                <a:ea typeface="Lucida Grande" charset="0"/>
                <a:cs typeface="Lucida Grande" charset="0"/>
                <a:sym typeface="Lucida Grande" charset="0"/>
              </a:rPr>
              <a:t>I’ve become </a:t>
            </a:r>
            <a:br>
              <a:rPr lang="en-US" sz="1600" b="1">
                <a:solidFill>
                  <a:srgbClr val="141313"/>
                </a:solidFill>
                <a:latin typeface="Lucida Grande" charset="0"/>
                <a:ea typeface="Lucida Grande" charset="0"/>
                <a:cs typeface="Lucida Grande" charset="0"/>
                <a:sym typeface="Lucida Grande" charset="0"/>
              </a:rPr>
            </a:br>
            <a:r>
              <a:rPr lang="en-US" sz="1600" b="1">
                <a:solidFill>
                  <a:srgbClr val="FF0000"/>
                </a:solidFill>
                <a:latin typeface="Lucida Grande" charset="0"/>
                <a:ea typeface="Lucida Grande" charset="0"/>
                <a:cs typeface="Lucida Grande" charset="0"/>
                <a:sym typeface="Lucida Grande" charset="0"/>
              </a:rPr>
              <a:t>happier</a:t>
            </a:r>
          </a:p>
        </p:txBody>
      </p:sp>
      <p:sp>
        <p:nvSpPr>
          <p:cNvPr id="23558" name="Rectangle 13"/>
          <p:cNvSpPr>
            <a:spLocks/>
          </p:cNvSpPr>
          <p:nvPr/>
        </p:nvSpPr>
        <p:spPr bwMode="auto">
          <a:xfrm>
            <a:off x="228600" y="5060950"/>
            <a:ext cx="42926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38100" tIns="38100" rIns="38100" bIns="38100" anchor="ctr"/>
          <a:lstStyle/>
          <a:p>
            <a:r>
              <a:rPr lang="en-US" sz="1600" b="1">
                <a:solidFill>
                  <a:schemeClr val="tx1"/>
                </a:solidFill>
                <a:latin typeface="Lucida Grande" charset="0"/>
                <a:ea typeface="Lucida Grande" charset="0"/>
                <a:cs typeface="Lucida Grande" charset="0"/>
                <a:sym typeface="Lucida Grande" charset="0"/>
              </a:rPr>
              <a:t>Agree:  In the past 10 years</a:t>
            </a:r>
          </a:p>
        </p:txBody>
      </p:sp>
      <p:grpSp>
        <p:nvGrpSpPr>
          <p:cNvPr id="23559" name="Group 16"/>
          <p:cNvGrpSpPr>
            <a:grpSpLocks/>
          </p:cNvGrpSpPr>
          <p:nvPr/>
        </p:nvGrpSpPr>
        <p:grpSpPr bwMode="auto">
          <a:xfrm>
            <a:off x="609600" y="2667000"/>
            <a:ext cx="2844800" cy="2387600"/>
            <a:chOff x="0" y="0"/>
            <a:chExt cx="1792" cy="1504"/>
          </a:xfrm>
        </p:grpSpPr>
        <p:pic>
          <p:nvPicPr>
            <p:cNvPr id="23563" name="Picture 1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8" y="96"/>
              <a:ext cx="1536" cy="1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pic>
          <p:nvPicPr>
            <p:cNvPr id="23564" name="Picture 15"/>
            <p:cNvPicPr>
              <a:picLocks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0" y="0"/>
              <a:ext cx="1792" cy="15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grpSp>
      <p:graphicFrame>
        <p:nvGraphicFramePr>
          <p:cNvPr id="23554" name="Object 17"/>
          <p:cNvGraphicFramePr>
            <a:graphicFrameLocks/>
          </p:cNvGraphicFramePr>
          <p:nvPr/>
        </p:nvGraphicFramePr>
        <p:xfrm>
          <a:off x="3657600" y="381000"/>
          <a:ext cx="3898900" cy="5337175"/>
        </p:xfrm>
        <a:graphic>
          <a:graphicData uri="http://schemas.openxmlformats.org/presentationml/2006/ole">
            <p:oleObj spid="_x0000_s23570" name="Chart" r:id="rId7" imgW="5479915" imgH="7502116" progId="MSGraph.Chart.8">
              <p:embed/>
            </p:oleObj>
          </a:graphicData>
        </a:graphic>
      </p:graphicFrame>
      <p:sp>
        <p:nvSpPr>
          <p:cNvPr id="23560" name="Rectangle 18"/>
          <p:cNvSpPr>
            <a:spLocks/>
          </p:cNvSpPr>
          <p:nvPr/>
        </p:nvSpPr>
        <p:spPr bwMode="auto">
          <a:xfrm>
            <a:off x="4800600" y="4343400"/>
            <a:ext cx="263525" cy="342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txBody>
          <a:bodyPr lIns="38100" tIns="38100" rIns="38100" bIns="38100"/>
          <a:lstStyle/>
          <a:p>
            <a:r>
              <a:rPr lang="en-US" sz="1800" b="1">
                <a:solidFill>
                  <a:schemeClr val="tx1"/>
                </a:solidFill>
                <a:latin typeface="Lucida Grande" charset="0"/>
                <a:ea typeface="Lucida Grande" charset="0"/>
                <a:cs typeface="Lucida Grande" charset="0"/>
                <a:sym typeface="Lucida Grande" charset="0"/>
              </a:rPr>
              <a:t>%</a:t>
            </a:r>
          </a:p>
        </p:txBody>
      </p:sp>
      <p:sp>
        <p:nvSpPr>
          <p:cNvPr id="23561" name="Rectangle 19"/>
          <p:cNvSpPr>
            <a:spLocks/>
          </p:cNvSpPr>
          <p:nvPr/>
        </p:nvSpPr>
        <p:spPr bwMode="auto">
          <a:xfrm>
            <a:off x="6705600" y="1219200"/>
            <a:ext cx="266700" cy="342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txBody>
          <a:bodyPr wrap="none" lIns="38100" tIns="38100" rIns="38100" bIns="38100">
            <a:spAutoFit/>
          </a:bodyPr>
          <a:lstStyle/>
          <a:p>
            <a:r>
              <a:rPr lang="en-US" sz="1800" b="1">
                <a:solidFill>
                  <a:schemeClr val="tx1"/>
                </a:solidFill>
                <a:latin typeface="Lucida Grande" charset="0"/>
                <a:ea typeface="Lucida Grande" charset="0"/>
                <a:cs typeface="Lucida Grande" charset="0"/>
                <a:sym typeface="Lucida Grande" charset="0"/>
              </a:rPr>
              <a:t>%</a:t>
            </a:r>
          </a:p>
        </p:txBody>
      </p:sp>
      <p:sp>
        <p:nvSpPr>
          <p:cNvPr id="23562" name="Rectangle 20"/>
          <p:cNvSpPr>
            <a:spLocks/>
          </p:cNvSpPr>
          <p:nvPr/>
        </p:nvSpPr>
        <p:spPr bwMode="auto">
          <a:xfrm>
            <a:off x="292100" y="158750"/>
            <a:ext cx="6248400" cy="115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0" bIns="0" anchor="ctr"/>
          <a:lstStyle/>
          <a:p>
            <a:pPr algn="l"/>
            <a:r>
              <a:rPr lang="en-US" sz="3600" b="1">
                <a:solidFill>
                  <a:srgbClr val="FFFFFF"/>
                </a:solidFill>
                <a:latin typeface="Arial" charset="0"/>
                <a:cs typeface="Arial" charset="0"/>
                <a:sym typeface="Arial Bold" charset="0"/>
              </a:rPr>
              <a:t>Despite Problems, Happiness Reigns</a:t>
            </a:r>
          </a:p>
        </p:txBody>
      </p:sp>
    </p:spTree>
  </p:cSld>
  <p:clrMapOvr>
    <a:masterClrMapping/>
  </p:clrMapOvr>
  <p:transition spd="med">
    <p:fade thruBlk="1"/>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1"/>
          <p:cNvPicPr>
            <a:picLocks noChangeAspect="1" noChangeArrowheads="1"/>
          </p:cNvPicPr>
          <p:nvPr/>
        </p:nvPicPr>
        <p:blipFill>
          <a:blip r:embed="rId3" cstate="print">
            <a:extLst>
              <a:ext uri="{28A0092B-C50C-407E-A947-70E740481C1C}">
                <a14:useLocalDpi xmlns:a14="http://schemas.microsoft.com/office/drawing/2010/main" xmlns="" val="0"/>
              </a:ext>
            </a:extLst>
          </a:blip>
          <a:srcRect l="21887" r="17715" b="142"/>
          <a:stretch>
            <a:fillRect/>
          </a:stretch>
        </p:blipFill>
        <p:spPr bwMode="auto">
          <a:xfrm rot="-540000">
            <a:off x="303213" y="277813"/>
            <a:ext cx="3811587" cy="4181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7827" name="Rectangle 2"/>
          <p:cNvSpPr>
            <a:spLocks/>
          </p:cNvSpPr>
          <p:nvPr/>
        </p:nvSpPr>
        <p:spPr bwMode="auto">
          <a:xfrm>
            <a:off x="3661199" y="4404836"/>
            <a:ext cx="5001369" cy="14773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p>
            <a:r>
              <a:rPr lang="en-US" sz="2400" dirty="0" smtClean="0">
                <a:solidFill>
                  <a:schemeClr val="tx1"/>
                </a:solidFill>
                <a:latin typeface="Arial Bold" charset="0"/>
                <a:cs typeface="Arial Bold" charset="0"/>
                <a:sym typeface="Arial Bold" charset="0"/>
              </a:rPr>
              <a:t>Kevin Knight</a:t>
            </a:r>
            <a:endParaRPr lang="en-US" sz="1800" dirty="0">
              <a:solidFill>
                <a:schemeClr val="tx1"/>
              </a:solidFill>
              <a:latin typeface="Arial" charset="0"/>
              <a:ea typeface="Lucida Grande" charset="0"/>
              <a:cs typeface="Lucida Grande" charset="0"/>
              <a:sym typeface="Arial" charset="0"/>
            </a:endParaRPr>
          </a:p>
          <a:p>
            <a:r>
              <a:rPr lang="en-US" sz="2400" dirty="0" smtClean="0">
                <a:solidFill>
                  <a:schemeClr val="tx1"/>
                </a:solidFill>
                <a:latin typeface="Arial Bold" charset="0"/>
                <a:ea typeface="Lucida Grande" charset="0"/>
                <a:cs typeface="Arial Bold" charset="0"/>
                <a:sym typeface="Arial Bold" charset="0"/>
              </a:rPr>
              <a:t>Associate Director – Analytics</a:t>
            </a:r>
          </a:p>
          <a:p>
            <a:r>
              <a:rPr lang="en-US" sz="2400" dirty="0" smtClean="0">
                <a:solidFill>
                  <a:schemeClr val="tx1"/>
                </a:solidFill>
                <a:latin typeface="Arial Bold" charset="0"/>
                <a:ea typeface="Lucida Grande" charset="0"/>
                <a:cs typeface="Arial Bold" charset="0"/>
                <a:sym typeface="Arial Bold" charset="0"/>
              </a:rPr>
              <a:t>DPA</a:t>
            </a:r>
            <a:endParaRPr lang="en-US" sz="2400" dirty="0">
              <a:solidFill>
                <a:schemeClr val="tx1"/>
              </a:solidFill>
              <a:latin typeface="Arial Bold" charset="0"/>
              <a:ea typeface="Lucida Grande" charset="0"/>
              <a:cs typeface="Arial Bold" charset="0"/>
              <a:sym typeface="Arial Bold" charset="0"/>
            </a:endParaRPr>
          </a:p>
          <a:p>
            <a:r>
              <a:rPr lang="en-US" sz="2400" dirty="0" smtClean="0">
                <a:solidFill>
                  <a:schemeClr val="tx1"/>
                </a:solidFill>
                <a:latin typeface="Arial Bold" charset="0"/>
                <a:ea typeface="Lucida Grande" charset="0"/>
                <a:cs typeface="Arial Bold" charset="0"/>
                <a:sym typeface="Arial Bold" charset="0"/>
              </a:rPr>
              <a:t>kevin.knight@digitalresearch.com</a:t>
            </a:r>
            <a:endParaRPr lang="en-US" sz="1800" dirty="0">
              <a:solidFill>
                <a:schemeClr val="tx1"/>
              </a:solidFill>
              <a:latin typeface="Arial" charset="0"/>
              <a:ea typeface="Lucida Grande" charset="0"/>
              <a:cs typeface="Lucida Grande" charset="0"/>
              <a:sym typeface="Arial" charset="0"/>
            </a:endParaRPr>
          </a:p>
        </p:txBody>
      </p:sp>
      <p:pic>
        <p:nvPicPr>
          <p:cNvPr id="77828" name="Picture 4"/>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581400" y="2667000"/>
            <a:ext cx="215265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pic>
    </p:spTree>
    <p:extLst>
      <p:ext uri="{BB962C8B-B14F-4D97-AF65-F5344CB8AC3E}">
        <p14:creationId xmlns:p14="http://schemas.microsoft.com/office/powerpoint/2010/main" xmlns="" val="1814391488"/>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Bullets">
  <a:themeElements>
    <a:clrScheme name="">
      <a:dk1>
        <a:srgbClr val="000000"/>
      </a:dk1>
      <a:lt1>
        <a:srgbClr val="FFFFFF"/>
      </a:lt1>
      <a:dk2>
        <a:srgbClr val="000000"/>
      </a:dk2>
      <a:lt2>
        <a:srgbClr val="000000"/>
      </a:lt2>
      <a:accent1>
        <a:srgbClr val="FF382A"/>
      </a:accent1>
      <a:accent2>
        <a:srgbClr val="333399"/>
      </a:accent2>
      <a:accent3>
        <a:srgbClr val="FFFFFF"/>
      </a:accent3>
      <a:accent4>
        <a:srgbClr val="000000"/>
      </a:accent4>
      <a:accent5>
        <a:srgbClr val="FFAEAC"/>
      </a:accent5>
      <a:accent6>
        <a:srgbClr val="2D2D8A"/>
      </a:accent6>
      <a:hlink>
        <a:srgbClr val="009999"/>
      </a:hlink>
      <a:folHlink>
        <a:srgbClr val="99CC00"/>
      </a:folHlink>
    </a:clrScheme>
    <a:fontScheme name="Bullets">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 3_Custom Layout">
  <a:themeElements>
    <a:clrScheme name="">
      <a:dk1>
        <a:srgbClr val="000000"/>
      </a:dk1>
      <a:lt1>
        <a:srgbClr val="FFFFFF"/>
      </a:lt1>
      <a:dk2>
        <a:srgbClr val="000000"/>
      </a:dk2>
      <a:lt2>
        <a:srgbClr val="000000"/>
      </a:lt2>
      <a:accent1>
        <a:srgbClr val="9E1B32"/>
      </a:accent1>
      <a:accent2>
        <a:srgbClr val="333399"/>
      </a:accent2>
      <a:accent3>
        <a:srgbClr val="FFFFFF"/>
      </a:accent3>
      <a:accent4>
        <a:srgbClr val="000000"/>
      </a:accent4>
      <a:accent5>
        <a:srgbClr val="CCABAD"/>
      </a:accent5>
      <a:accent6>
        <a:srgbClr val="2D2D8A"/>
      </a:accent6>
      <a:hlink>
        <a:srgbClr val="009999"/>
      </a:hlink>
      <a:folHlink>
        <a:srgbClr val="99CC00"/>
      </a:folHlink>
    </a:clrScheme>
    <a:fontScheme name="Default - 3_Custom Layout">
      <a:majorFont>
        <a:latin typeface="Arial Italic"/>
        <a:ea typeface="ヒラギノ角ゴ ProN W3"/>
        <a:cs typeface="ヒラギノ角ゴ ProN W3"/>
      </a:majorFont>
      <a:minorFont>
        <a:latin typeface="Arial Italic"/>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Default - 3_Custom Layo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 Title and Content">
  <a:themeElements>
    <a:clrScheme name="">
      <a:dk1>
        <a:srgbClr val="000000"/>
      </a:dk1>
      <a:lt1>
        <a:srgbClr val="FFFFFF"/>
      </a:lt1>
      <a:dk2>
        <a:srgbClr val="000000"/>
      </a:dk2>
      <a:lt2>
        <a:srgbClr val="B2B2B2"/>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Default - Title and Content">
      <a:majorFont>
        <a:latin typeface="Arial Italic"/>
        <a:ea typeface="ヒラギノ角ゴ ProN W3"/>
        <a:cs typeface="ヒラギノ角ゴ ProN W3"/>
      </a:majorFont>
      <a:minorFont>
        <a:latin typeface="Arial Italic"/>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Default - Title and Conten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 Title and Content">
  <a:themeElements>
    <a:clrScheme name="Default - Title and Conten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 Title and Content">
      <a:majorFont>
        <a:latin typeface="Arial"/>
        <a:ea typeface="ヒラギノ角ゴ ProN W3"/>
        <a:cs typeface="ヒラギノ角ゴ ProN W3"/>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Default - Title and Conten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Default - Blank">
  <a:themeElements>
    <a:clrScheme name="Default - 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 Blank">
      <a:majorFont>
        <a:latin typeface="Arial"/>
        <a:ea typeface="ヒラギノ角ゴ ProN W3"/>
        <a:cs typeface="ヒラギノ角ゴ ProN W3"/>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Default - 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Default - Title and Content">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Default - Title and Content">
      <a:majorFont>
        <a:latin typeface="Arial Bold"/>
        <a:ea typeface="ヒラギノ角ゴ ProN W6"/>
        <a:cs typeface="ヒラギノ角ゴ ProN W6"/>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Default - Title and Conten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5_Default - Title and Content">
  <a:themeElements>
    <a:clrScheme name="">
      <a:dk1>
        <a:srgbClr val="000000"/>
      </a:dk1>
      <a:lt1>
        <a:srgbClr val="FFFFFF"/>
      </a:lt1>
      <a:dk2>
        <a:srgbClr val="000000"/>
      </a:dk2>
      <a:lt2>
        <a:srgbClr val="000000"/>
      </a:lt2>
      <a:accent1>
        <a:srgbClr val="FFFFFF"/>
      </a:accent1>
      <a:accent2>
        <a:srgbClr val="333399"/>
      </a:accent2>
      <a:accent3>
        <a:srgbClr val="AAAAAA"/>
      </a:accent3>
      <a:accent4>
        <a:srgbClr val="DADADA"/>
      </a:accent4>
      <a:accent5>
        <a:srgbClr val="FFFFFF"/>
      </a:accent5>
      <a:accent6>
        <a:srgbClr val="2D2D8A"/>
      </a:accent6>
      <a:hlink>
        <a:srgbClr val="009999"/>
      </a:hlink>
      <a:folHlink>
        <a:srgbClr val="99CC00"/>
      </a:folHlink>
    </a:clrScheme>
    <a:fontScheme name="Default - Title and Content">
      <a:majorFont>
        <a:latin typeface="Arial Bold"/>
        <a:ea typeface="ヒラギノ角ゴ ProN W6"/>
        <a:cs typeface="ヒラギノ角ゴ ProN W6"/>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Default - Title and Conten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Default - 3_Custom Layout">
  <a:themeElements>
    <a:clrScheme name="">
      <a:dk1>
        <a:srgbClr val="000000"/>
      </a:dk1>
      <a:lt1>
        <a:srgbClr val="FFFFFF"/>
      </a:lt1>
      <a:dk2>
        <a:srgbClr val="000000"/>
      </a:dk2>
      <a:lt2>
        <a:srgbClr val="00000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 3_Custom Layout">
      <a:majorFont>
        <a:latin typeface="Arial"/>
        <a:ea typeface="ヒラギノ角ゴ ProN W3"/>
        <a:cs typeface="ヒラギノ角ゴ ProN W3"/>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Default - 3_Custom Layo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Default - Content with Caption">
  <a:themeElements>
    <a:clrScheme name="Default - Content with Cap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 Content with Caption">
      <a:majorFont>
        <a:latin typeface="Arial Bold"/>
        <a:ea typeface="ヒラギノ角ゴ ProN W6"/>
        <a:cs typeface="ヒラギノ角ゴ ProN W6"/>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Default - Content with Cap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_Default - Title and Chart">
  <a:themeElements>
    <a:clrScheme name="Default - Title and Char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 Title and Chart">
      <a:majorFont>
        <a:latin typeface="Arial"/>
        <a:ea typeface="ヒラギノ角ゴ ProN W3"/>
        <a:cs typeface="ヒラギノ角ゴ ProN W3"/>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Default - Title and Char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_Default - Title and Chart">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Default - Title and Chart">
      <a:majorFont>
        <a:latin typeface="Arial Bold"/>
        <a:ea typeface="ヒラギノ角ゴ ProN W6"/>
        <a:cs typeface="ヒラギノ角ゴ ProN W6"/>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Default - Title and Char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Default - Two Content">
  <a:themeElements>
    <a:clrScheme name="Default - Two Conten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 Two Content">
      <a:majorFont>
        <a:latin typeface="Arial"/>
        <a:ea typeface="ヒラギノ角ゴ ProN W3"/>
        <a:cs typeface="ヒラギノ角ゴ ProN W3"/>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Default - Two Conten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_Default - Title Only">
  <a:themeElements>
    <a:clrScheme name="Default - Title Only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 Title Only">
      <a:majorFont>
        <a:latin typeface="Arial"/>
        <a:ea typeface="ヒラギノ角ゴ ProN W3"/>
        <a:cs typeface="ヒラギノ角ゴ ProN W3"/>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Default - Title Only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_Bullets">
  <a:themeElements>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llets">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Title &amp; Bullets">
  <a:themeElements>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Title - Center">
  <a:themeElements>
    <a:clrScheme name="Title - Cen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 Center">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 Cen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Title &amp; Subtitle">
  <a:themeElements>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Subtitle">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Photo - Horizontal">
  <a:themeElements>
    <a:clrScheme name="Photo - Horizont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hoto - Horizontal">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Photo - Horizont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Photo - Horizontal Reflection">
  <a:themeElements>
    <a:clrScheme name="Photo - Horizontal Reflec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hoto - Horizontal Reflection">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Photo - Horizontal Reflec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Photo - Vertical">
  <a:themeElements>
    <a:clrScheme name="Photo - Vertic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hoto - Vertical">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Photo - Vertic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Photo - Vertical Reflection">
  <a:themeElements>
    <a:clrScheme name="Photo - Vertical Reflec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hoto - Vertical Reflection">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Photo - Vertical Reflec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Title - Top">
  <a:themeElements>
    <a:clrScheme name="Title - To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 Top">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 To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Title &amp; Bullets - Left">
  <a:themeElements>
    <a:clrScheme name="Title &amp; Bullets - Lef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 Left">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 Lef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Title &amp; Bullets - 2 Column">
  <a:themeElements>
    <a:clrScheme name="Title &amp; Bullets - 2 Colum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 2 Column">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 2 Colum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Title &amp; Bullets - Right">
  <a:themeElements>
    <a:clrScheme name="Title &amp; Bullets - Righ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 Right">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 Righ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Title, Bullets &amp; Photo">
  <a:themeElements>
    <a:clrScheme name="Title, Bullets &amp; Ph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Bullets &amp; Photo">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Bullets &amp; Ph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Master #2">
  <a:themeElements>
    <a:clrScheme name="">
      <a:dk1>
        <a:srgbClr val="000000"/>
      </a:dk1>
      <a:lt1>
        <a:srgbClr val="FFFFFF"/>
      </a:lt1>
      <a:dk2>
        <a:srgbClr val="000000"/>
      </a:dk2>
      <a:lt2>
        <a:srgbClr val="808080"/>
      </a:lt2>
      <a:accent1>
        <a:srgbClr val="E42A16"/>
      </a:accent1>
      <a:accent2>
        <a:srgbClr val="333399"/>
      </a:accent2>
      <a:accent3>
        <a:srgbClr val="FFFFFF"/>
      </a:accent3>
      <a:accent4>
        <a:srgbClr val="000000"/>
      </a:accent4>
      <a:accent5>
        <a:srgbClr val="EFACAB"/>
      </a:accent5>
      <a:accent6>
        <a:srgbClr val="2D2D8A"/>
      </a:accent6>
      <a:hlink>
        <a:srgbClr val="009999"/>
      </a:hlink>
      <a:folHlink>
        <a:srgbClr val="99CC00"/>
      </a:folHlink>
    </a:clrScheme>
    <a:fontScheme name="Master #2">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Master #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2_Bullets">
  <a:themeElements>
    <a:clrScheme name="">
      <a:dk1>
        <a:srgbClr val="000000"/>
      </a:dk1>
      <a:lt1>
        <a:srgbClr val="FFFFFF"/>
      </a:lt1>
      <a:dk2>
        <a:srgbClr val="000000"/>
      </a:dk2>
      <a:lt2>
        <a:srgbClr val="808080"/>
      </a:lt2>
      <a:accent1>
        <a:srgbClr val="FF382A"/>
      </a:accent1>
      <a:accent2>
        <a:srgbClr val="333399"/>
      </a:accent2>
      <a:accent3>
        <a:srgbClr val="FFFFFF"/>
      </a:accent3>
      <a:accent4>
        <a:srgbClr val="000000"/>
      </a:accent4>
      <a:accent5>
        <a:srgbClr val="FFAEAC"/>
      </a:accent5>
      <a:accent6>
        <a:srgbClr val="2D2D8A"/>
      </a:accent6>
      <a:hlink>
        <a:srgbClr val="009999"/>
      </a:hlink>
      <a:folHlink>
        <a:srgbClr val="99CC00"/>
      </a:folHlink>
    </a:clrScheme>
    <a:fontScheme name="Bullets">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2_Default - Blank">
  <a:themeElements>
    <a:clrScheme name="Default - 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 Blank">
      <a:majorFont>
        <a:latin typeface="Arial"/>
        <a:ea typeface="ヒラギノ角ゴ ProN W3"/>
        <a:cs typeface="ヒラギノ角ゴ ProN W3"/>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Default - 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_Basic_Title-no_logo">
  <a:themeElements>
    <a:clrScheme name="Basic_Title 3">
      <a:dk1>
        <a:srgbClr val="000000"/>
      </a:dk1>
      <a:lt1>
        <a:srgbClr val="FFFFFF"/>
      </a:lt1>
      <a:dk2>
        <a:srgbClr val="F8F8F8"/>
      </a:dk2>
      <a:lt2>
        <a:srgbClr val="C0C0C0"/>
      </a:lt2>
      <a:accent1>
        <a:srgbClr val="AA1133"/>
      </a:accent1>
      <a:accent2>
        <a:srgbClr val="66AA44"/>
      </a:accent2>
      <a:accent3>
        <a:srgbClr val="FFFFFF"/>
      </a:accent3>
      <a:accent4>
        <a:srgbClr val="000000"/>
      </a:accent4>
      <a:accent5>
        <a:srgbClr val="D2AAAD"/>
      </a:accent5>
      <a:accent6>
        <a:srgbClr val="5C9A3D"/>
      </a:accent6>
      <a:hlink>
        <a:srgbClr val="887799"/>
      </a:hlink>
      <a:folHlink>
        <a:srgbClr val="224433"/>
      </a:folHlink>
    </a:clrScheme>
    <a:fontScheme name="Basic_Titl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8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8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charset="0"/>
          </a:defRPr>
        </a:defPPr>
      </a:lstStyle>
    </a:lnDef>
  </a:objectDefaults>
  <a:extraClrSchemeLst>
    <a:extraClrScheme>
      <a:clrScheme name="Basic_Title 1">
        <a:dk1>
          <a:srgbClr val="000000"/>
        </a:dk1>
        <a:lt1>
          <a:srgbClr val="FFFFFF"/>
        </a:lt1>
        <a:dk2>
          <a:srgbClr val="000000"/>
        </a:dk2>
        <a:lt2>
          <a:srgbClr val="FFFFFF"/>
        </a:lt2>
        <a:accent1>
          <a:srgbClr val="969696"/>
        </a:accent1>
        <a:accent2>
          <a:srgbClr val="EAEAEA"/>
        </a:accent2>
        <a:accent3>
          <a:srgbClr val="FFFFFF"/>
        </a:accent3>
        <a:accent4>
          <a:srgbClr val="000000"/>
        </a:accent4>
        <a:accent5>
          <a:srgbClr val="C9C9C9"/>
        </a:accent5>
        <a:accent6>
          <a:srgbClr val="D4D4D4"/>
        </a:accent6>
        <a:hlink>
          <a:srgbClr val="5F5F5F"/>
        </a:hlink>
        <a:folHlink>
          <a:srgbClr val="CBCBCB"/>
        </a:folHlink>
      </a:clrScheme>
      <a:clrMap bg1="lt1" tx1="dk1" bg2="lt2" tx2="dk2" accent1="accent1" accent2="accent2" accent3="accent3" accent4="accent4" accent5="accent5" accent6="accent6" hlink="hlink" folHlink="folHlink"/>
    </a:extraClrScheme>
    <a:extraClrScheme>
      <a:clrScheme name="Basic_Title 2">
        <a:dk1>
          <a:srgbClr val="000000"/>
        </a:dk1>
        <a:lt1>
          <a:srgbClr val="FFFFFF"/>
        </a:lt1>
        <a:dk2>
          <a:srgbClr val="F8F8F8"/>
        </a:dk2>
        <a:lt2>
          <a:srgbClr val="C0C0C0"/>
        </a:lt2>
        <a:accent1>
          <a:srgbClr val="00AA99"/>
        </a:accent1>
        <a:accent2>
          <a:srgbClr val="DD4411"/>
        </a:accent2>
        <a:accent3>
          <a:srgbClr val="FFFFFF"/>
        </a:accent3>
        <a:accent4>
          <a:srgbClr val="000000"/>
        </a:accent4>
        <a:accent5>
          <a:srgbClr val="AAD2CA"/>
        </a:accent5>
        <a:accent6>
          <a:srgbClr val="C83D0E"/>
        </a:accent6>
        <a:hlink>
          <a:srgbClr val="BBBB00"/>
        </a:hlink>
        <a:folHlink>
          <a:srgbClr val="660000"/>
        </a:folHlink>
      </a:clrScheme>
      <a:clrMap bg1="lt1" tx1="dk1" bg2="lt2" tx2="dk2" accent1="accent1" accent2="accent2" accent3="accent3" accent4="accent4" accent5="accent5" accent6="accent6" hlink="hlink" folHlink="folHlink"/>
    </a:extraClrScheme>
    <a:extraClrScheme>
      <a:clrScheme name="Basic_Title 3">
        <a:dk1>
          <a:srgbClr val="000000"/>
        </a:dk1>
        <a:lt1>
          <a:srgbClr val="FFFFFF"/>
        </a:lt1>
        <a:dk2>
          <a:srgbClr val="F8F8F8"/>
        </a:dk2>
        <a:lt2>
          <a:srgbClr val="C0C0C0"/>
        </a:lt2>
        <a:accent1>
          <a:srgbClr val="AA1133"/>
        </a:accent1>
        <a:accent2>
          <a:srgbClr val="66AA44"/>
        </a:accent2>
        <a:accent3>
          <a:srgbClr val="FFFFFF"/>
        </a:accent3>
        <a:accent4>
          <a:srgbClr val="000000"/>
        </a:accent4>
        <a:accent5>
          <a:srgbClr val="D2AAAD"/>
        </a:accent5>
        <a:accent6>
          <a:srgbClr val="5C9A3D"/>
        </a:accent6>
        <a:hlink>
          <a:srgbClr val="887799"/>
        </a:hlink>
        <a:folHlink>
          <a:srgbClr val="224433"/>
        </a:folHlink>
      </a:clrScheme>
      <a:clrMap bg1="lt1" tx1="dk1" bg2="lt2" tx2="dk2" accent1="accent1" accent2="accent2" accent3="accent3" accent4="accent4" accent5="accent5" accent6="accent6" hlink="hlink" folHlink="folHlink"/>
    </a:extraClrScheme>
    <a:extraClrScheme>
      <a:clrScheme name="Basic_Title 4">
        <a:dk1>
          <a:srgbClr val="000000"/>
        </a:dk1>
        <a:lt1>
          <a:srgbClr val="FFFFFF"/>
        </a:lt1>
        <a:dk2>
          <a:srgbClr val="F8F8F8"/>
        </a:dk2>
        <a:lt2>
          <a:srgbClr val="C0C0C0"/>
        </a:lt2>
        <a:accent1>
          <a:srgbClr val="FF0000"/>
        </a:accent1>
        <a:accent2>
          <a:srgbClr val="FF9900"/>
        </a:accent2>
        <a:accent3>
          <a:srgbClr val="FFFFFF"/>
        </a:accent3>
        <a:accent4>
          <a:srgbClr val="000000"/>
        </a:accent4>
        <a:accent5>
          <a:srgbClr val="FFAAAA"/>
        </a:accent5>
        <a:accent6>
          <a:srgbClr val="E78A00"/>
        </a:accent6>
        <a:hlink>
          <a:srgbClr val="557799"/>
        </a:hlink>
        <a:folHlink>
          <a:srgbClr val="445511"/>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Default Design">
  <a:themeElements>
    <a:clrScheme name="DRI Colors 2">
      <a:dk1>
        <a:srgbClr val="000000"/>
      </a:dk1>
      <a:lt1>
        <a:srgbClr val="FFFFFF"/>
      </a:lt1>
      <a:dk2>
        <a:srgbClr val="FFFFFF"/>
      </a:dk2>
      <a:lt2>
        <a:srgbClr val="FFFFFF"/>
      </a:lt2>
      <a:accent1>
        <a:srgbClr val="2EC8D5"/>
      </a:accent1>
      <a:accent2>
        <a:srgbClr val="B073C3"/>
      </a:accent2>
      <a:accent3>
        <a:srgbClr val="005641"/>
      </a:accent3>
      <a:accent4>
        <a:srgbClr val="FCD016"/>
      </a:accent4>
      <a:accent5>
        <a:srgbClr val="8BD700"/>
      </a:accent5>
      <a:accent6>
        <a:srgbClr val="F02C2D"/>
      </a:accent6>
      <a:hlink>
        <a:srgbClr val="8BD5E4"/>
      </a:hlink>
      <a:folHlink>
        <a:srgbClr val="4464D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_Default Design">
  <a:themeElements>
    <a:clrScheme name="DRI Colors 2">
      <a:dk1>
        <a:srgbClr val="000000"/>
      </a:dk1>
      <a:lt1>
        <a:srgbClr val="FFFFFF"/>
      </a:lt1>
      <a:dk2>
        <a:srgbClr val="FFFFFF"/>
      </a:dk2>
      <a:lt2>
        <a:srgbClr val="FFFFFF"/>
      </a:lt2>
      <a:accent1>
        <a:srgbClr val="2EC8D5"/>
      </a:accent1>
      <a:accent2>
        <a:srgbClr val="B073C3"/>
      </a:accent2>
      <a:accent3>
        <a:srgbClr val="005641"/>
      </a:accent3>
      <a:accent4>
        <a:srgbClr val="FCD016"/>
      </a:accent4>
      <a:accent5>
        <a:srgbClr val="8BD700"/>
      </a:accent5>
      <a:accent6>
        <a:srgbClr val="F02C2D"/>
      </a:accent6>
      <a:hlink>
        <a:srgbClr val="8BD5E4"/>
      </a:hlink>
      <a:folHlink>
        <a:srgbClr val="4464D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1962</TotalTime>
  <Pages>0</Pages>
  <Words>2736</Words>
  <Characters>0</Characters>
  <Application>Microsoft Office PowerPoint</Application>
  <PresentationFormat>On-screen Show (4:3)</PresentationFormat>
  <Lines>0</Lines>
  <Paragraphs>337</Paragraphs>
  <Slides>47</Slides>
  <Notes>47</Notes>
  <HiddenSlides>0</HiddenSlides>
  <MMClips>0</MMClips>
  <ScaleCrop>false</ScaleCrop>
  <HeadingPairs>
    <vt:vector size="6" baseType="variant">
      <vt:variant>
        <vt:lpstr>Theme</vt:lpstr>
      </vt:variant>
      <vt:variant>
        <vt:i4>33</vt:i4>
      </vt:variant>
      <vt:variant>
        <vt:lpstr>Embedded OLE Servers</vt:lpstr>
      </vt:variant>
      <vt:variant>
        <vt:i4>3</vt:i4>
      </vt:variant>
      <vt:variant>
        <vt:lpstr>Slide Titles</vt:lpstr>
      </vt:variant>
      <vt:variant>
        <vt:i4>47</vt:i4>
      </vt:variant>
    </vt:vector>
  </HeadingPairs>
  <TitlesOfParts>
    <vt:vector size="83" baseType="lpstr">
      <vt:lpstr>Bullets</vt:lpstr>
      <vt:lpstr>Default - 3_Custom Layout</vt:lpstr>
      <vt:lpstr>2_Default - Title and Content</vt:lpstr>
      <vt:lpstr>3_Default - Title and Content</vt:lpstr>
      <vt:lpstr>1_Default - Blank</vt:lpstr>
      <vt:lpstr>4_Default - Title and Content</vt:lpstr>
      <vt:lpstr>5_Default - Title and Content</vt:lpstr>
      <vt:lpstr>1_Default - 3_Custom Layout</vt:lpstr>
      <vt:lpstr>Default - Content with Caption</vt:lpstr>
      <vt:lpstr>1_Default - Title and Chart</vt:lpstr>
      <vt:lpstr>2_Default - Title and Chart</vt:lpstr>
      <vt:lpstr>Default - Two Content</vt:lpstr>
      <vt:lpstr>1_Default - Title Only</vt:lpstr>
      <vt:lpstr>1_Bullets</vt:lpstr>
      <vt:lpstr>Title &amp; Bullets</vt:lpstr>
      <vt:lpstr>Title - Center</vt:lpstr>
      <vt:lpstr>Title &amp; Subtitle</vt:lpstr>
      <vt:lpstr>Photo - Horizontal</vt:lpstr>
      <vt:lpstr>Photo - Horizontal Reflection</vt:lpstr>
      <vt:lpstr>Photo - Vertical</vt:lpstr>
      <vt:lpstr>Photo - Vertical Reflection</vt:lpstr>
      <vt:lpstr>Title - Top</vt:lpstr>
      <vt:lpstr>Blank</vt:lpstr>
      <vt:lpstr>Title &amp; Bullets - Left</vt:lpstr>
      <vt:lpstr>Title &amp; Bullets - 2 Column</vt:lpstr>
      <vt:lpstr>Title &amp; Bullets - Right</vt:lpstr>
      <vt:lpstr>Title, Bullets &amp; Photo</vt:lpstr>
      <vt:lpstr>Master #2</vt:lpstr>
      <vt:lpstr>2_Bullets</vt:lpstr>
      <vt:lpstr>2_Default - Blank</vt:lpstr>
      <vt:lpstr>1_Basic_Title-no_logo</vt:lpstr>
      <vt:lpstr>Default Design</vt:lpstr>
      <vt:lpstr>1_Default Design</vt:lpstr>
      <vt:lpstr>Microsoft Office Excel 97-2003 Worksheet</vt:lpstr>
      <vt:lpstr>Chart</vt:lpstr>
      <vt:lpstr>Microsoft Office Excel Chart</vt:lpstr>
      <vt:lpstr>Slide 1</vt:lpstr>
      <vt:lpstr>Slide 2</vt:lpstr>
      <vt:lpstr>Total Domestic Visitors… Passed 2007 record high in 2011</vt:lpstr>
      <vt:lpstr>Total International Inbound Travel… Set new record high in 2011</vt:lpstr>
      <vt:lpstr>Total Overseas Visitors… Another record set in 2011</vt:lpstr>
      <vt:lpstr>Travel Spending… Will exceed $800 billion for the first time</vt:lpstr>
      <vt:lpstr>% change in RevPAR through December 2011… First time in 4 years all states have positive growth      </vt:lpstr>
      <vt:lpstr>Hotel Performance through December 2011… </vt:lpstr>
      <vt:lpstr>Slide 9</vt:lpstr>
      <vt:lpstr>Slide 10</vt:lpstr>
      <vt:lpstr>Slide 11</vt:lpstr>
      <vt:lpstr>Slide 12</vt:lpstr>
      <vt:lpstr>Overall Traveler Sentiment IndexTM…  Immediate recovery, but nothing to write home about  </vt:lpstr>
      <vt:lpstr>Affordability of Travel IndexTM…  Deals &amp; discounts made travel more affordable  </vt:lpstr>
      <vt:lpstr>Led by still-high gas prices and rising  air fares  </vt:lpstr>
      <vt:lpstr>Money Available for Travel…  Heading in the wrong direction  </vt:lpstr>
      <vt:lpstr>Leisure travel intentions soft… October 2011 lowest among past five surveys </vt:lpstr>
      <vt:lpstr>Slide 18</vt:lpstr>
      <vt:lpstr>Slide 19</vt:lpstr>
      <vt:lpstr>Business travel intentions… Also soft but at least consistent </vt:lpstr>
      <vt:lpstr>Incidence of Business Travel Down 15 Points Over Past 5 Years, but Stabilizing   </vt:lpstr>
      <vt:lpstr>Slide 22</vt:lpstr>
      <vt:lpstr>Slide 23</vt:lpstr>
      <vt:lpstr>Slide 24</vt:lpstr>
      <vt:lpstr>Slide 25</vt:lpstr>
      <vt:lpstr>Slide 26</vt:lpstr>
      <vt:lpstr>Slide 27</vt:lpstr>
      <vt:lpstr>Slide 28</vt:lpstr>
      <vt:lpstr>Slide 29</vt:lpstr>
      <vt:lpstr>Why You Know You Need a Raise… Household incomes have plummeted</vt:lpstr>
      <vt:lpstr>Single-Person Households as a Percentage  of All Households: 1940 to 2010</vt:lpstr>
      <vt:lpstr>Slide 32</vt:lpstr>
      <vt:lpstr>Slide 33</vt:lpstr>
      <vt:lpstr>Personal Wellbeing is the Focus</vt:lpstr>
      <vt:lpstr>Slide 35</vt:lpstr>
      <vt:lpstr>Moderate gains in domestic leisure travel… After a wild ride during the past decade </vt:lpstr>
      <vt:lpstr>Domestic Leisure Visitors… Will continue to set new records </vt:lpstr>
      <vt:lpstr>Slow but steady growth in business travel… At this point up is really good! </vt:lpstr>
      <vt:lpstr>Domestic business travel improves… But still well below 1998 record high </vt:lpstr>
      <vt:lpstr>Total domestic visitors… Modest, but declining growth </vt:lpstr>
      <vt:lpstr>Good News…  Travel spending on the rebound </vt:lpstr>
      <vt:lpstr>Total United States 2011 Projection Key Performance Indicator Outlook Scenario (% change vs. Prior Year)   </vt:lpstr>
      <vt:lpstr>Total United States 2012 Projection Key Performance Indicator Outlook Scenario (% change vs. Prior Year)  </vt:lpstr>
      <vt:lpstr>International and Overseas arrivals…  Slowing growth expected </vt:lpstr>
      <vt:lpstr>Slide 45</vt:lpstr>
      <vt:lpstr>Slide 46</vt:lpstr>
      <vt:lpstr>Slide 47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Outlook on U.S. Travel and Tourism</dc:title>
  <dc:creator>Suzanne</dc:creator>
  <cp:lastModifiedBy>kknight</cp:lastModifiedBy>
  <cp:revision>52</cp:revision>
  <cp:lastPrinted>2012-01-24T22:40:29Z</cp:lastPrinted>
  <dcterms:modified xsi:type="dcterms:W3CDTF">2012-01-27T15:52:27Z</dcterms:modified>
</cp:coreProperties>
</file>