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1pPr>
    <a:lvl2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2pPr>
    <a:lvl3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3pPr>
    <a:lvl4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4pPr>
    <a:lvl5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5pPr>
    <a:lvl6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6pPr>
    <a:lvl7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7pPr>
    <a:lvl8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8pPr>
    <a:lvl9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7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3" name="Shape 3"/>
          <p:cNvSpPr>
            <a:spLocks noGrp="1"/>
          </p:cNvSpPr>
          <p:nvPr>
            <p:ph type="body" idx="1"/>
          </p:nvPr>
        </p:nvSpPr>
        <p:spPr>
          <a:xfrm>
            <a:off x="685800" y="4343400"/>
            <a:ext cx="5486399" cy="4114800"/>
          </a:xfrm>
          <a:prstGeom prst="rect">
            <a:avLst/>
          </a:prstGeom>
          <a:noFill/>
          <a:ln>
            <a:noFill/>
          </a:ln>
        </p:spPr>
        <p:txBody>
          <a:bodyPr lIns="91425" tIns="91425" rIns="91425" bIns="91425" anchor="t" anchorCtr="0">
            <a:spAutoFit/>
          </a:bodyPr>
          <a:lstStyle/>
          <a:p>
            <a:pPr marL="914400" lvl="1" indent="-317500">
              <a:buClr>
                <a:srgbClr val="000000"/>
              </a:buClr>
              <a:buSzPct val="127272"/>
              <a:buFont typeface="Courier New"/>
              <a:buChar char="o"/>
            </a:pPr>
            <a:r>
              <a:rPr sz="1100"/>
              <a:t>
</a:t>
            </a:r>
          </a:p>
          <a:p>
            <a:endParaRPr/>
          </a:p>
          <a:p>
            <a:endParaRPr/>
          </a:p>
          <a:p>
            <a:endParaRPr/>
          </a:p>
          <a:p>
            <a:endParaRPr/>
          </a:p>
          <a:p>
            <a:endParaRPr/>
          </a:p>
          <a:p>
            <a:endParaRPr/>
          </a:p>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6" name="Shape 2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Hi.</a:t>
            </a:r>
          </a:p>
          <a:p>
            <a:pPr lvl="0" rtl="0"/>
            <a:r>
              <a:rPr/>
              <a:t>You made the right choice.</a:t>
            </a:r>
          </a:p>
          <a:p>
            <a:pPr lvl="0" rtl="0"/>
            <a:r>
              <a:rPr/>
              <a:t>Best looking, or at least best dressed.</a:t>
            </a:r>
          </a:p>
          <a:p>
            <a:endParaRPr/>
          </a:p>
          <a:p>
            <a:endParaRPr/>
          </a:p>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1" name="Shape 3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So thank you for being here.</a:t>
            </a:r>
          </a:p>
          <a:p>
            <a:pPr lvl="0" rtl="0"/>
            <a:r>
              <a:rPr/>
              <a:t>I am excited.</a:t>
            </a:r>
          </a:p>
          <a:p>
            <a:pPr lvl="0" rtl="0"/>
            <a:r>
              <a:rPr/>
              <a:t>Happy to be in Maine.</a:t>
            </a:r>
          </a:p>
          <a:p>
            <a:pPr lvl="0" rtl="0"/>
            <a:r>
              <a:rPr/>
              <a:t>Let's get out of that coffee coma and have some fun.</a:t>
            </a:r>
          </a:p>
          <a:p>
            <a:endParaRPr/>
          </a:p>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6" name="Shape 3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Who I Am.</a:t>
            </a:r>
          </a:p>
          <a:p>
            <a:pPr lvl="0" rtl="0"/>
            <a:r>
              <a:rPr/>
              <a:t>Background.</a:t>
            </a:r>
          </a:p>
          <a:p>
            <a:pPr lvl="0" rtl="0"/>
            <a:r>
              <a:rPr/>
              <a:t>Travel 2.0 = We help destiantions answer tough questions.</a:t>
            </a:r>
          </a:p>
          <a:p>
            <a:pPr lvl="0" rtl="0"/>
            <a:r>
              <a:rPr/>
              <a:t>I don't like the status quo, less is more, DMOs love to copy each other.</a:t>
            </a:r>
          </a:p>
          <a:p>
            <a:pPr lvl="0" rtl="0"/>
            <a:r>
              <a:rPr/>
              <a:t>I will not tell you to have a Facebook page, mobile app or even a website.</a:t>
            </a:r>
          </a:p>
          <a:p>
            <a:pPr lvl="0" rtl="0"/>
            <a:r>
              <a:rPr/>
              <a:t>I am here to help you...</a:t>
            </a:r>
          </a:p>
          <a:p>
            <a:endParaRPr/>
          </a:p>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1" name="Shape 4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Why I am here.</a:t>
            </a:r>
          </a:p>
          <a:p>
            <a:pPr lvl="0" rtl="0"/>
            <a:r>
              <a:rPr/>
              <a:t>I am here to change your thinking.</a:t>
            </a:r>
          </a:p>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6" name="Shape 4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What you will learn.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1" name="Shape 5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Story about dad.</a:t>
            </a:r>
          </a:p>
          <a:p>
            <a:pPr lvl="0" rtl="0"/>
            <a:r>
              <a:rPr/>
              <a:t>Instead of the one-on-one opportunity, we now have an opportunity to connect to the masses.</a:t>
            </a:r>
          </a:p>
          <a:p>
            <a:pPr lvl="0" rtl="0"/>
            <a:r>
              <a:rPr/>
              <a:t>Carolann talked about this idea this morning.  To convince the visitor to come to Maine, you need that authentic voice...freinds, family, connections...saying that Maine it great.</a:t>
            </a:r>
          </a:p>
          <a:p>
            <a:pPr lvl="0" rtl="0"/>
            <a:r>
              <a:rPr/>
              <a:t>Digital now gives us that opportunity.</a:t>
            </a:r>
          </a:p>
          <a:p>
            <a:pPr lvl="0" rtl="0"/>
            <a:r>
              <a:rPr/>
              <a:t>But it also presents us with some challenges.</a:t>
            </a:r>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6" name="Shape 5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Challenges, Strategy, Future, Thinking.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1" name="Shape 6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We are all facing the same challenges...web, social, mobile, there is a new social site born every 15 minutes.</a:t>
            </a:r>
          </a:p>
          <a:p>
            <a:pPr lvl="0" rtl="0"/>
            <a:r>
              <a:rPr/>
              <a:t>It is why you are in this session, well, and you heard I was the best-looking presenter at the conference today.</a:t>
            </a:r>
          </a:p>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6" name="Shape 6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Time, money, people.</a:t>
            </a:r>
          </a:p>
          <a:p>
            <a:pPr lvl="0" rtl="0"/>
            <a:r>
              <a:rPr/>
              <a:t>Digital roller coaster.</a:t>
            </a:r>
          </a:p>
          <a:p>
            <a:pPr lvl="0" rtl="0"/>
            <a:r>
              <a:rPr/>
              <a:t>Social ROI.</a:t>
            </a:r>
          </a:p>
          <a:p>
            <a:pPr lvl="0"/>
            <a:r>
              <a:rPr/>
              <a:t>What is the ROI of your cell phone?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1" name="Shape 7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6" name="Shape 7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64% of travelers say they planned part of the trip with social media. Source: Starwood Hotels &amp; Resorts, Nov. 2010</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1" name="Shape 8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93% of travelers (with an iPad) regularlly engage with the device while traveling. Source: Greystripe, September 2011.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6" name="Shape 8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1" name="Shape 9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Brand &gt; Goal &gt; Digital</a:t>
            </a:r>
          </a:p>
          <a:p>
            <a:pPr lvl="0" rtl="0"/>
            <a:r>
              <a:rPr/>
              <a:t>We usually start here.  Hey, we are great at everything!  I just wrote a story about a DMO advertising a bar, everyone has a bar!  Tell me what is unique.</a:t>
            </a:r>
          </a:p>
          <a:p>
            <a:pPr lvl="0" rtl="0"/>
            <a:r>
              <a:rPr/>
              <a:t>When you get down to the digital level, typically, you see two things: over-the-top and hidden in the sand. Reno story. Dallas story.</a:t>
            </a:r>
          </a:p>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6" name="Shape 9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Post</a:t>
            </a:r>
          </a:p>
          <a:p>
            <a:endParaRPr/>
          </a:p>
          <a:p>
            <a:pPr lvl="0" rtl="0"/>
            <a:r>
              <a:rPr/>
              <a:t>P is People. Don't start a social strategy until you know the capabilities of your audience. If you're targeting college students, use social networks. If you're reaching out business travelers, consider ratings and reviews. Forrester has great  data to help with this, but you can make some estimates on your own. Just don't start without thinking about it.</a:t>
            </a:r>
          </a:p>
          <a:p>
            <a:endParaRPr/>
          </a:p>
          <a:p>
            <a:pPr lvl="0" rtl="0"/>
            <a:r>
              <a:rPr/>
              <a:t>O is objectives. Pick one. Are you starting an application to listen to your customers, or to talk with them? To support them, or to energize your best customers to evangelize others? Or are you trying to collaborate with them? Decide on your objective before you decide on a technology. Then figure out how you will measure it.</a:t>
            </a:r>
          </a:p>
          <a:p>
            <a:endParaRPr/>
          </a:p>
          <a:p>
            <a:pPr lvl="0" rtl="0"/>
            <a:r>
              <a:rPr/>
              <a:t>S is Strategy. Strategy here means figuring out what will be different after you're done. Do you want a closer, two-way relationship with your best customers? Do you want to get people talking about your products? Do you want a permanent focus group for testing product ideas and generating new ones? Imagine you succeed. How will things be different afterwards? Imagine the endpoint and you'll know where to begin.</a:t>
            </a:r>
          </a:p>
          <a:p>
            <a:endParaRPr/>
          </a:p>
          <a:p>
            <a:pPr lvl="0" rtl="0"/>
            <a:r>
              <a:rPr/>
              <a:t>T is Technology. A community. A wiki. A blog or a hundred blogs. Once you know your people, objectives, and strategy, then you can decide with confidence.</a:t>
            </a:r>
          </a:p>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1" name="Shape 10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6" name="Shape 10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Specifically content curation.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1" name="Shape 11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If you not fast, your last.</a:t>
            </a:r>
          </a:p>
          <a:p>
            <a:pPr lvl="0"/>
            <a:r>
              <a:rPr/>
              <a:t>People want information now. This is how you gain and keep marketshare in the digital decade.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6" name="Shape 11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You no longer have to find the information, the information finds you.  Based on Likes, past behavior, location, etc.</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1" name="Shape 12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There is no more mobile.  The is not more web.  There is simply digitial.  Consumers want the same interaction across all of your networks.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6" name="Shape 12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If content is king, story is the queen.  Carolann talked about an emotional connection this morning.  And you are the start of that emotional connection.  Your experience, your story.  Everyone wants to travel like a local.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1" name="Shape 13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6" name="Shape 13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1" name="Shape 14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6" name="Shape 14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Time Required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1" name="Shape 15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a:r>
              <a:rPr/>
              <a:t>Consideration Square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6" name="Shape 15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pPr lvl="0" rtl="0"/>
            <a:r>
              <a:rPr/>
              <a:t>We all have challenges, but those challenges present us with some great opportunites.</a:t>
            </a:r>
          </a:p>
          <a:p>
            <a:pPr lvl="0" rtl="0"/>
            <a:r>
              <a:rPr/>
              <a:t>Opportunites to connect directly with our visitors.</a:t>
            </a:r>
          </a:p>
          <a:p>
            <a:pPr lvl="0" rtl="0"/>
            <a:r>
              <a:rPr/>
              <a:t>To show them the wonders of our destination.</a:t>
            </a:r>
          </a:p>
          <a:p>
            <a:pPr lvl="0" rtl="0"/>
            <a:r>
              <a:rPr/>
              <a:t>To help them find that local spot with all of the cars out front.</a:t>
            </a:r>
          </a:p>
          <a:p>
            <a:pPr lvl="0" rtl="0"/>
            <a:r>
              <a:rPr/>
              <a:t>Make no mistake, this is a tough time to be in destination marketing.</a:t>
            </a:r>
          </a:p>
          <a:p>
            <a:pPr lvl="0" rtl="0"/>
            <a:r>
              <a:rPr/>
              <a:t>But it is also an amazing time.</a:t>
            </a:r>
          </a:p>
          <a:p>
            <a:pPr lvl="0" rtl="0"/>
            <a:r>
              <a:rPr/>
              <a:t>As you are faced with these new challenges, these new social networks, these new demands.</a:t>
            </a:r>
          </a:p>
          <a:p>
            <a:pPr lvl="0" rtl="0"/>
            <a:r>
              <a:rPr/>
              <a:t>Stop and think.  Take the time to develop your plan, think about Post, ask yourself why.  Take time to think.</a:t>
            </a:r>
          </a:p>
          <a:p>
            <a:pPr lvl="0" rtl="0"/>
            <a:r>
              <a:rPr/>
              <a:t>This is a great job.</a:t>
            </a:r>
          </a:p>
          <a:p>
            <a:pPr lvl="0" rtl="0"/>
            <a:r>
              <a:rPr/>
              <a:t>Thank you.</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1" name="Shape 161"/>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6" name="Shape 166"/>
          <p:cNvSpPr>
            <a:spLocks noGrp="1"/>
          </p:cNvSpPr>
          <p:nvPr>
            <p:ph type="body" idx="1"/>
          </p:nvPr>
        </p:nvSpPr>
        <p:spPr>
          <a:xfrm>
            <a:off x="685800" y="4343400"/>
            <a:ext cx="5486399" cy="4114800"/>
          </a:xfrm>
          <a:prstGeom prst="rect">
            <a:avLst/>
          </a:prstGeom>
          <a:noFill/>
          <a:ln>
            <a:noFill/>
          </a:ln>
        </p:spPr>
        <p:txBody>
          <a:bodyPr lIns="91425" tIns="91425" rIns="91425" bIns="91425" anchor="ctr" anchorCtr="0">
            <a:sp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8" name="Shape 8"/>
          <p:cNvSpPr>
            <a:spLocks noGrp="1"/>
          </p:cNvSpPr>
          <p:nvPr>
            <p:ph type="ctrTitle"/>
          </p:nvPr>
        </p:nvSpPr>
        <p:spPr>
          <a:xfrm>
            <a:off x="685800" y="2111123"/>
            <a:ext cx="7772400" cy="1546474"/>
          </a:xfrm>
          <a:prstGeom prst="rect">
            <a:avLst/>
          </a:prstGeom>
          <a:noFill/>
          <a:ln>
            <a:noFill/>
          </a:ln>
        </p:spPr>
        <p:txBody>
          <a:bodyPr lIns="91425" tIns="91425" rIns="91425" bIns="91425" anchor="b" anchorCtr="0"/>
          <a:lstStyle>
            <a:lvl1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1pPr>
            <a:lvl2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2pPr>
            <a:lvl3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3pPr>
            <a:lvl4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4pPr>
            <a:lvl5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5pPr>
            <a:lvl6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6pPr>
            <a:lvl7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7pPr>
            <a:lvl8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8pPr>
            <a:lvl9pPr marL="0" indent="304800" algn="ctr" rtl="0">
              <a:spcBef>
                <a:spcPts val="0"/>
              </a:spcBef>
              <a:buClr>
                <a:schemeClr val="dk1"/>
              </a:buClr>
              <a:buSzPct val="100000"/>
              <a:buFont typeface="Arial"/>
              <a:buNone/>
              <a:defRPr sz="48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9pPr>
          </a:lstStyle>
          <a:p>
            <a:endParaRPr/>
          </a:p>
        </p:txBody>
      </p:sp>
      <p:sp>
        <p:nvSpPr>
          <p:cNvPr id="9" name="Shape 9"/>
          <p:cNvSpPr>
            <a:spLocks noGrp="1"/>
          </p:cNvSpPr>
          <p:nvPr>
            <p:ph type="subTitle" idx="1"/>
          </p:nvPr>
        </p:nvSpPr>
        <p:spPr>
          <a:xfrm>
            <a:off x="685800" y="3786737"/>
            <a:ext cx="7772400" cy="1046317"/>
          </a:xfrm>
          <a:prstGeom prst="rect">
            <a:avLst/>
          </a:prstGeom>
          <a:noFill/>
          <a:ln>
            <a:noFill/>
          </a:ln>
        </p:spPr>
        <p:txBody>
          <a:bodyPr lIns="91425" tIns="91425" rIns="91425" bIns="91425" anchor="t" anchorCtr="0"/>
          <a:lstStyle>
            <a:lvl1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1pPr>
            <a:lvl2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2pPr>
            <a:lvl3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3pPr>
            <a:lvl4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4pPr>
            <a:lvl5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5pPr>
            <a:lvl6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6pPr>
            <a:lvl7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7pPr>
            <a:lvl8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8pPr>
            <a:lvl9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panose="00000000000000000000"/>
                <a:ea typeface="Arial" panose="00000000000000000000"/>
                <a:cs typeface="Arial" panose="00000000000000000000"/>
                <a:sym typeface="Arial" panose="00000000000000000000"/>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1pPr>
            <a:lvl2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2pPr>
            <a:lvl3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3pPr>
            <a:lvl4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4pPr>
            <a:lvl5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5pPr>
            <a:lvl6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6pPr>
            <a:lvl7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7pPr>
            <a:lvl8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8pPr>
            <a:lvl9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9pPr>
          </a:lstStyle>
          <a:p>
            <a:endParaRPr/>
          </a:p>
        </p:txBody>
      </p:sp>
      <p:sp>
        <p:nvSpPr>
          <p:cNvPr id="12" name="Shape 12"/>
          <p:cNvSpPr>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defRPr/>
            </a:lvl1pPr>
            <a:lvl2pPr marL="742950" indent="-285750" rtl="0">
              <a:defRPr/>
            </a:lvl2pPr>
            <a:lvl3pPr marL="1143000" indent="-228600" rtl="0">
              <a:defRPr/>
            </a:lvl3pPr>
            <a:lvl4pPr marL="1600200" indent="-228600"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3"/>
        <p:cNvGrpSpPr/>
        <p:nvPr/>
      </p:nvGrpSpPr>
      <p:grpSpPr>
        <a:xfrm>
          <a:off x="0" y="0"/>
          <a:ext cx="0" cy="0"/>
          <a:chOff x="0" y="0"/>
          <a:chExt cx="0" cy="0"/>
        </a:xfrm>
      </p:grpSpPr>
      <p:sp>
        <p:nvSpPr>
          <p:cNvPr id="14" name="Shape 14"/>
          <p:cNvSpPr>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1pPr>
            <a:lvl2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2pPr>
            <a:lvl3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3pPr>
            <a:lvl4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4pPr>
            <a:lvl5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5pPr>
            <a:lvl6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6pPr>
            <a:lvl7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7pPr>
            <a:lvl8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8pPr>
            <a:lvl9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9pPr>
          </a:lstStyle>
          <a:p>
            <a:endParaRPr/>
          </a:p>
        </p:txBody>
      </p:sp>
      <p:sp>
        <p:nvSpPr>
          <p:cNvPr id="15" name="Shape 15"/>
          <p:cNvSpPr>
            <a:spLocks noGrp="1"/>
          </p:cNvSpPr>
          <p:nvPr>
            <p:ph type="body" idx="1"/>
          </p:nvPr>
        </p:nvSpPr>
        <p:spPr>
          <a:xfrm>
            <a:off x="457200" y="1600200"/>
            <a:ext cx="3994525" cy="4967574"/>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6" name="Shape 16"/>
          <p:cNvSpPr>
            <a:spLocks noGrp="1"/>
          </p:cNvSpPr>
          <p:nvPr>
            <p:ph type="body" idx="2"/>
          </p:nvPr>
        </p:nvSpPr>
        <p:spPr>
          <a:xfrm>
            <a:off x="4692273" y="1600200"/>
            <a:ext cx="3994525" cy="4967574"/>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17"/>
        <p:cNvGrpSpPr/>
        <p:nvPr/>
      </p:nvGrpSpPr>
      <p:grpSpPr>
        <a:xfrm>
          <a:off x="0" y="0"/>
          <a:ext cx="0" cy="0"/>
          <a:chOff x="0" y="0"/>
          <a:chExt cx="0" cy="0"/>
        </a:xfrm>
      </p:grpSpPr>
      <p:sp>
        <p:nvSpPr>
          <p:cNvPr id="18" name="Shape 18"/>
          <p:cNvSpPr>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1pPr>
            <a:lvl2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2pPr>
            <a:lvl3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3pPr>
            <a:lvl4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4pPr>
            <a:lvl5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5pPr>
            <a:lvl6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6pPr>
            <a:lvl7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7pPr>
            <a:lvl8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8pPr>
            <a:lvl9pPr algn="l" rtl="0">
              <a:spcBef>
                <a:spcPts val="0"/>
              </a:spcBef>
              <a:buSzPct val="100000"/>
              <a:buFont typeface="Arial"/>
              <a:buNone/>
              <a:defRPr sz="3600" b="1">
                <a:solidFill>
                  <a:schemeClr val="dk1"/>
                </a:solidFill>
                <a:latin typeface="Arial" panose="00000000000000000000"/>
                <a:ea typeface="Arial" panose="00000000000000000000"/>
                <a:cs typeface="Arial" panose="00000000000000000000"/>
                <a:sym typeface="Arial" panose="00000000000000000000"/>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19"/>
        <p:cNvGrpSpPr/>
        <p:nvPr/>
      </p:nvGrpSpPr>
      <p:grpSpPr>
        <a:xfrm>
          <a:off x="0" y="0"/>
          <a:ext cx="0" cy="0"/>
          <a:chOff x="0" y="0"/>
          <a:chExt cx="0" cy="0"/>
        </a:xfrm>
      </p:grpSpPr>
      <p:sp>
        <p:nvSpPr>
          <p:cNvPr id="20" name="Shape 20"/>
          <p:cNvSpPr>
            <a:spLocks noGrp="1"/>
          </p:cNvSpPr>
          <p:nvPr>
            <p:ph type="body" idx="1"/>
          </p:nvPr>
        </p:nvSpPr>
        <p:spPr>
          <a:xfrm>
            <a:off x="457200" y="5875078"/>
            <a:ext cx="8229600" cy="692693"/>
          </a:xfrm>
          <a:prstGeom prst="rect">
            <a:avLst/>
          </a:prstGeom>
          <a:noFill/>
          <a:ln>
            <a:noFill/>
          </a:ln>
        </p:spPr>
        <p:txBody>
          <a:bodyPr lIns="91425" tIns="91425" rIns="91425" bIns="91425" anchor="t" anchorCtr="0"/>
          <a:lstStyle>
            <a:lvl1pPr marL="285750" indent="-285750" algn="ctr" rtl="0">
              <a:lnSpc>
                <a:spcPct val="100000"/>
              </a:lnSpc>
              <a:spcBef>
                <a:spcPts val="360"/>
              </a:spcBef>
              <a:spcAft>
                <a:spcPts val="0"/>
              </a:spcAft>
              <a:buClr>
                <a:schemeClr val="dk1"/>
              </a:buClr>
              <a:buSzPct val="166666"/>
              <a:buFont typeface="Arial"/>
              <a:buChar char="•"/>
              <a:defRPr sz="1800">
                <a:solidFill>
                  <a:schemeClr val="dk1"/>
                </a:solidFill>
              </a:defRPr>
            </a:lvl1pPr>
            <a:lvl2pPr marL="285750" indent="-285750" algn="ctr" rtl="0">
              <a:lnSpc>
                <a:spcPct val="100000"/>
              </a:lnSpc>
              <a:spcBef>
                <a:spcPts val="360"/>
              </a:spcBef>
              <a:spcAft>
                <a:spcPts val="0"/>
              </a:spcAft>
              <a:buClr>
                <a:schemeClr val="dk1"/>
              </a:buClr>
              <a:buSzPct val="100000"/>
              <a:buFont typeface="Courier New"/>
              <a:buChar char="o"/>
              <a:defRPr sz="1800">
                <a:solidFill>
                  <a:schemeClr val="dk1"/>
                </a:solidFill>
              </a:defRPr>
            </a:lvl2pPr>
            <a:lvl3pPr marL="285750" indent="-285750" algn="ctr" rtl="0">
              <a:lnSpc>
                <a:spcPct val="100000"/>
              </a:lnSpc>
              <a:spcBef>
                <a:spcPts val="360"/>
              </a:spcBef>
              <a:spcAft>
                <a:spcPts val="0"/>
              </a:spcAft>
              <a:buClr>
                <a:schemeClr val="dk1"/>
              </a:buClr>
              <a:buSzPct val="100000"/>
              <a:buFont typeface="Wingdings"/>
              <a:buChar char="§"/>
              <a:defRPr sz="1800">
                <a:solidFill>
                  <a:schemeClr val="dk1"/>
                </a:solidFill>
              </a:defRPr>
            </a:lvl3pPr>
            <a:lvl4pPr marL="285750" indent="-285750" algn="ctr" rtl="0">
              <a:lnSpc>
                <a:spcPct val="100000"/>
              </a:lnSpc>
              <a:spcBef>
                <a:spcPts val="360"/>
              </a:spcBef>
              <a:spcAft>
                <a:spcPts val="0"/>
              </a:spcAft>
              <a:buClr>
                <a:schemeClr val="dk1"/>
              </a:buClr>
              <a:buSzPct val="166666"/>
              <a:buFont typeface="Arial"/>
              <a:buChar char="•"/>
              <a:defRPr sz="1800">
                <a:solidFill>
                  <a:schemeClr val="dk1"/>
                </a:solidFill>
              </a:defRPr>
            </a:lvl4pPr>
            <a:lvl5pPr marL="285750" indent="-285750" algn="ctr" rtl="0">
              <a:lnSpc>
                <a:spcPct val="100000"/>
              </a:lnSpc>
              <a:spcBef>
                <a:spcPts val="360"/>
              </a:spcBef>
              <a:spcAft>
                <a:spcPts val="0"/>
              </a:spcAft>
              <a:buClr>
                <a:schemeClr val="dk1"/>
              </a:buClr>
              <a:buSzPct val="100000"/>
              <a:buFont typeface="Courier New"/>
              <a:buChar char="o"/>
              <a:defRPr sz="1800">
                <a:solidFill>
                  <a:schemeClr val="dk1"/>
                </a:solidFill>
              </a:defRPr>
            </a:lvl5pPr>
            <a:lvl6pPr marL="285750" indent="-285750" algn="ctr" rtl="0">
              <a:lnSpc>
                <a:spcPct val="100000"/>
              </a:lnSpc>
              <a:spcBef>
                <a:spcPts val="360"/>
              </a:spcBef>
              <a:spcAft>
                <a:spcPts val="0"/>
              </a:spcAft>
              <a:buClr>
                <a:schemeClr val="dk1"/>
              </a:buClr>
              <a:buSzPct val="100000"/>
              <a:buFont typeface="Wingdings"/>
              <a:buChar char="§"/>
              <a:defRPr sz="1800">
                <a:solidFill>
                  <a:schemeClr val="dk1"/>
                </a:solidFill>
              </a:defRPr>
            </a:lvl6pPr>
            <a:lvl7pPr marL="285750" indent="-285750" algn="ctr" rtl="0">
              <a:lnSpc>
                <a:spcPct val="100000"/>
              </a:lnSpc>
              <a:spcBef>
                <a:spcPts val="360"/>
              </a:spcBef>
              <a:spcAft>
                <a:spcPts val="0"/>
              </a:spcAft>
              <a:buClr>
                <a:schemeClr val="dk1"/>
              </a:buClr>
              <a:buSzPct val="166666"/>
              <a:buFont typeface="Arial"/>
              <a:buChar char="•"/>
              <a:defRPr sz="1800">
                <a:solidFill>
                  <a:schemeClr val="dk1"/>
                </a:solidFill>
              </a:defRPr>
            </a:lvl7pPr>
            <a:lvl8pPr marL="285750" indent="-285750" algn="ctr" rtl="0">
              <a:lnSpc>
                <a:spcPct val="100000"/>
              </a:lnSpc>
              <a:spcBef>
                <a:spcPts val="360"/>
              </a:spcBef>
              <a:spcAft>
                <a:spcPts val="0"/>
              </a:spcAft>
              <a:buClr>
                <a:schemeClr val="dk1"/>
              </a:buClr>
              <a:buSzPct val="100000"/>
              <a:buFont typeface="Courier New"/>
              <a:buChar char="o"/>
              <a:defRPr sz="1800">
                <a:solidFill>
                  <a:schemeClr val="dk1"/>
                </a:solidFill>
              </a:defRPr>
            </a:lvl8pPr>
            <a:lvl9pPr marL="285750" indent="-285750" algn="ctr" rtl="0">
              <a:lnSpc>
                <a:spcPct val="100000"/>
              </a:lnSpc>
              <a:spcBef>
                <a:spcPts val="360"/>
              </a:spcBef>
              <a:spcAft>
                <a:spcPts val="0"/>
              </a:spcAft>
              <a:buClr>
                <a:schemeClr val="dk1"/>
              </a:buClr>
              <a:buSzPct val="100000"/>
              <a:buFont typeface="Wingdings"/>
              <a:buChar char="§"/>
              <a:defRPr sz="18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1pPr>
            <a:lvl2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2pPr>
            <a:lvl3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3pPr>
            <a:lvl4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4pPr>
            <a:lvl5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5pPr>
            <a:lvl6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6pPr>
            <a:lvl7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7pPr>
            <a:lvl8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8pPr>
            <a:lvl9pPr marL="0" indent="228600" algn="l" rtl="0">
              <a:spcBef>
                <a:spcPts val="0"/>
              </a:spcBef>
              <a:buClr>
                <a:schemeClr val="dk1"/>
              </a:buClr>
              <a:buSzPct val="100000"/>
              <a:buFont typeface="Arial"/>
              <a:buNone/>
              <a:defRPr sz="3600" b="1" i="0" u="none" strike="noStrike" cap="none" baseline="0">
                <a:solidFill>
                  <a:schemeClr val="dk1"/>
                </a:solidFill>
                <a:latin typeface="Arial" panose="00000000000000000000"/>
                <a:ea typeface="Arial" panose="00000000000000000000"/>
                <a:cs typeface="Arial" panose="00000000000000000000"/>
                <a:sym typeface="Arial" panose="00000000000000000000"/>
              </a:defRPr>
            </a:lvl9pPr>
          </a:lstStyle>
          <a:p>
            <a:endParaRPr/>
          </a:p>
        </p:txBody>
      </p:sp>
      <p:sp>
        <p:nvSpPr>
          <p:cNvPr id="6" name="Shape 6"/>
          <p:cNvSpPr>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marL="342900" indent="-342900" algn="l" rtl="0">
              <a:spcBef>
                <a:spcPts val="600"/>
              </a:spcBef>
              <a:buClr>
                <a:schemeClr val="dk1"/>
              </a:buClr>
              <a:buSzPct val="166666"/>
              <a:buFont typeface="Arial"/>
              <a:buChar char="•"/>
              <a:defRPr sz="30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1pPr>
            <a:lvl2pPr marL="742950" indent="-285750" algn="l" rtl="0">
              <a:spcBef>
                <a:spcPts val="480"/>
              </a:spcBef>
              <a:buClr>
                <a:schemeClr val="dk1"/>
              </a:buClr>
              <a:buSzPct val="100000"/>
              <a:buFont typeface="Courier New"/>
              <a:buChar char="o"/>
              <a:defRPr sz="24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2pPr>
            <a:lvl3pPr marL="1143000" indent="-228600" algn="l" rtl="0">
              <a:spcBef>
                <a:spcPts val="480"/>
              </a:spcBef>
              <a:buClr>
                <a:schemeClr val="dk1"/>
              </a:buClr>
              <a:buSzPct val="100000"/>
              <a:buFont typeface="Wingdings"/>
              <a:buChar char="§"/>
              <a:defRPr sz="24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3pPr>
            <a:lvl4pPr marL="1600200" indent="-228600" algn="l" rtl="0">
              <a:spcBef>
                <a:spcPts val="360"/>
              </a:spcBef>
              <a:buClr>
                <a:schemeClr val="dk1"/>
              </a:buClr>
              <a:buSzPct val="166666"/>
              <a:buFont typeface="Arial"/>
              <a:buChar char="•"/>
              <a:defRPr sz="18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4pPr>
            <a:lvl5pPr marL="2057400" indent="-228600" algn="l" rtl="0">
              <a:spcBef>
                <a:spcPts val="360"/>
              </a:spcBef>
              <a:buClr>
                <a:schemeClr val="dk1"/>
              </a:buClr>
              <a:buSzPct val="100000"/>
              <a:buFont typeface="Courier New"/>
              <a:buChar char="o"/>
              <a:defRPr sz="18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5pPr>
            <a:lvl6pPr marL="2514600" indent="-228600" algn="l" rtl="0">
              <a:spcBef>
                <a:spcPts val="360"/>
              </a:spcBef>
              <a:buClr>
                <a:schemeClr val="dk1"/>
              </a:buClr>
              <a:buSzPct val="100000"/>
              <a:buFont typeface="Wingdings"/>
              <a:buChar char="§"/>
              <a:defRPr sz="18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6pPr>
            <a:lvl7pPr marL="2971800" indent="-228600" algn="l" rtl="0">
              <a:spcBef>
                <a:spcPts val="360"/>
              </a:spcBef>
              <a:buClr>
                <a:schemeClr val="dk1"/>
              </a:buClr>
              <a:buSzPct val="166666"/>
              <a:buFont typeface="Arial"/>
              <a:buChar char="•"/>
              <a:defRPr sz="18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7pPr>
            <a:lvl8pPr marL="3429000" indent="-228600" algn="l" rtl="0">
              <a:spcBef>
                <a:spcPts val="360"/>
              </a:spcBef>
              <a:buClr>
                <a:schemeClr val="dk1"/>
              </a:buClr>
              <a:buSzPct val="100000"/>
              <a:buFont typeface="Courier New"/>
              <a:buChar char="o"/>
              <a:defRPr sz="18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8pPr>
            <a:lvl9pPr marL="3886200" indent="-228600" algn="l" rtl="0">
              <a:spcBef>
                <a:spcPts val="360"/>
              </a:spcBef>
              <a:buClr>
                <a:schemeClr val="dk1"/>
              </a:buClr>
              <a:buSzPct val="100000"/>
              <a:buFont typeface="Wingdings"/>
              <a:buChar char="§"/>
              <a:defRPr sz="1800" b="0" i="0" u="none" strike="noStrike" cap="none" baseline="0">
                <a:solidFill>
                  <a:schemeClr val="dk1"/>
                </a:solidFill>
                <a:latin typeface="Arial" panose="00000000000000000000"/>
                <a:ea typeface="Arial" panose="00000000000000000000"/>
                <a:cs typeface="Arial" panose="00000000000000000000"/>
                <a:sym typeface="Arial" panose="00000000000000000000"/>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1pPr>
      <a:lvl2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1pPr>
      <a:lvl2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2pPr>
      <a:lvl3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3pPr>
      <a:lvl4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4pPr>
      <a:lvl5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5pPr>
      <a:lvl6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6pPr>
      <a:lvl7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7pPr>
      <a:lvl8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8pPr>
      <a:lvl9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1pPr>
      <a:lvl2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2pPr>
      <a:lvl3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3pPr>
      <a:lvl4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4pPr>
      <a:lvl5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5pPr>
      <a:lvl6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6pPr>
      <a:lvl7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7pPr>
      <a:lvl8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8pPr>
      <a:lvl9pPr marR="0" algn="l" rtl="0">
        <a:lnSpc>
          <a:spcPct val="100000"/>
        </a:lnSpc>
        <a:spcBef>
          <a:spcPts val="0"/>
        </a:spcBef>
        <a:spcAft>
          <a:spcPts val="0"/>
        </a:spcAft>
        <a:defRPr sz="1400" b="0" i="0" u="none" strike="noStrike" cap="none" baseline="0">
          <a:solidFill>
            <a:srgbClr val="000000"/>
          </a:solidFill>
          <a:latin typeface="Arial" panose="00000000000000000000"/>
          <a:ea typeface="Arial" panose="00000000000000000000"/>
          <a:cs typeface="Arial" panose="00000000000000000000"/>
          <a:sym typeface="Arial" panose="0000000000000000000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Shape 2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Shape 3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Shape 3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p:nvPr/>
        </p:nvSpPr>
        <p:spPr>
          <a:xfrm>
            <a:off x="0" y="0"/>
            <a:ext cx="9144000" cy="6858000"/>
          </a:xfrm>
          <a:prstGeom prst="rect">
            <a:avLst/>
          </a:prstGeom>
          <a:blipFill>
            <a:blip r:embed="rId3"/>
            <a:stretch>
              <a:fillRect/>
            </a:stretch>
          </a:blipFill>
          <a:ln>
            <a:noFill/>
          </a:ln>
        </p:spPr>
      </p:sp>
    </p:spTree>
  </p:cSld>
  <p:clrMapOvr>
    <a:masterClrMapping/>
  </p:clrMapOvr>
  <p:transition spd="slow">
    <p:cut/>
  </p:transition>
</p:sld>
</file>

<file path=ppt/theme/theme1.xml><?xml version="1.0" encoding="utf-8"?>
<a:theme xmlns:a="http://schemas.openxmlformats.org/drawingml/2006/main">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893</Words>
  <Application>Microsoft Office PowerPoint</Application>
  <PresentationFormat>On-screen Show (4:3)</PresentationFormat>
  <Paragraphs>61</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CWilliams</cp:lastModifiedBy>
  <cp:revision>1</cp:revision>
  <dcterms:modified xsi:type="dcterms:W3CDTF">2012-01-27T15:12:04Z</dcterms:modified>
</cp:coreProperties>
</file>