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57" d="100"/>
          <a:sy n="57" d="100"/>
        </p:scale>
        <p:origin x="69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88FFBF-4C8F-4288-B66E-4F221F88E45B}" type="datetimeFigureOut">
              <a:rPr lang="en-US" smtClean="0"/>
              <a:t>2/19/2021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2EE76-9F9A-45C3-9D1B-40CAB0EE70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43883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88FFBF-4C8F-4288-B66E-4F221F88E45B}" type="datetimeFigureOut">
              <a:rPr lang="en-US" smtClean="0"/>
              <a:t>2/19/2021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2EE76-9F9A-45C3-9D1B-40CAB0EE70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93650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88FFBF-4C8F-4288-B66E-4F221F88E45B}" type="datetimeFigureOut">
              <a:rPr lang="en-US" smtClean="0"/>
              <a:t>2/19/2021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2EE76-9F9A-45C3-9D1B-40CAB0EE70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17887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88FFBF-4C8F-4288-B66E-4F221F88E45B}" type="datetimeFigureOut">
              <a:rPr lang="en-US" smtClean="0"/>
              <a:t>2/19/2021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2EE76-9F9A-45C3-9D1B-40CAB0EE70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4593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88FFBF-4C8F-4288-B66E-4F221F88E45B}" type="datetimeFigureOut">
              <a:rPr lang="en-US" smtClean="0"/>
              <a:t>2/19/2021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2EE76-9F9A-45C3-9D1B-40CAB0EE70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25909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88FFBF-4C8F-4288-B66E-4F221F88E45B}" type="datetimeFigureOut">
              <a:rPr lang="en-US" smtClean="0"/>
              <a:t>2/19/2021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2EE76-9F9A-45C3-9D1B-40CAB0EE70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25059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88FFBF-4C8F-4288-B66E-4F221F88E45B}" type="datetimeFigureOut">
              <a:rPr lang="en-US" smtClean="0"/>
              <a:t>2/19/2021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2EE76-9F9A-45C3-9D1B-40CAB0EE70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5327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88FFBF-4C8F-4288-B66E-4F221F88E45B}" type="datetimeFigureOut">
              <a:rPr lang="en-US" smtClean="0"/>
              <a:t>2/19/2021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2EE76-9F9A-45C3-9D1B-40CAB0EE70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19937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88FFBF-4C8F-4288-B66E-4F221F88E45B}" type="datetimeFigureOut">
              <a:rPr lang="en-US" smtClean="0"/>
              <a:t>2/19/2021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2EE76-9F9A-45C3-9D1B-40CAB0EE70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92772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88FFBF-4C8F-4288-B66E-4F221F88E45B}" type="datetimeFigureOut">
              <a:rPr lang="en-US" smtClean="0"/>
              <a:t>2/19/2021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2EE76-9F9A-45C3-9D1B-40CAB0EE70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28046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88FFBF-4C8F-4288-B66E-4F221F88E45B}" type="datetimeFigureOut">
              <a:rPr lang="en-US" smtClean="0"/>
              <a:t>2/19/2021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2EE76-9F9A-45C3-9D1B-40CAB0EE70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69737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88FFBF-4C8F-4288-B66E-4F221F88E45B}" type="datetimeFigureOut">
              <a:rPr lang="en-US" smtClean="0"/>
              <a:t>2/19/2021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2EE76-9F9A-45C3-9D1B-40CAB0EE70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2654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88FFBF-4C8F-4288-B66E-4F221F88E45B}" type="datetimeFigureOut">
              <a:rPr lang="en-US" smtClean="0"/>
              <a:t>2/19/2021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32EE76-9F9A-45C3-9D1B-40CAB0EE70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00386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/>
            <a:endParaRPr lang="en-US" b="0" i="0" u="none" strike="noStrike" baseline="0" smtClean="0">
              <a:latin typeface="Sans Serif PS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43049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/>
            <a:endParaRPr lang="en-US" b="0" i="0" u="none" strike="noStrike" baseline="0" smtClean="0">
              <a:latin typeface="Sans Serif PS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54343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/>
            <a:endParaRPr lang="en-US" b="0" i="0" u="none" strike="noStrike" baseline="0" smtClean="0">
              <a:latin typeface="Sans Serif PS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73288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ILLUSTRA.PPT</Template>
  <TotalTime>0</TotalTime>
  <Words>0</Words>
  <Application>Microsoft Office PowerPoint</Application>
  <PresentationFormat>Widescreen</PresentationFormat>
  <Paragraphs>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Sans Serif PS</vt:lpstr>
      <vt:lpstr>Office Theme</vt:lpstr>
      <vt:lpstr>PowerPoint Presentation</vt:lpstr>
      <vt:lpstr>PowerPoint Presentation</vt:lpstr>
      <vt:lpstr>PowerPoint Presentation</vt:lpstr>
    </vt:vector>
  </TitlesOfParts>
  <Company>NARA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Legloahec</dc:creator>
  <cp:lastModifiedBy>John Legloahec</cp:lastModifiedBy>
  <cp:revision>1</cp:revision>
  <dcterms:created xsi:type="dcterms:W3CDTF">2021-02-19T15:33:17Z</dcterms:created>
  <dcterms:modified xsi:type="dcterms:W3CDTF">2021-02-19T15:33:47Z</dcterms:modified>
</cp:coreProperties>
</file>