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68" d="100"/>
          <a:sy n="68" d="100"/>
        </p:scale>
        <p:origin x="90" y="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647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61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090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689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196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787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844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88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454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917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399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498F9-FDDC-427F-B95C-84B08B572CED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916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875959" y="3425532"/>
            <a:ext cx="8341677" cy="888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Editor</a:t>
            </a:r>
            <a:endParaRPr lang="es-VE" sz="4800" dirty="0"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extBox 8"/>
          <p:cNvSpPr txBox="1"/>
          <p:nvPr/>
        </p:nvSpPr>
        <p:spPr>
          <a:xfrm>
            <a:off x="3776357" y="2239856"/>
            <a:ext cx="4629668" cy="1205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FF8A00"/>
              </a:buClr>
            </a:pPr>
            <a:r>
              <a:rPr lang="en-US" sz="5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#8</a:t>
            </a:r>
            <a:endParaRPr lang="en-US" sz="54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35296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74"/>
    </mc:Choice>
    <mc:Fallback xmlns="">
      <p:transition spd="slow" advTm="267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extLst mod="1">
    <p:ext uri="{E180D4A7-C9FB-4DFB-919C-405C955672EB}">
      <p14:showEvtLst xmlns:p14="http://schemas.microsoft.com/office/powerpoint/2010/main">
        <p14:playEvt time="64" objId="3"/>
      </p14:showEvtLst>
    </p:ext>
  </p:extLs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494</TotalTime>
  <Words>5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Open Sans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Abinadí Suárez</dc:creator>
  <cp:lastModifiedBy>Abinadí Suárez</cp:lastModifiedBy>
  <cp:revision>54</cp:revision>
  <dcterms:created xsi:type="dcterms:W3CDTF">2015-07-15T21:22:12Z</dcterms:created>
  <dcterms:modified xsi:type="dcterms:W3CDTF">2015-10-09T09:03:08Z</dcterms:modified>
</cp:coreProperties>
</file>