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68" d="100"/>
          <a:sy n="68" d="100"/>
        </p:scale>
        <p:origin x="90" y="21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6473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611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90908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26895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1963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77870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7844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1885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4545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19174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83997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491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ángulo 1"/>
          <p:cNvSpPr/>
          <p:nvPr/>
        </p:nvSpPr>
        <p:spPr>
          <a:xfrm>
            <a:off x="1875959" y="3425532"/>
            <a:ext cx="8341677" cy="8883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en-US" sz="4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YouTube Analytics</a:t>
            </a:r>
            <a:endParaRPr lang="es-VE" sz="4800" dirty="0">
              <a:effectLst/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" name="TextBox 8"/>
          <p:cNvSpPr txBox="1"/>
          <p:nvPr/>
        </p:nvSpPr>
        <p:spPr>
          <a:xfrm>
            <a:off x="3776357" y="2239856"/>
            <a:ext cx="4629668" cy="12059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  <a:buClr>
                <a:srgbClr val="FF8A00"/>
              </a:buClr>
            </a:pPr>
            <a:r>
              <a:rPr lang="en-US" sz="54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#7</a:t>
            </a:r>
            <a:endParaRPr lang="en-US" sz="54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474200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3955"/>
    </mc:Choice>
    <mc:Fallback>
      <p:transition spd="slow" advTm="3955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  <p:extLst mod="1">
    <p:ext uri="{E180D4A7-C9FB-4DFB-919C-405C955672EB}">
      <p14:showEvtLst xmlns:p14="http://schemas.microsoft.com/office/powerpoint/2010/main">
        <p14:playEvt time="0" objId="3"/>
      </p14:showEvtLst>
    </p:ext>
  </p:extLst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3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512</TotalTime>
  <Words>5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Open Sans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Abinadí Suárez</dc:creator>
  <cp:lastModifiedBy>Abinadí Suárez</cp:lastModifiedBy>
  <cp:revision>59</cp:revision>
  <dcterms:created xsi:type="dcterms:W3CDTF">2015-07-15T21:22:12Z</dcterms:created>
  <dcterms:modified xsi:type="dcterms:W3CDTF">2015-10-06T19:36:27Z</dcterms:modified>
</cp:coreProperties>
</file>

<file path=docProps/thumbnail.jpeg>
</file>