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9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75959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Analytics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#7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7420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55"/>
    </mc:Choice>
    <mc:Fallback>
      <p:transition spd="slow" advTm="39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59</cp:revision>
  <dcterms:created xsi:type="dcterms:W3CDTF">2015-07-15T21:22:12Z</dcterms:created>
  <dcterms:modified xsi:type="dcterms:W3CDTF">2015-10-06T19:36:27Z</dcterms:modified>
</cp:coreProperties>
</file>