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9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4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8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96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4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88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1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498F9-FDDC-427F-B95C-84B08B572CED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1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75959" y="3425532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Upload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776357" y="2239856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#6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2787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23"/>
    </mc:Choice>
    <mc:Fallback>
      <p:transition spd="slow" advTm="51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5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Abinadí Suárez</dc:creator>
  <cp:lastModifiedBy>Abinadí Suárez</cp:lastModifiedBy>
  <cp:revision>57</cp:revision>
  <dcterms:created xsi:type="dcterms:W3CDTF">2015-07-15T21:22:12Z</dcterms:created>
  <dcterms:modified xsi:type="dcterms:W3CDTF">2015-10-07T15:05:45Z</dcterms:modified>
</cp:coreProperties>
</file>