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20352" y="3445827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Creator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Studio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#5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433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1"/>
    </mc:Choice>
    <mc:Fallback xmlns="">
      <p:transition spd="slow" advTm="21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489779" y="1660619"/>
            <a:ext cx="114114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Creator Studio is a tool meant for managing YouTube video channels. It has the features designed for it and provides an excellent way to reach the demographic wanted.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3839" y="255138"/>
            <a:ext cx="68902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YouTube Creator Studio</a:t>
            </a:r>
            <a:endParaRPr lang="en-US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89779" y="3752310"/>
            <a:ext cx="114114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several sections that will help you control your YouTube Channel, such as: Dashboard, Video Manager, Live Streaming, Community, Channel, Analytics and Create.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5489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9015">
        <p15:prstTrans prst="prestige"/>
      </p:transition>
    </mc:Choice>
    <mc:Fallback xmlns="">
      <p:transition spd="slow" advTm="190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76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60</cp:revision>
  <dcterms:created xsi:type="dcterms:W3CDTF">2015-07-15T21:22:12Z</dcterms:created>
  <dcterms:modified xsi:type="dcterms:W3CDTF">2015-10-01T16:34:03Z</dcterms:modified>
</cp:coreProperties>
</file>