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95207" y="2987665"/>
            <a:ext cx="8341677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your business can get the most out of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95605" y="1801989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5697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90"/>
    </mc:Choice>
    <mc:Fallback>
      <p:transition spd="slow" advTm="94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Get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out of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5"/>
          <p:cNvSpPr txBox="1"/>
          <p:nvPr/>
        </p:nvSpPr>
        <p:spPr>
          <a:xfrm>
            <a:off x="3153769" y="134322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Channel</a:t>
            </a:r>
          </a:p>
        </p:txBody>
      </p:sp>
      <p:sp>
        <p:nvSpPr>
          <p:cNvPr id="31" name="TextBox 5"/>
          <p:cNvSpPr txBox="1"/>
          <p:nvPr/>
        </p:nvSpPr>
        <p:spPr>
          <a:xfrm>
            <a:off x="3153769" y="194964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Studio</a:t>
            </a:r>
          </a:p>
        </p:txBody>
      </p:sp>
      <p:sp>
        <p:nvSpPr>
          <p:cNvPr id="32" name="TextBox 5"/>
          <p:cNvSpPr txBox="1"/>
          <p:nvPr/>
        </p:nvSpPr>
        <p:spPr>
          <a:xfrm>
            <a:off x="3153768" y="255607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Upload</a:t>
            </a:r>
          </a:p>
        </p:txBody>
      </p:sp>
      <p:sp>
        <p:nvSpPr>
          <p:cNvPr id="33" name="TextBox 5"/>
          <p:cNvSpPr txBox="1"/>
          <p:nvPr/>
        </p:nvSpPr>
        <p:spPr>
          <a:xfrm>
            <a:off x="3153767" y="316249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Analytics</a:t>
            </a:r>
          </a:p>
        </p:txBody>
      </p:sp>
      <p:sp>
        <p:nvSpPr>
          <p:cNvPr id="34" name="TextBox 5"/>
          <p:cNvSpPr txBox="1"/>
          <p:nvPr/>
        </p:nvSpPr>
        <p:spPr>
          <a:xfrm>
            <a:off x="3153767" y="376892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Editor</a:t>
            </a:r>
          </a:p>
        </p:txBody>
      </p:sp>
      <p:sp>
        <p:nvSpPr>
          <p:cNvPr id="35" name="TextBox 5"/>
          <p:cNvSpPr txBox="1"/>
          <p:nvPr/>
        </p:nvSpPr>
        <p:spPr>
          <a:xfrm>
            <a:off x="3153767" y="437534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SEO</a:t>
            </a:r>
          </a:p>
        </p:txBody>
      </p:sp>
      <p:sp>
        <p:nvSpPr>
          <p:cNvPr id="36" name="TextBox 5"/>
          <p:cNvSpPr txBox="1"/>
          <p:nvPr/>
        </p:nvSpPr>
        <p:spPr>
          <a:xfrm>
            <a:off x="3153767" y="498177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2805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2578">
        <p15:prstTrans prst="prestige"/>
      </p:transition>
    </mc:Choice>
    <mc:Fallback>
      <p:transition spd="slow" advTm="125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27107" y="2967853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Channel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YouTube Company Pages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3650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89">
        <p15:prstTrans prst="wind"/>
      </p:transition>
    </mc:Choice>
    <mc:Fallback>
      <p:transition spd="slow" advTm="389">
        <p:fade/>
      </p:transition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YouTube Company Pages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624256" y="2030093"/>
            <a:ext cx="11079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YouTube Channel is simply the home page for a YouTube account.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35857" y="4248223"/>
            <a:ext cx="11066212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s-VE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35858" y="3395296"/>
            <a:ext cx="110662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shows the account name, the account type, the public videos you've uploaded, and any user information you've entered.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29275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0009">
        <p15:prstTrans prst="curtains"/>
      </p:transition>
    </mc:Choice>
    <mc:Fallback>
      <p:transition spd="slow" advTm="100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4|1.9|1.5|1.5|1.2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91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60</cp:revision>
  <dcterms:created xsi:type="dcterms:W3CDTF">2015-07-15T21:22:12Z</dcterms:created>
  <dcterms:modified xsi:type="dcterms:W3CDTF">2015-10-06T12:54:04Z</dcterms:modified>
</cp:coreProperties>
</file>