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12" autoAdjust="0"/>
    <p:restoredTop sz="94660"/>
  </p:normalViewPr>
  <p:slideViewPr>
    <p:cSldViewPr snapToGrid="0" showGuides="1">
      <p:cViewPr varScale="1">
        <p:scale>
          <a:sx n="74" d="100"/>
          <a:sy n="74" d="100"/>
        </p:scale>
        <p:origin x="36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1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689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196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78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844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88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4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39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498F9-FDDC-427F-B95C-84B08B572CED}" type="datetimeFigureOut">
              <a:rPr lang="en-US" smtClean="0"/>
              <a:t>10/6/2015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4225A-3ECB-42C7-B37D-E512E6FCD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91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1919922" y="3418120"/>
            <a:ext cx="8341677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</a:t>
            </a:r>
            <a:r>
              <a:rPr lang="en-US" sz="4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all about</a:t>
            </a:r>
            <a:endParaRPr lang="es-VE" sz="4800" dirty="0">
              <a:effectLst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3820320" y="2232444"/>
            <a:ext cx="4629668" cy="1205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FF8A00"/>
              </a:buClr>
            </a:pPr>
            <a:r>
              <a:rPr lang="en-US" sz="54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</a:t>
            </a:r>
            <a:endParaRPr lang="en-US" sz="54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028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1"/>
    </mc:Choice>
    <mc:Fallback xmlns="">
      <p:transition spd="slow" advTm="31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587064" y="2071924"/>
            <a:ext cx="10692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By using YouTube videos on a website for promotional video ads, you will notice an increase in ad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recall.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4" y="3302020"/>
            <a:ext cx="10957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advertising is really effective and works great to showcase your products or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services.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7064" y="4532116"/>
            <a:ext cx="10957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content of promotional video needs to be attractive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informative. 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can impact your brand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5473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1415"/>
    </mc:Choice>
    <mc:Fallback xmlns="">
      <p:transition advTm="414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299615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Definition 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5"/>
          <p:cNvSpPr txBox="1"/>
          <p:nvPr/>
        </p:nvSpPr>
        <p:spPr>
          <a:xfrm>
            <a:off x="574185" y="1987146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the most favored video sharing social media platform.</a:t>
            </a:r>
          </a:p>
        </p:txBody>
      </p:sp>
      <p:sp>
        <p:nvSpPr>
          <p:cNvPr id="10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all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about?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587064" y="3168072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was created in 2005 by Steve Chen, Chad Hurley and Jawed Karim. 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587064" y="4348998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is crucial for businesses and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3" y="5099037"/>
            <a:ext cx="10760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 billion+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unique viewers visit YouTube every month.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697845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49742">
        <p15:prstTrans prst="prestige"/>
      </p:transition>
    </mc:Choice>
    <mc:Fallback xmlns="">
      <p:transition spd="slow" advTm="497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13" grpId="0"/>
      <p:bldP spid="13" grpId="1"/>
      <p:bldP spid="8" grpId="0"/>
      <p:bldP spid="8" grpId="1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Definition 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587064" y="1939408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Mostly, videos are uploaded by individual users, but businesses, marketers and professional movie makers are also taking advantage of it.</a:t>
            </a:r>
          </a:p>
        </p:txBody>
      </p:sp>
      <p:sp>
        <p:nvSpPr>
          <p:cNvPr id="11" name="TextBox 5"/>
          <p:cNvSpPr txBox="1"/>
          <p:nvPr/>
        </p:nvSpPr>
        <p:spPr>
          <a:xfrm>
            <a:off x="599943" y="3499520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Users subscribe to the channels they like.</a:t>
            </a:r>
          </a:p>
        </p:txBody>
      </p:sp>
      <p:sp>
        <p:nvSpPr>
          <p:cNvPr id="14" name="TextBox 5"/>
          <p:cNvSpPr txBox="1"/>
          <p:nvPr/>
        </p:nvSpPr>
        <p:spPr>
          <a:xfrm>
            <a:off x="599943" y="4169440"/>
            <a:ext cx="11290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also runs an advertising program to promote businesses and engage users with video ads and </a:t>
            </a:r>
            <a:r>
              <a:rPr lang="en-US" sz="2800" b="1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TrueView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ads. </a:t>
            </a:r>
          </a:p>
        </p:txBody>
      </p:sp>
      <p:sp>
        <p:nvSpPr>
          <p:cNvPr id="15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428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1971"/>
    </mc:Choice>
    <mc:Fallback xmlns="">
      <p:transition advTm="319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5"/>
          <p:cNvSpPr txBox="1"/>
          <p:nvPr/>
        </p:nvSpPr>
        <p:spPr>
          <a:xfrm>
            <a:off x="567927" y="3245732"/>
            <a:ext cx="11290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TV commercials still works for big brands and businesses. </a:t>
            </a:r>
          </a:p>
        </p:txBody>
      </p:sp>
      <p:sp>
        <p:nvSpPr>
          <p:cNvPr id="16" name="TextBox 5"/>
          <p:cNvSpPr txBox="1"/>
          <p:nvPr/>
        </p:nvSpPr>
        <p:spPr>
          <a:xfrm>
            <a:off x="587064" y="4035362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ads are more targeted, alluring and engaging than TV commercials. 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67927" y="2019224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Three decades ago, television was among the prime methods of marketing. </a:t>
            </a:r>
          </a:p>
        </p:txBody>
      </p:sp>
      <p:sp>
        <p:nvSpPr>
          <p:cNvPr id="14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revolution of video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08006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45945">
        <p15:prstTrans prst="wind"/>
      </p:transition>
    </mc:Choice>
    <mc:Fallback xmlns="">
      <p:transition spd="slow" advTm="4594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  <p:bldP spid="7" grpId="0"/>
      <p:bldP spid="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587064" y="1997782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Most businesses are utilizing video ads to market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themselves.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5"/>
          <p:cNvSpPr txBox="1"/>
          <p:nvPr/>
        </p:nvSpPr>
        <p:spPr>
          <a:xfrm>
            <a:off x="587064" y="309709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Social Media is a great way to engage and communicate with your audience.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7064" y="4223228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ads are used by businesses and online marketers to increase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sales.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revolution of video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00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5767"/>
    </mc:Choice>
    <mc:Fallback xmlns="">
      <p:transition advTm="357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0" grpId="0"/>
      <p:bldP spid="10" grpId="1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5"/>
          <p:cNvSpPr txBox="1"/>
          <p:nvPr/>
        </p:nvSpPr>
        <p:spPr>
          <a:xfrm>
            <a:off x="574185" y="2082663"/>
            <a:ext cx="113038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marketers use video to improve their sales funnel and boost revenue. </a:t>
            </a:r>
          </a:p>
        </p:txBody>
      </p:sp>
      <p:sp>
        <p:nvSpPr>
          <p:cNvPr id="22" name="TextBox 5"/>
          <p:cNvSpPr txBox="1"/>
          <p:nvPr/>
        </p:nvSpPr>
        <p:spPr>
          <a:xfrm>
            <a:off x="587064" y="3262809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 video ads are all about increasing a user’s interest in their products and are less focused on sales.</a:t>
            </a:r>
          </a:p>
        </p:txBody>
      </p:sp>
      <p:sp>
        <p:nvSpPr>
          <p:cNvPr id="23" name="TextBox 5"/>
          <p:cNvSpPr txBox="1"/>
          <p:nvPr/>
        </p:nvSpPr>
        <p:spPr>
          <a:xfrm>
            <a:off x="587064" y="4442955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These video ads can be video email, testimonial, webinar, launch series ads and product demonstrations. 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revolution of video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7160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7252"/>
    </mc:Choice>
    <mc:Fallback xmlns="">
      <p:transition advTm="172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5"/>
          <p:cNvSpPr txBox="1"/>
          <p:nvPr/>
        </p:nvSpPr>
        <p:spPr>
          <a:xfrm>
            <a:off x="574185" y="2082663"/>
            <a:ext cx="113038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When people think about a video commercial, the first two things that come to mind are TV commercials and online video commercials. </a:t>
            </a:r>
          </a:p>
        </p:txBody>
      </p:sp>
      <p:sp>
        <p:nvSpPr>
          <p:cNvPr id="22" name="TextBox 5"/>
          <p:cNvSpPr txBox="1"/>
          <p:nvPr/>
        </p:nvSpPr>
        <p:spPr>
          <a:xfrm>
            <a:off x="587064" y="3699814"/>
            <a:ext cx="11290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Businesses </a:t>
            </a: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are also trying to go with the latest technologies to promote their brands. </a:t>
            </a:r>
          </a:p>
        </p:txBody>
      </p:sp>
      <p:sp>
        <p:nvSpPr>
          <p:cNvPr id="23" name="TextBox 5"/>
          <p:cNvSpPr txBox="1"/>
          <p:nvPr/>
        </p:nvSpPr>
        <p:spPr>
          <a:xfrm>
            <a:off x="587064" y="4879960"/>
            <a:ext cx="1160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video commercials are steadily expanding their reach. </a:t>
            </a:r>
          </a:p>
        </p:txBody>
      </p:sp>
      <p:sp>
        <p:nvSpPr>
          <p:cNvPr id="12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7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</a:t>
            </a:r>
            <a:r>
              <a:rPr lang="da-DK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vs Offline Video Commercials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628791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22163">
        <p15:prstTrans prst="curtains"/>
      </p:transition>
    </mc:Choice>
    <mc:Fallback xmlns="">
      <p:transition spd="slow" advTm="2216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565628" y="2027332"/>
            <a:ext cx="5280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70C0"/>
              </a:buClr>
            </a:pPr>
            <a:r>
              <a:rPr lang="en-US" sz="2800" b="1" u="sng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Offline Video Advertising</a:t>
            </a:r>
            <a:endParaRPr lang="en-US" sz="2800" b="1" u="sng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4" y="2834456"/>
            <a:ext cx="528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or 30 second advertisement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spot.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</a:t>
            </a:r>
            <a:r>
              <a:rPr lang="da-DK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vs Offline Video Commercials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6318812" y="2027332"/>
            <a:ext cx="5280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0070C0"/>
              </a:buClr>
            </a:pPr>
            <a:r>
              <a:rPr lang="en-US" sz="2800" b="1" u="sng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Online Video Advertising</a:t>
            </a:r>
            <a:endParaRPr lang="en-US" sz="2800" b="1" u="sng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6318812" y="2834456"/>
            <a:ext cx="58450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xtensive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range of ad formats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available. 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565628" y="3518470"/>
            <a:ext cx="5508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TV ads cost a huge amount of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money.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6318812" y="3518470"/>
            <a:ext cx="528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It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ost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for impressions.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5"/>
          <p:cNvSpPr txBox="1"/>
          <p:nvPr/>
        </p:nvSpPr>
        <p:spPr>
          <a:xfrm>
            <a:off x="565628" y="4205423"/>
            <a:ext cx="5280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Offline video ads are limited to your living room.</a:t>
            </a:r>
          </a:p>
        </p:txBody>
      </p:sp>
      <p:sp>
        <p:nvSpPr>
          <p:cNvPr id="19" name="TextBox 5"/>
          <p:cNvSpPr txBox="1"/>
          <p:nvPr/>
        </p:nvSpPr>
        <p:spPr>
          <a:xfrm>
            <a:off x="6318812" y="4202484"/>
            <a:ext cx="52805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availability of the internet is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everywhere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20" name="TextBox 5"/>
          <p:cNvSpPr txBox="1"/>
          <p:nvPr/>
        </p:nvSpPr>
        <p:spPr>
          <a:xfrm>
            <a:off x="565628" y="5200152"/>
            <a:ext cx="5280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sed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 target mass media. </a:t>
            </a:r>
          </a:p>
        </p:txBody>
      </p:sp>
      <p:sp>
        <p:nvSpPr>
          <p:cNvPr id="21" name="TextBox 5"/>
          <p:cNvSpPr txBox="1"/>
          <p:nvPr/>
        </p:nvSpPr>
        <p:spPr>
          <a:xfrm>
            <a:off x="6318812" y="5194274"/>
            <a:ext cx="5598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ocused </a:t>
            </a:r>
            <a:r>
              <a:rPr lang="en-US" sz="2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on your potential </a:t>
            </a:r>
            <a:r>
              <a:rPr lang="en-US" sz="2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customers.</a:t>
            </a:r>
            <a:endParaRPr lang="en-US" sz="20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748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9961"/>
    </mc:Choice>
    <mc:Fallback xmlns="">
      <p:transition advTm="699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/>
          <p:cNvSpPr txBox="1"/>
          <p:nvPr/>
        </p:nvSpPr>
        <p:spPr>
          <a:xfrm>
            <a:off x="587064" y="2150458"/>
            <a:ext cx="106925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advertising is growing daily as it boosts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engagement.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TextBox 5"/>
          <p:cNvSpPr txBox="1"/>
          <p:nvPr/>
        </p:nvSpPr>
        <p:spPr>
          <a:xfrm>
            <a:off x="587064" y="3380554"/>
            <a:ext cx="10957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Engagement analysis demonstrates how people take actions with online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5587573" y="255138"/>
            <a:ext cx="657629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B050"/>
              </a:buClr>
            </a:pP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#2: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is </a:t>
            </a:r>
            <a:r>
              <a:rPr lang="en-US" sz="2500" b="1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YouTube </a:t>
            </a:r>
            <a:r>
              <a:rPr lang="en-US" sz="2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all about?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587064" y="1302626"/>
            <a:ext cx="11199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How </a:t>
            </a:r>
            <a:r>
              <a:rPr lang="en-US" sz="30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can impact your brand</a:t>
            </a:r>
            <a:endParaRPr lang="es-VE" sz="30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587064" y="4610650"/>
            <a:ext cx="10957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ü"/>
            </a:pPr>
            <a:r>
              <a:rPr lang="en-US" sz="28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Video is an impressive technique to build a relationship with your </a:t>
            </a:r>
            <a:r>
              <a:rPr lang="en-US" sz="2800" b="1" dirty="0" smtClea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customers.</a:t>
            </a:r>
            <a:endParaRPr lang="en-US" sz="2800" b="1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4875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Tm="36558">
        <p15:prstTrans prst="drape"/>
      </p:transition>
    </mc:Choice>
    <mc:Fallback xmlns="">
      <p:transition spd="slow" advTm="3655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1" grpId="0"/>
      <p:bldP spid="11" grpId="1"/>
      <p:bldP spid="12" grpId="0"/>
      <p:bldP spid="1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6|1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4|16.6|15.4|1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4|1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3.9|17.5|11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|10.5|8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|6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9.9|4.5|3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5.2|14.2|10.4|6.5|5.2|9.8|3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1.3|10.2|12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727</TotalTime>
  <Words>551</Words>
  <Application>Microsoft Office PowerPoint</Application>
  <PresentationFormat>Widescreen</PresentationFormat>
  <Paragraphs>55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Open Sans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Abinadí Suárez</dc:creator>
  <cp:lastModifiedBy>Abinadí Suárez</cp:lastModifiedBy>
  <cp:revision>84</cp:revision>
  <dcterms:created xsi:type="dcterms:W3CDTF">2015-07-15T21:22:12Z</dcterms:created>
  <dcterms:modified xsi:type="dcterms:W3CDTF">2015-10-06T13:03:32Z</dcterms:modified>
</cp:coreProperties>
</file>