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466337" y="3148407"/>
            <a:ext cx="9256583" cy="1737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make tons of money with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as </a:t>
            </a: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 Affiliate.</a:t>
            </a:r>
            <a:endParaRPr lang="es-VE" sz="4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1962731"/>
            <a:ext cx="4629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768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1"/>
    </mc:Choice>
    <mc:Fallback xmlns="">
      <p:transition spd="slow" advTm="45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1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4: Host guests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are aiming at generating maximum exposure, you need to host industry leaders as guests in your videos.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6452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bring in guests, your daily view count is greatly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764518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also become more credible, and you can get massive sponsorship.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718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743"/>
    </mc:Choice>
    <mc:Fallback xmlns="">
      <p:transition advTm="187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5: Blast your release days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931266"/>
            <a:ext cx="10803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last step and one of the most important steps.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6452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Let everyone know your release date so  they can watch your videos.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083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6339"/>
    </mc:Choice>
    <mc:Fallback xmlns="">
      <p:transition advTm="16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ClickBank is a platform for the marketplace of product creators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affiliates.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16724" y="3306166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affiliates have earned cash through creating a unique link for thousands of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516724" y="444992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ClickBank takes care of all the checkouts and e-commerce, and at the same time offers an affiliate program.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124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24016">
        <p15:prstTrans prst="curtains"/>
      </p:transition>
    </mc:Choice>
    <mc:Fallback xmlns="">
      <p:transition spd="slow" advTm="2401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98010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1: Look into YouTube videos that have already been optimized.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3126765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build a sales funnel, you need to look for a YouTube video that has already generated enough traffic.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4204858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Choose the right product to promote on ClickBank.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52065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you find a product that is not too competitive and promote it.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219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418"/>
    </mc:Choice>
    <mc:Fallback xmlns="">
      <p:transition advTm="18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2: Search the product name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Before you google search, make sure that you have a YouTube video on the first page and ensure that it has less than 20,000 views.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30311" y="4292817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then email the publisher and ask him or her for a review copy.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590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809"/>
    </mc:Choice>
    <mc:Fallback xmlns="">
      <p:transition advTm="188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0" grpId="0"/>
      <p:bldP spid="1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3: Create a screen capture video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call to action is an important aspect in affiliate marketing.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0281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save the video, use the product name for naming the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16036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use ClickBank correctly, you will generate more reviews.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ClickBank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057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2618"/>
    </mc:Choice>
    <mc:Fallback xmlns="">
      <p:transition advTm="326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77405"/>
            <a:ext cx="10803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is important that you learn how to use the phrases and words in your niche and use them in every tagline and headline.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4382970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instance, if you need to promote a mobile app, you can use the word "mobile advertising."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8623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6201">
        <p15:prstTrans prst="drape"/>
      </p:transition>
    </mc:Choice>
    <mc:Fallback xmlns="">
      <p:transition spd="slow" advTm="362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00131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Descriptions can explain to your viewers what your marketing video is all about.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3758897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the descriptions are short and accurate.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1017431" y="4386776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a short description, do not forget to include the link to your website or your landing page.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456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4705"/>
    </mc:Choice>
    <mc:Fallback xmlns="">
      <p:transition advTm="147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0" grpId="0"/>
      <p:bldP spid="10" grpId="1"/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Thumbnails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00131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are still images that act as a preview for your video.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7534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 are a powerful marketing SEO element, so you need to choose and customize them wisely.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906188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that the thumbnails stand out from the rest. 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653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9082"/>
    </mc:Choice>
    <mc:Fallback xmlns="">
      <p:transition advTm="190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516724" y="2033615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 building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00131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 building is another SEO strategy that you can use to boost your video in YouTube.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7534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works just like other platforms.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464050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you need to do is ensure that you place the link to your YouTube video in as many online spots as you can.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SEO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659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6897"/>
    </mc:Choice>
    <mc:Fallback xmlns="">
      <p:transition advTm="268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one of the platforms that you can use to earn cash.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6724" y="3306166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number of views you have in YouTube determines the traffic that you can get.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16724" y="4449927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different ways you can use to promote your CPA offers.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0663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21419">
        <p15:prstTrans prst="prestige"/>
      </p:transition>
    </mc:Choice>
    <mc:Fallback xmlns="">
      <p:transition spd="slow" advTm="214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1: Identify the CPA offer that you want to promote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906195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must ensure that you have a specific offer that you want to promote.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4145267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video you want to create must be related to the CPA offer.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57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3047"/>
    </mc:Choice>
    <mc:Fallback xmlns="">
      <p:transition advTm="130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2: Create your Video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Create the video and upload it to YouTube.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430228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Make sure you optimize it so that the video can get more views to create traffic.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30311" y="4526818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your video gains more views, post your CPA offers to ensure that people click on them.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015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6418"/>
    </mc:Choice>
    <mc:Fallback xmlns="">
      <p:transition advTm="16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CPA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3: Sponsor a related video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find a video related to your CPA offer, you can sponsor it.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790281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Contact the publisher of the video and offer them an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incentive.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16036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important thing is to make sure that the YouTube video is related to the CPA offers.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88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9260"/>
    </mc:Choice>
    <mc:Fallback xmlns="">
      <p:transition advTm="292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162405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you want to succeed in the YouTube sector through list building, you must ensure that you have a setup.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516724" y="3306166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must have an attractive video that you post on YouTube that results in list building.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9816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12408">
        <p15:prstTrans prst="wind"/>
      </p:transition>
    </mc:Choice>
    <mc:Fallback xmlns="">
      <p:transition spd="slow" advTm="124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  <a:endParaRPr lang="es-VE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1: Develop a theme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25889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first and most important step. It can make or break your YouTube success.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30311" y="378292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So, if you want to be unique, you must sit down and come up with a theme.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839955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Before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begin doing anything on YouTube, find your theme and stick to 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395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0522"/>
    </mc:Choice>
    <mc:Fallback xmlns="">
      <p:transition advTm="205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2: Be consistent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884773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 if you have zero views and subscribers, ensure that you are consistent.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30311" y="4128182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you are consistently releasing a video every week, you may hit 1,000 daily views within a month.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594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4978"/>
    </mc:Choice>
    <mc:Fallback xmlns="">
      <p:transition advTm="149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16724" y="1292665"/>
            <a:ext cx="1119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&amp; List Building 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16724" y="2098010"/>
            <a:ext cx="1130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3: Add annotations to everything </a:t>
            </a:r>
          </a:p>
        </p:txBody>
      </p:sp>
      <p:sp>
        <p:nvSpPr>
          <p:cNvPr id="12" name="TextBox 5"/>
          <p:cNvSpPr txBox="1"/>
          <p:nvPr/>
        </p:nvSpPr>
        <p:spPr>
          <a:xfrm>
            <a:off x="1017431" y="2764526"/>
            <a:ext cx="10803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has a unique feature that allows you to add annotation popups while the viewer is watching.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1017431" y="3854675"/>
            <a:ext cx="107902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can also encourage people to register and become members of your organizations.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3719" y="255138"/>
            <a:ext cx="763639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#15: Affiliate Marketing with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endParaRPr lang="es-VE" sz="2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1017431" y="4944825"/>
            <a:ext cx="10790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will increase your membership register very fast.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255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6545"/>
    </mc:Choice>
    <mc:Fallback xmlns="">
      <p:transition advTm="265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  <p:bldP spid="12" grpId="1"/>
      <p:bldP spid="13" grpId="0"/>
      <p:bldP spid="13" grpId="1"/>
      <p:bldP spid="10" grpId="0"/>
      <p:bldP spid="1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6.5|4.6|3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3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8|7|6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5.6|2.9|3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1|3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8.1|1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1.6|10.5|12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4.5|2.8|4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5|5.7|7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6.9|9.2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3.7|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2.3|4.5|5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8.9|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7|4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8.3|4.7|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5.1|6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14.1|4.4|3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1079</Words>
  <Application>Microsoft Office PowerPoint</Application>
  <PresentationFormat>Widescreen</PresentationFormat>
  <Paragraphs>101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98</cp:revision>
  <dcterms:created xsi:type="dcterms:W3CDTF">2015-07-15T21:22:12Z</dcterms:created>
  <dcterms:modified xsi:type="dcterms:W3CDTF">2015-10-07T02:35:15Z</dcterms:modified>
</cp:coreProperties>
</file>