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647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61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090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689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196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787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844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88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454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917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399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916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466337" y="2581739"/>
            <a:ext cx="9256583" cy="2640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10 </a:t>
            </a:r>
            <a:r>
              <a:rPr lang="en-US" sz="4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don'ts </a:t>
            </a:r>
            <a:r>
              <a:rPr lang="en-US" sz="4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 have to </a:t>
            </a:r>
            <a:r>
              <a:rPr lang="en-US" sz="4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avoid for </a:t>
            </a:r>
            <a:r>
              <a:rPr lang="en-US" sz="4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Successful </a:t>
            </a:r>
            <a:r>
              <a:rPr lang="en-US" sz="4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</a:t>
            </a:r>
            <a:r>
              <a:rPr lang="en-US" sz="4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Marketing campaigns.</a:t>
            </a:r>
            <a:endParaRPr lang="es-VE" sz="4800" dirty="0"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extBox 8"/>
          <p:cNvSpPr txBox="1"/>
          <p:nvPr/>
        </p:nvSpPr>
        <p:spPr>
          <a:xfrm>
            <a:off x="3820320" y="1396063"/>
            <a:ext cx="4629668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FF8A00"/>
              </a:buClr>
            </a:pPr>
            <a:r>
              <a:rPr lang="en-US" sz="5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</a:t>
            </a:r>
            <a:r>
              <a:rPr lang="en-US" sz="5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13</a:t>
            </a:r>
            <a:endParaRPr lang="en-US" sz="54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476875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342"/>
    </mc:Choice>
    <mc:Fallback>
      <p:transition spd="slow" advTm="634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extLst mod="1">
    <p:ext uri="{E180D4A7-C9FB-4DFB-919C-405C955672EB}">
      <p14:showEvtLst xmlns:p14="http://schemas.microsoft.com/office/powerpoint/2010/main">
        <p14:playEvt time="1" objId="3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490966" y="1276275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9. Don't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avoid thumbnails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490966" y="2040501"/>
            <a:ext cx="113038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Without video thumbnails, viewers will be unable to view a snapshot of your products or services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5"/>
          <p:cNvSpPr txBox="1"/>
          <p:nvPr/>
        </p:nvSpPr>
        <p:spPr>
          <a:xfrm>
            <a:off x="490966" y="3178093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Neglecting thumbnails can be a cause of losing prospective customers. 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5"/>
          <p:cNvSpPr txBox="1"/>
          <p:nvPr/>
        </p:nvSpPr>
        <p:spPr>
          <a:xfrm>
            <a:off x="490966" y="4315685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get more from your YouTube advertising campaign, you can use a thumbnail that is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suggested. 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83825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13: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10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don'ts 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864200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23925">
        <p15:prstTrans prst="drape"/>
      </p:transition>
    </mc:Choice>
    <mc:Fallback>
      <p:transition spd="slow" advTm="2392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474522" y="1266907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10. Don't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avoid the call to action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474522" y="2038293"/>
            <a:ext cx="113038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Ignoring a call to action in your video can harm your YouTube channel. 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5"/>
          <p:cNvSpPr txBox="1"/>
          <p:nvPr/>
        </p:nvSpPr>
        <p:spPr>
          <a:xfrm>
            <a:off x="474522" y="3287927"/>
            <a:ext cx="11290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Don’t hesitate to utilize a call-to-action in your videos. 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83825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13: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10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don'ts 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5"/>
          <p:cNvSpPr txBox="1"/>
          <p:nvPr/>
        </p:nvSpPr>
        <p:spPr>
          <a:xfrm>
            <a:off x="474522" y="4106674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Try to motivate your customers and make them click on your video to explore more about you.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033772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30751">
        <p15:prstTrans prst="fallOver"/>
      </p:transition>
    </mc:Choice>
    <mc:Fallback>
      <p:transition spd="slow" advTm="3075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516724" y="1292665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1. Don’t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publish all of your videos on the same day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516724" y="2162405"/>
            <a:ext cx="113038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Creating so many videos and uploading all of them on the same day can destroy your brand reputation completely. 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5"/>
          <p:cNvSpPr txBox="1"/>
          <p:nvPr/>
        </p:nvSpPr>
        <p:spPr>
          <a:xfrm>
            <a:off x="516724" y="3399260"/>
            <a:ext cx="11290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fix this, schedule your YouTube videos.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5"/>
          <p:cNvSpPr txBox="1"/>
          <p:nvPr/>
        </p:nvSpPr>
        <p:spPr>
          <a:xfrm>
            <a:off x="516724" y="4205228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Scheduled video also boosts audience’s curiosity to watch your YouTube videos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83825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13: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10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don'ts 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5066311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30089">
        <p15:prstTrans prst="prestige"/>
      </p:transition>
    </mc:Choice>
    <mc:Fallback>
      <p:transition spd="slow" advTm="3008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516724" y="1292665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2. Don't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avoid feedback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516724" y="2068228"/>
            <a:ext cx="115433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Audience feedback is really important in order to optimize your brand and keep a good reputation in your niche market. 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5"/>
          <p:cNvSpPr txBox="1"/>
          <p:nvPr/>
        </p:nvSpPr>
        <p:spPr>
          <a:xfrm>
            <a:off x="516724" y="3301508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If viewers don’t get a proper response from you, they will unsubscribe and neglect your videos.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5"/>
          <p:cNvSpPr txBox="1"/>
          <p:nvPr/>
        </p:nvSpPr>
        <p:spPr>
          <a:xfrm>
            <a:off x="516724" y="4534788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Answer every question that is asked by your audience to improve your brand’s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integrity.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83825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13: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10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don'ts 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4513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23158">
        <p15:prstTrans prst="wind"/>
      </p:transition>
    </mc:Choice>
    <mc:Fallback>
      <p:transition spd="slow" advTm="2315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516724" y="1279786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3. Don’t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overuse annotations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516724" y="2082296"/>
            <a:ext cx="113038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Annotations can be a great way to increase traffic and subscribers to your YouTube channel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5"/>
          <p:cNvSpPr txBox="1"/>
          <p:nvPr/>
        </p:nvSpPr>
        <p:spPr>
          <a:xfrm>
            <a:off x="516724" y="3254138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Don’t use this type of annotation because it looks unethical and distracts your viewers.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5"/>
          <p:cNvSpPr txBox="1"/>
          <p:nvPr/>
        </p:nvSpPr>
        <p:spPr>
          <a:xfrm>
            <a:off x="516724" y="4425980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Overusing annotations can also lessen the impact on your audience. 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83825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13: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10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don'ts 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354079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31990">
        <p15:prstTrans prst="curtains"/>
      </p:transition>
    </mc:Choice>
    <mc:Fallback>
      <p:transition spd="slow" advTm="3199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516724" y="1279786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4. Don't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ignore video quality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612106" y="2054161"/>
            <a:ext cx="113776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Using poor quality videos for your YouTube advertising campaign leads to less viewers and subscribers. 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5"/>
          <p:cNvSpPr txBox="1"/>
          <p:nvPr/>
        </p:nvSpPr>
        <p:spPr>
          <a:xfrm>
            <a:off x="612106" y="3247380"/>
            <a:ext cx="11290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audio quality also needs to be good. 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5"/>
          <p:cNvSpPr txBox="1"/>
          <p:nvPr/>
        </p:nvSpPr>
        <p:spPr>
          <a:xfrm>
            <a:off x="612106" y="4009712"/>
            <a:ext cx="112909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Creating a quality video doesn’t require expensive tools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 </a:t>
            </a: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apparatus, you can create it with your mobile device by focusing on angles.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83825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13: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10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don'ts 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618799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30160">
        <p15:prstTrans prst="drape"/>
      </p:transition>
    </mc:Choice>
    <mc:Fallback>
      <p:transition spd="slow" advTm="3016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425885" y="1321773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5. Don’t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try to sell all of the time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458726" y="2131631"/>
            <a:ext cx="113038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Selling all of the time with your YouTube videos can irritate your viewers. 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5"/>
          <p:cNvSpPr txBox="1"/>
          <p:nvPr/>
        </p:nvSpPr>
        <p:spPr>
          <a:xfrm>
            <a:off x="425885" y="3305987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 can also poorly impact your products sales and return on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investment.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5"/>
          <p:cNvSpPr txBox="1"/>
          <p:nvPr/>
        </p:nvSpPr>
        <p:spPr>
          <a:xfrm>
            <a:off x="425885" y="4490012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Try to post regularly with different kinds of videos to connect, engage and demonstrate your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products. 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83825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13: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10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don'ts 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9461304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28744">
        <p15:prstTrans prst="fallOver"/>
      </p:transition>
    </mc:Choice>
    <mc:Fallback>
      <p:transition spd="slow" advTm="2874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425884" y="1306469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6. Don’t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buy fake subscribers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503845" y="2110434"/>
            <a:ext cx="1130387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Businesses and marketers always look to gain more traffic for their YouTube channel and websites, because it increases your brand visibility.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5"/>
          <p:cNvSpPr txBox="1"/>
          <p:nvPr/>
        </p:nvSpPr>
        <p:spPr>
          <a:xfrm>
            <a:off x="503845" y="3714619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leads to losing potential viewers, brand reputation, traffic and user engagement. 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5"/>
          <p:cNvSpPr txBox="1"/>
          <p:nvPr/>
        </p:nvSpPr>
        <p:spPr>
          <a:xfrm>
            <a:off x="503845" y="4887916"/>
            <a:ext cx="111215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Real viewers boost your sales and credibility. 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83825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13: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10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don'ts 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04700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28016">
        <p15:prstTrans prst="prestige"/>
      </p:transition>
    </mc:Choice>
    <mc:Fallback>
      <p:transition spd="slow" advTm="2801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431127" y="1323178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7. Don’t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SPAM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431127" y="2173385"/>
            <a:ext cx="11303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Spamming your potential viewers can reduce views. 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5"/>
          <p:cNvSpPr txBox="1"/>
          <p:nvPr/>
        </p:nvSpPr>
        <p:spPr>
          <a:xfrm>
            <a:off x="431127" y="3016773"/>
            <a:ext cx="11290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Google is continuously working to stop spamming. 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5"/>
          <p:cNvSpPr txBox="1"/>
          <p:nvPr/>
        </p:nvSpPr>
        <p:spPr>
          <a:xfrm>
            <a:off x="431127" y="3860161"/>
            <a:ext cx="112909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Scamming content, deceptive thumbnails and artificial subscribers can be a prime cause to be banned by the Google Display Network. 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83825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13: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10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don'ts 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7113066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22573">
        <p15:prstTrans prst="wind"/>
      </p:transition>
    </mc:Choice>
    <mc:Fallback>
      <p:transition spd="slow" advTm="2257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488590" y="1337247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8. Don't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repeat your video content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488590" y="2127670"/>
            <a:ext cx="11303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 one likes to watch repetitive content. 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5"/>
          <p:cNvSpPr txBox="1"/>
          <p:nvPr/>
        </p:nvSpPr>
        <p:spPr>
          <a:xfrm>
            <a:off x="488590" y="2918093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If the Google Display Network finds your video is repetitive content, it will mark your videos as spam. 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5"/>
          <p:cNvSpPr txBox="1"/>
          <p:nvPr/>
        </p:nvSpPr>
        <p:spPr>
          <a:xfrm>
            <a:off x="488590" y="4139403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 unique with your video content to diminish repetitiveness and to engage your viewers with your brand. 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83825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13: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10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don'ts 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9860051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29558">
        <p15:prstTrans prst="curtains"/>
      </p:transition>
    </mc:Choice>
    <mc:Fallback>
      <p:transition spd="slow" advTm="2955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|10.9|4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|8.8|12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6|15.3|6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9.3|5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7|10|5.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6|15.3|2.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3|13|4.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|11.7|10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9.7|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|15.4|5.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911</TotalTime>
  <Words>614</Words>
  <Application>Microsoft Office PowerPoint</Application>
  <PresentationFormat>Widescreen</PresentationFormat>
  <Paragraphs>52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Open Sans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Abinadí Suárez</dc:creator>
  <cp:lastModifiedBy>Abinadí Suárez</cp:lastModifiedBy>
  <cp:revision>85</cp:revision>
  <dcterms:created xsi:type="dcterms:W3CDTF">2015-07-15T21:22:12Z</dcterms:created>
  <dcterms:modified xsi:type="dcterms:W3CDTF">2015-10-07T00:15:13Z</dcterms:modified>
</cp:coreProperties>
</file>