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576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6473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611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90908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26895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1963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77870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7844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1885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4545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19174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83997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F498F9-FDDC-427F-B95C-84B08B572CED}" type="datetimeFigureOut">
              <a:rPr lang="en-US" smtClean="0"/>
              <a:t>10/6/2015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84225A-3ECB-42C7-B37D-E512E6FCD1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491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0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ángulo 1"/>
          <p:cNvSpPr/>
          <p:nvPr/>
        </p:nvSpPr>
        <p:spPr>
          <a:xfrm>
            <a:off x="1466337" y="2581739"/>
            <a:ext cx="9256583" cy="26407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en-US" sz="4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do’s you have to apply for Successful </a:t>
            </a:r>
            <a:r>
              <a:rPr lang="en-US" sz="4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YouTube </a:t>
            </a:r>
            <a:r>
              <a:rPr lang="en-US" sz="4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Marketing campaigns.</a:t>
            </a:r>
            <a:endParaRPr lang="es-VE" sz="4800" dirty="0">
              <a:effectLst/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" name="TextBox 8"/>
          <p:cNvSpPr txBox="1"/>
          <p:nvPr/>
        </p:nvSpPr>
        <p:spPr>
          <a:xfrm>
            <a:off x="3820320" y="1396063"/>
            <a:ext cx="4629668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  <a:buClr>
                <a:srgbClr val="FF8A00"/>
              </a:buClr>
            </a:pPr>
            <a:r>
              <a:rPr lang="en-US" sz="54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</a:t>
            </a:r>
            <a:endParaRPr lang="en-US" sz="54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34768753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5544"/>
    </mc:Choice>
    <mc:Fallback>
      <p:transition spd="slow" advTm="5544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  <p:extLst mod="1">
    <p:ext uri="{E180D4A7-C9FB-4DFB-919C-405C955672EB}">
      <p14:showEvtLst xmlns:p14="http://schemas.microsoft.com/office/powerpoint/2010/main">
        <p14:playEvt time="16" objId="3"/>
      </p14:showEvtLst>
    </p:ext>
  </p:extLs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488590" y="1337247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8. Create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playlists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488590" y="2127670"/>
            <a:ext cx="1130387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Optimize your YouTube channel by initiating and creating a video playlist to control video cataloguing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488590" y="3348980"/>
            <a:ext cx="112909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Creating a playlist also improves your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discoverability</a:t>
            </a: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3" name="TextBox 5"/>
          <p:cNvSpPr txBox="1"/>
          <p:nvPr/>
        </p:nvSpPr>
        <p:spPr>
          <a:xfrm>
            <a:off x="488590" y="4139403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Playlists mean those videos are related to each other, so related videos are displayed in the sidebar. 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598600511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5955">
        <p15:prstTrans prst="drape"/>
      </p:transition>
    </mc:Choice>
    <mc:Fallback>
      <p:transition spd="slow" advTm="25955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  <p:bldP spid="13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490966" y="1276275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9. Write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 detailed description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490966" y="2040501"/>
            <a:ext cx="11303871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 good description is all about what your video has inside which will help your viewers make them understand what they are going to watch. 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490966" y="3644115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 need to be informative, navigate with a clear URL and transactional with calls to action. 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3" name="TextBox 5"/>
          <p:cNvSpPr txBox="1"/>
          <p:nvPr/>
        </p:nvSpPr>
        <p:spPr>
          <a:xfrm>
            <a:off x="490966" y="4788705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Try to include important things at the start of the description to gather a huge audience.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88642008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2268">
        <p15:prstTrans prst="fallOver"/>
      </p:transition>
    </mc:Choice>
    <mc:Fallback>
      <p:transition spd="slow" advTm="22268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  <p:bldP spid="1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474522" y="1266907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10. Optimize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your channel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474522" y="2038293"/>
            <a:ext cx="11303871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Optimizing your YouTube channel can increase your engagement, awareness, brand credibility, sales and revenue. 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474522" y="3609899"/>
            <a:ext cx="11290992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Tagging and tiles, annotations, thumbnails and playlist URLs also assist you in optimizing your YouTube advertising campaign to achieve your business goals.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0337727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5527">
        <p15:prstTrans prst="prestige"/>
      </p:transition>
    </mc:Choice>
    <mc:Fallback>
      <p:transition spd="slow" advTm="25527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" name="TextBox 5"/>
          <p:cNvSpPr txBox="1"/>
          <p:nvPr/>
        </p:nvSpPr>
        <p:spPr>
          <a:xfrm>
            <a:off x="403976" y="1435746"/>
            <a:ext cx="1130387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3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YouTube video marketing can boost your advertising campaigns results.</a:t>
            </a:r>
            <a:endParaRPr lang="en-US" sz="30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03976" y="2737763"/>
            <a:ext cx="11290992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3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Most businesses and marketers are taking advantage of YouTube advertising to reach their marketing objectives.</a:t>
            </a:r>
            <a:endParaRPr lang="en-US" sz="30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03976" y="4501445"/>
            <a:ext cx="1129099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30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 achieve your business goals, here are some do’s that will surely help you to succeed.</a:t>
            </a:r>
            <a:endParaRPr lang="en-US" sz="30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280028121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18119">
        <p15:prstTrans prst="prestige"/>
      </p:transition>
    </mc:Choice>
    <mc:Fallback>
      <p:transition spd="slow" advTm="18119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516724" y="1292665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1. Monitor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and analyze your channel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516724" y="2162405"/>
            <a:ext cx="1130387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Monitoring your channel on a regular basis can give you a clear view.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529603" y="3263308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Analyze your videos’ view counts to determine which kind of video attracts more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viewers.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3" name="TextBox 5"/>
          <p:cNvSpPr txBox="1"/>
          <p:nvPr/>
        </p:nvSpPr>
        <p:spPr>
          <a:xfrm>
            <a:off x="516724" y="4364211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Get a clear demographic overview of your viewers to target similar audiences. 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50663119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4038">
        <p15:prstTrans prst="wind"/>
      </p:transition>
    </mc:Choice>
    <mc:Fallback>
      <p:transition spd="slow" advTm="24038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516724" y="1292665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2. Visually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attractive video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516724" y="2068228"/>
            <a:ext cx="1130387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 get more views, your videos need to be creative and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attractive.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516724" y="3301508"/>
            <a:ext cx="112909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 uniform with your style across your YouTube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channel. 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3" name="TextBox 5"/>
          <p:cNvSpPr txBox="1"/>
          <p:nvPr/>
        </p:nvSpPr>
        <p:spPr>
          <a:xfrm>
            <a:off x="516724" y="4103901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Title cards are also a tremendous method to grab the attention of your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viewers. 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4451396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1476">
        <p15:prstTrans prst="curtains"/>
      </p:transition>
    </mc:Choice>
    <mc:Fallback>
      <p:transition spd="slow" advTm="21476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  <p:bldP spid="1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516724" y="1279786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3. Focus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on video content (share quality content)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516724" y="2082296"/>
            <a:ext cx="11303871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Users spend more time on a website that includes a video, so including a video can increase the chances of getting more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sales.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516724" y="3678189"/>
            <a:ext cx="112909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Break your video content into multiple segments.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3" name="TextBox 5"/>
          <p:cNvSpPr txBox="1"/>
          <p:nvPr/>
        </p:nvSpPr>
        <p:spPr>
          <a:xfrm>
            <a:off x="516724" y="4412307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Cross promote your quality video content across other channels to get more shares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03540792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2736">
        <p15:prstTrans prst="drape"/>
      </p:transition>
    </mc:Choice>
    <mc:Fallback>
      <p:transition spd="slow" advTm="22736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  <p:bldP spid="1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516724" y="1279786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4. Advertise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your videos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612106" y="2054161"/>
            <a:ext cx="1137767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 advertise your brand, you can utilize the tools available directly from YouTube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612106" y="3247380"/>
            <a:ext cx="112909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Add a video on your website and a blog.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3" name="TextBox 5"/>
          <p:cNvSpPr txBox="1"/>
          <p:nvPr/>
        </p:nvSpPr>
        <p:spPr>
          <a:xfrm>
            <a:off x="612106" y="4009712"/>
            <a:ext cx="112909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Share YouTube video links with your current customers.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TextBox 5"/>
          <p:cNvSpPr txBox="1"/>
          <p:nvPr/>
        </p:nvSpPr>
        <p:spPr>
          <a:xfrm>
            <a:off x="612106" y="4772044"/>
            <a:ext cx="112909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Use SEO strategies to get listed in Google, Yahoo, and Bing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861879938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5400">
        <p15:prstTrans prst="fallOver"/>
      </p:transition>
    </mc:Choice>
    <mc:Fallback>
      <p:transition spd="slow" advTm="254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  <p:bldP spid="13" grpId="0"/>
      <p:bldP spid="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425885" y="1321773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5. Tag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videos with relevant keywords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458726" y="2131631"/>
            <a:ext cx="1130387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 tag is a keyword to label and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identify </a:t>
            </a: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your video content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425885" y="2879934"/>
            <a:ext cx="11290992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You can opt for tags according to your YouTube campaigns goal; whether you're specific tagging, compound tagging or generic tagging.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3" name="TextBox 5"/>
          <p:cNvSpPr txBox="1"/>
          <p:nvPr/>
        </p:nvSpPr>
        <p:spPr>
          <a:xfrm>
            <a:off x="425885" y="4490012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 creative and smart with tags and phrases to broaden your audience reach.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94613046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5385">
        <p15:prstTrans prst="prestige"/>
      </p:transition>
    </mc:Choice>
    <mc:Fallback>
      <p:transition spd="slow" advTm="25385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  <p:bldP spid="1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425884" y="1306469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6. Play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 your strengths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503845" y="2110434"/>
            <a:ext cx="1130387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 increase traffic and expand your business, you need to work to your strengths.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503845" y="3246740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Discover the individual thing you have and advertise that on your YouTube channel. 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3" name="TextBox 5"/>
          <p:cNvSpPr txBox="1"/>
          <p:nvPr/>
        </p:nvSpPr>
        <p:spPr>
          <a:xfrm>
            <a:off x="503845" y="4394543"/>
            <a:ext cx="1112159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To create a great video, you need to focus on your goals by keeping your potential audience in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mind.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047004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3485">
        <p15:prstTrans prst="wind"/>
      </p:transition>
    </mc:Choice>
    <mc:Fallback>
      <p:transition spd="slow" advTm="23485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  <p:bldP spid="1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5"/>
          <p:cNvSpPr txBox="1"/>
          <p:nvPr/>
        </p:nvSpPr>
        <p:spPr>
          <a:xfrm>
            <a:off x="431127" y="1323178"/>
            <a:ext cx="111995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32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7. Share </a:t>
            </a:r>
            <a:r>
              <a:rPr lang="en-US" sz="32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webinars, interviews, and video responses</a:t>
            </a:r>
            <a:endParaRPr lang="es-VE" sz="3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5"/>
          <p:cNvSpPr txBox="1"/>
          <p:nvPr/>
        </p:nvSpPr>
        <p:spPr>
          <a:xfrm>
            <a:off x="431127" y="2263538"/>
            <a:ext cx="1130387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 order to increase traffic towards your YouTube channel, you can share videos in other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communities.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TextBox 5"/>
          <p:cNvSpPr txBox="1"/>
          <p:nvPr/>
        </p:nvSpPr>
        <p:spPr>
          <a:xfrm>
            <a:off x="431127" y="3469983"/>
            <a:ext cx="1129099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Take advantage of webinars, milestones, interviews, testimonies, and </a:t>
            </a: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reviews.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3" name="TextBox 5"/>
          <p:cNvSpPr txBox="1"/>
          <p:nvPr/>
        </p:nvSpPr>
        <p:spPr>
          <a:xfrm>
            <a:off x="431127" y="4676428"/>
            <a:ext cx="112909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0070C0"/>
              </a:buClr>
              <a:buFont typeface="Wingdings" panose="05000000000000000000" pitchFamily="2" charset="2"/>
              <a:buChar char="ü"/>
            </a:pPr>
            <a:r>
              <a:rPr lang="en-US" sz="2800" b="1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These </a:t>
            </a:r>
            <a:r>
              <a:rPr lang="en-US" sz="28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things assist you in connecting with viewers virtually. </a:t>
            </a:r>
            <a:endParaRPr lang="en-US" sz="28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483825" y="255138"/>
            <a:ext cx="6576291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Clr>
                <a:srgbClr val="00B050"/>
              </a:buClr>
            </a:pP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Video #12: </a:t>
            </a:r>
            <a:r>
              <a:rPr lang="en-US" sz="2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10 </a:t>
            </a:r>
            <a:r>
              <a:rPr lang="en-US" sz="2500" b="1" dirty="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do’s </a:t>
            </a:r>
            <a:endParaRPr lang="es-VE" sz="2500" b="1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71130664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500" advTm="23288">
        <p15:prstTrans prst="curtains"/>
      </p:transition>
    </mc:Choice>
    <mc:Fallback>
      <p:transition spd="slow" advTm="23288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2" grpId="0"/>
      <p:bldP spid="13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2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8|11.7|7.2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|10.7|5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|12.8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7.2|5.6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.7|6.2|4.9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.1|11.5|3.6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3.6|11.6|3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.2|9.9|2.5|3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.9|11.1|6.9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8|8.7|4.7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3.6|9.3|7.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879</TotalTime>
  <Words>680</Words>
  <Application>Microsoft Office PowerPoint</Application>
  <PresentationFormat>Widescreen</PresentationFormat>
  <Paragraphs>56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8" baseType="lpstr">
      <vt:lpstr>Arial</vt:lpstr>
      <vt:lpstr>Calibri</vt:lpstr>
      <vt:lpstr>Calibri Light</vt:lpstr>
      <vt:lpstr>Open Sans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Abinadí Suárez</dc:creator>
  <cp:lastModifiedBy>Abinadí Suárez</cp:lastModifiedBy>
  <cp:revision>75</cp:revision>
  <dcterms:created xsi:type="dcterms:W3CDTF">2015-07-15T21:22:12Z</dcterms:created>
  <dcterms:modified xsi:type="dcterms:W3CDTF">2015-10-06T22:57:00Z</dcterms:modified>
</cp:coreProperties>
</file>

<file path=docProps/thumbnail.jpeg>
</file>