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4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9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8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96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44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88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5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17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9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1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66337" y="2581739"/>
            <a:ext cx="9256583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do’s you have to apply for Successful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 campaigns.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820320" y="1396063"/>
            <a:ext cx="462966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7687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44"/>
    </mc:Choice>
    <mc:Fallback>
      <p:transition spd="slow" advTm="55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16" objId="3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88590" y="1337247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8. Create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playlists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88590" y="2127670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Optimize your YouTube channel by initiating and creating a video playlist to control video cataloguing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88590" y="3348980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Creating a playlist also improves your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discoverability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488590" y="4139403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Playlists mean those videos are related to each other, so related videos are displayed in the sidebar.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86005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5955">
        <p15:prstTrans prst="drape"/>
      </p:transition>
    </mc:Choice>
    <mc:Fallback>
      <p:transition spd="slow" advTm="259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90966" y="127627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9. Write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detailed description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90966" y="2040501"/>
            <a:ext cx="11303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good description is all about what your video has inside which will help your viewers make them understand what they are going to watch.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90966" y="3644115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need to be informative, navigate with a clear URL and transactional with calls to action.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490966" y="4788705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Try to include important things at the start of the description to gather a huge audience.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64200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2268">
        <p15:prstTrans prst="fallOver"/>
      </p:transition>
    </mc:Choice>
    <mc:Fallback>
      <p:transition spd="slow" advTm="222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74522" y="1266907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10. Optimize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channel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74522" y="2038293"/>
            <a:ext cx="11303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Optimizing your YouTube channel can increase your engagement, awareness, brand credibility, sales and revenue.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74522" y="3609899"/>
            <a:ext cx="11290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Tagging and tiles, annotations, thumbnails and playlist URLs also assist you in optimizing your YouTube advertising campaign to achieve your business goals.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33772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5527">
        <p15:prstTrans prst="prestige"/>
      </p:transition>
    </mc:Choice>
    <mc:Fallback>
      <p:transition spd="slow" advTm="2552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403976" y="1435746"/>
            <a:ext cx="113038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video marketing can boost your advertising campaigns results.</a:t>
            </a:r>
            <a:endParaRPr lang="en-US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976" y="2737763"/>
            <a:ext cx="112909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Most businesses and marketers are taking advantage of YouTube advertising to reach their marketing objectives.</a:t>
            </a:r>
            <a:endParaRPr lang="en-US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976" y="4501445"/>
            <a:ext cx="11290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achieve your business goals, here are some do’s that will surely help you to succeed.</a:t>
            </a:r>
            <a:endParaRPr lang="en-US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00281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18119">
        <p15:prstTrans prst="prestige"/>
      </p:transition>
    </mc:Choice>
    <mc:Fallback>
      <p:transition spd="slow" advTm="1811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Monitor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analyze your channel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162405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Monitoring your channel on a regular basis can give you a clear view.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29603" y="3263308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Analyze your videos’ view counts to determine which kind of video attracts more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viewers.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16724" y="4364211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Get a clear demographic overview of your viewers to target similar audiences.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06631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4038">
        <p15:prstTrans prst="wind"/>
      </p:transition>
    </mc:Choice>
    <mc:Fallback>
      <p:transition spd="slow" advTm="2403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Visually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attractive video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068228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get more views, your videos need to be creative and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attractive.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16724" y="3301508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 uniform with your style across your YouTube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channel.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16724" y="4103901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cards are also a tremendous method to grab the attention of your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viewers.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513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1476">
        <p15:prstTrans prst="curtains"/>
      </p:transition>
    </mc:Choice>
    <mc:Fallback>
      <p:transition spd="slow" advTm="2147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79786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Focus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 video content (share quality content)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082296"/>
            <a:ext cx="11303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Users spend more time on a website that includes a video, so including a video can increase the chances of getting more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sales.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16724" y="3678189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Break your video content into multiple segments.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16724" y="4412307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Cross promote your quality video content across other channels to get more shares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5407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2736">
        <p15:prstTrans prst="drape"/>
      </p:transition>
    </mc:Choice>
    <mc:Fallback>
      <p:transition spd="slow" advTm="2273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79786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4. Advertise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videos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612106" y="2054161"/>
            <a:ext cx="113776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advertise your brand, you can utilize the tools available directly from YouTube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612106" y="3247380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Add a video on your website and a blog.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612106" y="4009712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Share YouTube video links with your current customers.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612106" y="4772044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 SEO strategies to get listed in Google, Yahoo, and Bing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18799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5400">
        <p15:prstTrans prst="fallOver"/>
      </p:transition>
    </mc:Choice>
    <mc:Fallback>
      <p:transition spd="slow" advTm="254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25885" y="1321773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5. Tag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videos with relevant keywords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58726" y="2131631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tag is a keyword to label and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identify 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video content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25885" y="2879934"/>
            <a:ext cx="11290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can opt for tags according to your YouTube campaigns goal; whether you're specific tagging, compound tagging or generic tagging.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425885" y="4490012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 creative and smart with tags and phrases to broaden your audience reach.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46130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5385">
        <p15:prstTrans prst="prestige"/>
      </p:transition>
    </mc:Choice>
    <mc:Fallback>
      <p:transition spd="slow" advTm="253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25884" y="1306469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6. Play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your strengths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03845" y="2110434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increase traffic and expand your business, you need to work to your strengths.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03845" y="3246740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Discover the individual thing you have and advertise that on your YouTube channel.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03845" y="4394543"/>
            <a:ext cx="111215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create a great video, you need to focus on your goals by keeping your potential audience in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mind.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0470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3485">
        <p15:prstTrans prst="wind"/>
      </p:transition>
    </mc:Choice>
    <mc:Fallback>
      <p:transition spd="slow" advTm="234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31127" y="1323178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7. Share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webinars, interviews, and video responses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31127" y="2263538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order to increase traffic towards your YouTube channel, you can share videos in other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communities.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31127" y="3469983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Take advantage of webinars, milestones, interviews, testimonies, and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reviews.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431127" y="4676428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These 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things assist you in connecting with viewers virtually.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11306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3288">
        <p15:prstTrans prst="curtains"/>
      </p:transition>
    </mc:Choice>
    <mc:Fallback>
      <p:transition spd="slow" advTm="2328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1.7|7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0.7|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5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6.2|4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1.5|3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11.6|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9.9|2.5|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11.1|6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8.7|4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9.3|7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680</Words>
  <Application>Microsoft Office PowerPoint</Application>
  <PresentationFormat>Widescreen</PresentationFormat>
  <Paragraphs>56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Abinadí Suárez</dc:creator>
  <cp:lastModifiedBy>Abinadí Suárez</cp:lastModifiedBy>
  <cp:revision>75</cp:revision>
  <dcterms:created xsi:type="dcterms:W3CDTF">2015-07-15T21:22:12Z</dcterms:created>
  <dcterms:modified xsi:type="dcterms:W3CDTF">2015-10-06T22:57:00Z</dcterms:modified>
</cp:coreProperties>
</file>