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12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72"/>
    </mc:Choice>
    <mc:Fallback xmlns="">
      <p:transition spd="slow" advTm="15572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543599" y="2786971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34456" y="2792097"/>
            <a:ext cx="113342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don’ts you have to avoid for Successful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 </a:t>
            </a:r>
            <a:endParaRPr lang="en-US" sz="38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5090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7811">
        <p15:prstTrans prst="drape"/>
      </p:transition>
    </mc:Choice>
    <mc:Fallback xmlns="">
      <p:transition spd="slow" advTm="78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2204843" y="2760006"/>
            <a:ext cx="2818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#14: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2204843" y="2760733"/>
            <a:ext cx="78159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Shocking YouTube Marketing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Case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195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6277">
        <p15:prstTrans prst="fallOver"/>
      </p:transition>
    </mc:Choice>
    <mc:Fallback xmlns="">
      <p:transition spd="slow" advTm="16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1039369" y="2729311"/>
            <a:ext cx="2818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039369" y="2730038"/>
            <a:ext cx="101426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make tons of money with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an affiliate. </a:t>
            </a:r>
            <a:endParaRPr lang="en-US" sz="40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4222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2967">
        <p15:prstTrans prst="prestige"/>
      </p:transition>
    </mc:Choice>
    <mc:Fallback xmlns="">
      <p:transition spd="slow" advTm="12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603960" y="2687476"/>
            <a:ext cx="68863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3B5998"/>
              </a:buClr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t’s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 to dominate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Marketing!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2591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068">
        <p15:prstTrans prst="wind"/>
      </p:transition>
    </mc:Choice>
    <mc:Fallback xmlns="">
      <p:transition spd="slow" advTm="40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823196" y="1797040"/>
            <a:ext cx="5438228" cy="1123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Step-by-step.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3196" y="2872084"/>
            <a:ext cx="54382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opic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topic.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3823196" y="3947128"/>
            <a:ext cx="54382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 by Tool.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500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5621">
        <p15:prstTrans prst="prestige"/>
      </p:transition>
    </mc:Choice>
    <mc:Fallback xmlns="">
      <p:transition spd="slow" advTm="56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/>
          <p:nvPr/>
        </p:nvSpPr>
        <p:spPr>
          <a:xfrm>
            <a:off x="1158286" y="1616381"/>
            <a:ext cx="899917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easiest way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possible.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158286" y="2799376"/>
            <a:ext cx="106478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effective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tools.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1158286" y="3897937"/>
            <a:ext cx="106478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shortest time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037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6257">
        <p15:prstTrans prst="wind"/>
      </p:transition>
    </mc:Choice>
    <mc:Fallback xmlns="">
      <p:transition spd="slow" advTm="62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/>
          <p:nvPr/>
        </p:nvSpPr>
        <p:spPr>
          <a:xfrm>
            <a:off x="3197371" y="2125429"/>
            <a:ext cx="3648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5691175" y="2125429"/>
            <a:ext cx="3992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D59FF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</a:p>
        </p:txBody>
      </p:sp>
      <p:sp>
        <p:nvSpPr>
          <p:cNvPr id="11" name="TextBox 6"/>
          <p:cNvSpPr txBox="1"/>
          <p:nvPr/>
        </p:nvSpPr>
        <p:spPr>
          <a:xfrm>
            <a:off x="1887299" y="3071540"/>
            <a:ext cx="8313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-Detailed explanation</a:t>
            </a:r>
          </a:p>
        </p:txBody>
      </p:sp>
      <p:sp>
        <p:nvSpPr>
          <p:cNvPr id="13" name="TextBox 10"/>
          <p:cNvSpPr txBox="1"/>
          <p:nvPr/>
        </p:nvSpPr>
        <p:spPr>
          <a:xfrm>
            <a:off x="1887299" y="3902537"/>
            <a:ext cx="9594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-Clear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 of what to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expect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92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9440">
        <p15:prstTrans prst="curtains"/>
      </p:transition>
    </mc:Choice>
    <mc:Fallback xmlns="">
      <p:transition spd="slow" advTm="94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1365804" y="2529112"/>
            <a:ext cx="2776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3832795" y="2520167"/>
            <a:ext cx="7178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YouTube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all about</a:t>
            </a:r>
            <a:endParaRPr lang="en-US" sz="40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97087" y="4202919"/>
            <a:ext cx="5152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-Important Factors.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597087" y="3429000"/>
            <a:ext cx="49840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es-VE" sz="40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Easiest</a:t>
            </a:r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VE" sz="40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</a:t>
            </a:r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006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3263">
        <p15:prstTrans prst="drape"/>
      </p:transition>
    </mc:Choice>
    <mc:Fallback xmlns="">
      <p:transition spd="slow" advTm="132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2943312" y="3536601"/>
            <a:ext cx="5268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-Amazing Benefits.</a:t>
            </a:r>
          </a:p>
        </p:txBody>
      </p:sp>
      <p:sp>
        <p:nvSpPr>
          <p:cNvPr id="8" name="TextBox 13"/>
          <p:cNvSpPr txBox="1"/>
          <p:nvPr/>
        </p:nvSpPr>
        <p:spPr>
          <a:xfrm>
            <a:off x="2943312" y="4451353"/>
            <a:ext cx="499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-Shocking Facts.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553325" y="2067851"/>
            <a:ext cx="277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</a:t>
            </a:r>
            <a:endParaRPr lang="es-VE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943312" y="2067851"/>
            <a:ext cx="8930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</a:t>
            </a:r>
            <a: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should definitely use </a:t>
            </a: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your Business today.</a:t>
            </a:r>
            <a:endParaRPr lang="en-US" sz="36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2601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1159">
        <p15:prstTrans prst="fallOver"/>
      </p:transition>
    </mc:Choice>
    <mc:Fallback xmlns="">
      <p:transition spd="slow" advTm="11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1"/>
          <p:cNvSpPr txBox="1"/>
          <p:nvPr/>
        </p:nvSpPr>
        <p:spPr>
          <a:xfrm>
            <a:off x="1138544" y="1285430"/>
            <a:ext cx="1026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B978F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#4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#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1381459" y="2808183"/>
            <a:ext cx="613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Channel.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1381459" y="3577032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Creator Studio.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1381458" y="4345881"/>
            <a:ext cx="5268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Upload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1381459" y="5114730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Analytics.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6879361" y="2818467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Editor.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79360" y="3587316"/>
            <a:ext cx="5268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SEO.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79361" y="4356165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Ads.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1138544" y="1300670"/>
            <a:ext cx="10701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B978F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How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business can get the most out of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8540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6060">
        <p15:prstTrans prst="prestige"/>
      </p:transition>
    </mc:Choice>
    <mc:Fallback xmlns="">
      <p:transition spd="slow" advTm="160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757497" y="2806566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#11: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748353" y="2811692"/>
            <a:ext cx="1079111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Top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Automation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2607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2032">
        <p15:prstTrans prst="wind"/>
      </p:transition>
    </mc:Choice>
    <mc:Fallback xmlns="">
      <p:transition spd="slow" advTm="120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692189" y="2780808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3045" y="2785934"/>
            <a:ext cx="1129651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do’s you have to apply for Successful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n-US" sz="38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172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0018">
        <p15:prstTrans prst="curtains"/>
      </p:transition>
    </mc:Choice>
    <mc:Fallback xmlns="">
      <p:transition spd="slow" advTm="100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|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6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8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3|1|1.5|1.5|1.6|1.6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271</Words>
  <Application>Microsoft Office PowerPoint</Application>
  <PresentationFormat>Panorámica</PresentationFormat>
  <Paragraphs>50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Samuel Maldonado</cp:lastModifiedBy>
  <cp:revision>83</cp:revision>
  <dcterms:created xsi:type="dcterms:W3CDTF">2015-07-15T21:22:12Z</dcterms:created>
  <dcterms:modified xsi:type="dcterms:W3CDTF">2015-10-01T16:33:21Z</dcterms:modified>
</cp:coreProperties>
</file>