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66"/>
    <p:restoredTop sz="94606"/>
  </p:normalViewPr>
  <p:slideViewPr>
    <p:cSldViewPr snapToGrid="0" snapToObjects="1">
      <p:cViewPr varScale="1">
        <p:scale>
          <a:sx n="105" d="100"/>
          <a:sy n="105" d="100"/>
        </p:scale>
        <p:origin x="19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FDE8-EE9C-044E-87CA-7F1357B3FC71}" type="datetimeFigureOut">
              <a:rPr lang="en-US" smtClean="0"/>
              <a:t>6/2/26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B954-41F0-194E-958B-45BC5731A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59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FDE8-EE9C-044E-87CA-7F1357B3FC71}" type="datetimeFigureOut">
              <a:rPr lang="en-US" smtClean="0"/>
              <a:t>6/2/26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B954-41F0-194E-958B-45BC5731A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2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FDE8-EE9C-044E-87CA-7F1357B3FC71}" type="datetimeFigureOut">
              <a:rPr lang="en-US" smtClean="0"/>
              <a:t>6/2/26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B954-41F0-194E-958B-45BC5731A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92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FDE8-EE9C-044E-87CA-7F1357B3FC71}" type="datetimeFigureOut">
              <a:rPr lang="en-US" smtClean="0"/>
              <a:t>6/2/26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B954-41F0-194E-958B-45BC5731A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89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FDE8-EE9C-044E-87CA-7F1357B3FC71}" type="datetimeFigureOut">
              <a:rPr lang="en-US" smtClean="0"/>
              <a:t>6/2/26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B954-41F0-194E-958B-45BC5731A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13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FDE8-EE9C-044E-87CA-7F1357B3FC71}" type="datetimeFigureOut">
              <a:rPr lang="en-US" smtClean="0"/>
              <a:t>6/2/26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B954-41F0-194E-958B-45BC5731A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83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FDE8-EE9C-044E-87CA-7F1357B3FC71}" type="datetimeFigureOut">
              <a:rPr lang="en-US" smtClean="0"/>
              <a:t>6/2/26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B954-41F0-194E-958B-45BC5731A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699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FDE8-EE9C-044E-87CA-7F1357B3FC71}" type="datetimeFigureOut">
              <a:rPr lang="en-US" smtClean="0"/>
              <a:t>6/2/26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B954-41F0-194E-958B-45BC5731A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106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FDE8-EE9C-044E-87CA-7F1357B3FC71}" type="datetimeFigureOut">
              <a:rPr lang="en-US" smtClean="0"/>
              <a:t>6/2/26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B954-41F0-194E-958B-45BC5731A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77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FDE8-EE9C-044E-87CA-7F1357B3FC71}" type="datetimeFigureOut">
              <a:rPr lang="en-US" smtClean="0"/>
              <a:t>6/2/26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B954-41F0-194E-958B-45BC5731A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20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FDE8-EE9C-044E-87CA-7F1357B3FC71}" type="datetimeFigureOut">
              <a:rPr lang="en-US" smtClean="0"/>
              <a:t>6/2/26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B954-41F0-194E-958B-45BC5731A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848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BFDE8-EE9C-044E-87CA-7F1357B3FC71}" type="datetimeFigureOut">
              <a:rPr lang="en-US" smtClean="0"/>
              <a:t>6/2/26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9B954-41F0-194E-958B-45BC5731A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46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23B00-CD5B-4B4C-80B1-6F05D94C2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635" y="560881"/>
            <a:ext cx="7346729" cy="1114380"/>
          </a:xfrm>
        </p:spPr>
        <p:txBody>
          <a:bodyPr>
            <a:normAutofit/>
          </a:bodyPr>
          <a:lstStyle/>
          <a:p>
            <a:endParaRPr lang="en-US" sz="45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3BAD45-EBF2-3C4E-9367-74CB322BC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8635" y="1839595"/>
            <a:ext cx="7346729" cy="943119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04E8AE-9BE6-B36E-BB35-FB311779C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2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768EA-CD7B-9412-F4C5-B074B8FFA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69BDAC-7341-7500-3F5D-07D19B028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32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0</Words>
  <Application>Microsoft Macintosh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Armstrong</dc:creator>
  <cp:lastModifiedBy>Daniel Davis</cp:lastModifiedBy>
  <cp:revision>21</cp:revision>
  <dcterms:created xsi:type="dcterms:W3CDTF">2021-08-13T20:31:03Z</dcterms:created>
  <dcterms:modified xsi:type="dcterms:W3CDTF">2026-06-02T15:40:36Z</dcterms:modified>
</cp:coreProperties>
</file>