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17"/>
    <p:restoredTop sz="94573"/>
  </p:normalViewPr>
  <p:slideViewPr>
    <p:cSldViewPr snapToGrid="0" snapToObjects="1">
      <p:cViewPr varScale="1">
        <p:scale>
          <a:sx n="99" d="100"/>
          <a:sy n="99" d="100"/>
        </p:scale>
        <p:origin x="167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5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2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4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2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9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8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1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9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0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7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FDE8-EE9C-044E-87CA-7F1357B3FC71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9B954-41F0-194E-958B-45BC5731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4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23B00-CD5B-4B4C-80B1-6F05D94C2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635" y="560881"/>
            <a:ext cx="7346729" cy="1114380"/>
          </a:xfrm>
        </p:spPr>
        <p:txBody>
          <a:bodyPr>
            <a:normAutofit/>
          </a:bodyPr>
          <a:lstStyle/>
          <a:p>
            <a:endParaRPr lang="en-US" sz="45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BAD45-EBF2-3C4E-9367-74CB322BC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8635" y="1839595"/>
            <a:ext cx="7346729" cy="943119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356F82-88A9-BE13-9662-753565FEA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2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768EA-CD7B-9412-F4C5-B074B8FFA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A761C-8F91-1736-32AB-80B3C4D10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33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Armstrong</dc:creator>
  <cp:lastModifiedBy>Daniel Davis</cp:lastModifiedBy>
  <cp:revision>20</cp:revision>
  <dcterms:created xsi:type="dcterms:W3CDTF">2021-08-13T20:31:03Z</dcterms:created>
  <dcterms:modified xsi:type="dcterms:W3CDTF">2026-03-26T22:54:33Z</dcterms:modified>
</cp:coreProperties>
</file>