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38"/>
    <p:restoredTop sz="94718"/>
  </p:normalViewPr>
  <p:slideViewPr>
    <p:cSldViewPr snapToGrid="0">
      <p:cViewPr varScale="1">
        <p:scale>
          <a:sx n="85" d="100"/>
          <a:sy n="85" d="100"/>
        </p:scale>
        <p:origin x="176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B2800-2295-C2F1-0D12-9E054E0B9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B0F11-75DC-288B-CF18-0997E816E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B223A-91C4-EB02-B810-68FE71191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6E4E8-9582-7BB7-0287-CE1502DB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602DF-0E8C-8F27-2893-C5964852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3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A4559-4F0C-78A4-07AE-33AA8722C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567D1-629A-37C0-400A-532ABE39B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E495E-D1BA-D4FE-9689-22759677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ADB14-8E59-6F91-ABEE-8CEB33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05FC1-A469-AD62-099A-9690CDC87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8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A73AD7-1C88-A338-1B07-8B6E8A79E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46C9AB-D3A1-3D05-130D-66FFFEA80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9B3EB-7311-88CC-F3B5-C3C0DDC94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24EBB-3E4F-865D-006D-06E441C5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60B9A-432A-6931-CBA0-832D94E1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3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028DA-823D-D1E6-04CD-CBA43082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521EE-B661-7952-DA3A-177E10AE1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7BDD5-154C-8F18-7E7A-E462F703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846D2-6FF2-651B-FFBF-53EEA19B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B3246-8F05-B0D1-4327-2949B5013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8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8101-229B-33FB-B66F-6ED2226C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CC813-7B3E-A164-CE0A-AB4E64A25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7F7F3-122E-C33F-E24D-AFD70D24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4BF23-E525-DEDE-367E-FF1D1E96F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D3B68-C07E-83F6-0E50-494A6602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23D1-F43D-45AE-BB57-A87992EE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49122-AA81-6572-581F-41F92AF0C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CE24A-96F9-A25C-7B39-11A1BCD11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C986D-F961-7185-3140-E2DC79ABF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E8203-BE02-9ACC-77D0-CBA1750D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D4576-E38F-C2B3-85E0-112071C9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0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EB197-7E3E-D63C-590C-BC842D08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29FCB-5143-AE61-4F8D-369AE8B1B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4D506-C8A4-CFDF-DCCD-7A1A14200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6DBF0-D8ED-7431-512F-AAF1FAF63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CDDAF-2A62-033D-37FA-A08677D8A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EB077F-0CFA-9F1B-C6D9-7B5ADF20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1/13/26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EE26EF-B62D-50C0-2131-EE494210A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E9DEEE-DEA4-2C20-8FB5-C69B5BF1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4DB96-EEC9-0828-9F0E-20A985E1F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A39C1A-5950-355E-629D-E7C4B551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1/13/26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0FF17A-D25E-6DB7-3B03-5F482ADC1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7C046-E73A-369E-FF77-F1549F05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8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362728-6956-EE73-2E26-C11CE6CD0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1/13/26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00A15-52CC-E1D0-6D3B-92D75948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FDD86-3563-ADC8-6BC4-8E2D5533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8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AE657-AC8B-A904-D21E-1249107D6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D2780-E6B9-CE55-161A-0F23F07D1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52281-0E29-DD52-8289-B886143EA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088FD-6B1C-68BA-8F7C-1D739ABE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B6E06-4F19-AFD1-D2D6-643D17B6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1AC16-5702-6098-E3A9-EFF84501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7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40E21-1354-DB1A-9C32-DD5069E4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38A6F7-F56D-9B6C-5BF5-6F5A864B01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9D1B8-129F-0ED2-E1F5-E79716F44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07B58-428C-A3B4-8763-D4C9BBAC2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59162-7D1F-C6EE-CD04-291A45372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7FE26-EE4D-814C-4252-9721D9FA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1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F7F908-B40E-832C-1090-924A89EA4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B7946-08EF-29E6-3A96-EF5CB4C5F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55AB8-1D9B-8476-FAAC-DC8C6277E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AF7F53-83B2-044E-BAC9-D3592A2D1BEA}" type="datetimeFigureOut">
              <a:rPr lang="en-US" smtClean="0"/>
              <a:t>1/13/26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763B5-81D2-A18C-67F4-3132B5F47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9AAA5-C45F-00A6-CC81-C56FF208C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2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9CED-47B0-557C-8322-2ECF3189BA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3DA42-41AA-2499-8B6A-BE788828FD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rown and green cover with white text&#10;&#10;AI-generated content may be incorrect.">
            <a:extLst>
              <a:ext uri="{FF2B5EF4-FFF2-40B4-BE49-F238E27FC236}">
                <a16:creationId xmlns:a16="http://schemas.microsoft.com/office/drawing/2014/main" id="{6AD4AD0D-32DB-E9B3-51D3-5193A2381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8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2129-AB27-2351-BC36-743CFFF0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white logo with a pile of snow&#10;&#10;AI-generated content may be incorrect.">
            <a:extLst>
              <a:ext uri="{FF2B5EF4-FFF2-40B4-BE49-F238E27FC236}">
                <a16:creationId xmlns:a16="http://schemas.microsoft.com/office/drawing/2014/main" id="{18E41668-942D-A9AA-9C24-C832B5329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9980"/>
            <a:ext cx="12192000" cy="6887980"/>
          </a:xfrm>
        </p:spPr>
      </p:pic>
    </p:spTree>
    <p:extLst>
      <p:ext uri="{BB962C8B-B14F-4D97-AF65-F5344CB8AC3E}">
        <p14:creationId xmlns:p14="http://schemas.microsoft.com/office/powerpoint/2010/main" val="1049711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Davis</dc:creator>
  <cp:lastModifiedBy>Daniel Davis</cp:lastModifiedBy>
  <cp:revision>8</cp:revision>
  <dcterms:created xsi:type="dcterms:W3CDTF">2024-08-22T22:22:50Z</dcterms:created>
  <dcterms:modified xsi:type="dcterms:W3CDTF">2026-01-13T19:41:47Z</dcterms:modified>
</cp:coreProperties>
</file>