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17"/>
    <p:restoredTop sz="94538"/>
  </p:normalViewPr>
  <p:slideViewPr>
    <p:cSldViewPr snapToGrid="0" snapToObjects="1">
      <p:cViewPr varScale="1">
        <p:scale>
          <a:sx n="92" d="100"/>
          <a:sy n="92" d="100"/>
        </p:scale>
        <p:origin x="784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BFDE8-EE9C-044E-87CA-7F1357B3FC71}" type="datetimeFigureOut">
              <a:rPr lang="en-US" smtClean="0"/>
              <a:t>9/23/25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9B954-41F0-194E-958B-45BC5731A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359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BFDE8-EE9C-044E-87CA-7F1357B3FC71}" type="datetimeFigureOut">
              <a:rPr lang="en-US" smtClean="0"/>
              <a:t>9/23/25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9B954-41F0-194E-958B-45BC5731A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020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BFDE8-EE9C-044E-87CA-7F1357B3FC71}" type="datetimeFigureOut">
              <a:rPr lang="en-US" smtClean="0"/>
              <a:t>9/23/25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9B954-41F0-194E-958B-45BC5731A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848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BFDE8-EE9C-044E-87CA-7F1357B3FC71}" type="datetimeFigureOut">
              <a:rPr lang="en-US" smtClean="0"/>
              <a:t>9/23/25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9B954-41F0-194E-958B-45BC5731A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623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BFDE8-EE9C-044E-87CA-7F1357B3FC71}" type="datetimeFigureOut">
              <a:rPr lang="en-US" smtClean="0"/>
              <a:t>9/23/25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9B954-41F0-194E-958B-45BC5731A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092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BFDE8-EE9C-044E-87CA-7F1357B3FC71}" type="datetimeFigureOut">
              <a:rPr lang="en-US" smtClean="0"/>
              <a:t>9/23/25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9B954-41F0-194E-958B-45BC5731A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089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BFDE8-EE9C-044E-87CA-7F1357B3FC71}" type="datetimeFigureOut">
              <a:rPr lang="en-US" smtClean="0"/>
              <a:t>9/23/25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9B954-41F0-194E-958B-45BC5731A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413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BFDE8-EE9C-044E-87CA-7F1357B3FC71}" type="datetimeFigureOut">
              <a:rPr lang="en-US" smtClean="0"/>
              <a:t>9/23/25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9B954-41F0-194E-958B-45BC5731A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483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BFDE8-EE9C-044E-87CA-7F1357B3FC71}" type="datetimeFigureOut">
              <a:rPr lang="en-US" smtClean="0"/>
              <a:t>9/23/25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9B954-41F0-194E-958B-45BC5731A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699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BFDE8-EE9C-044E-87CA-7F1357B3FC71}" type="datetimeFigureOut">
              <a:rPr lang="en-US" smtClean="0"/>
              <a:t>9/23/25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9B954-41F0-194E-958B-45BC5731A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106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BFDE8-EE9C-044E-87CA-7F1357B3FC71}" type="datetimeFigureOut">
              <a:rPr lang="en-US" smtClean="0"/>
              <a:t>9/23/25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9B954-41F0-194E-958B-45BC5731A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770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4BFDE8-EE9C-044E-87CA-7F1357B3FC71}" type="datetimeFigureOut">
              <a:rPr lang="en-US" smtClean="0"/>
              <a:t>9/23/25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F9B954-41F0-194E-958B-45BC5731A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346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23B00-CD5B-4B4C-80B1-6F05D94C25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3BAD45-EBF2-3C4E-9367-74CB322BC7D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A cover of a book&#10;&#10;AI-generated content may be incorrect.">
            <a:extLst>
              <a:ext uri="{FF2B5EF4-FFF2-40B4-BE49-F238E27FC236}">
                <a16:creationId xmlns:a16="http://schemas.microsoft.com/office/drawing/2014/main" id="{C2328A80-DF0F-F8CB-E8C0-EDD48C340C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7721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768EA-CD7B-9412-F4C5-B074B8FFA6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A white drawing of a scroll&#10;&#10;AI-generated content may be incorrect.">
            <a:extLst>
              <a:ext uri="{FF2B5EF4-FFF2-40B4-BE49-F238E27FC236}">
                <a16:creationId xmlns:a16="http://schemas.microsoft.com/office/drawing/2014/main" id="{113E89F0-EBE3-53A2-B969-930E013034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93324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0</Words>
  <Application>Microsoft Macintosh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Aaron Armstrong</dc:creator>
  <cp:lastModifiedBy>Daniel Davis</cp:lastModifiedBy>
  <cp:revision>18</cp:revision>
  <dcterms:created xsi:type="dcterms:W3CDTF">2021-08-13T20:31:03Z</dcterms:created>
  <dcterms:modified xsi:type="dcterms:W3CDTF">2025-09-24T03:28:25Z</dcterms:modified>
</cp:coreProperties>
</file>